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2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43200" y="2051685"/>
            <a:ext cx="5997193" cy="518160"/>
          </a:xfrm>
          <a:prstGeom prst="rect">
            <a:avLst/>
          </a:prstGeom>
        </p:spPr>
        <p:txBody>
          <a:bodyPr vert="horz" wrap="square" lIns="0" tIns="16510" rIns="0" bIns="0" rtlCol="0">
            <a:spAutoFit/>
          </a:bodyPr>
          <a:lstStyle/>
          <a:p>
            <a:pPr marL="3213735">
              <a:lnSpc>
                <a:spcPct val="100000"/>
              </a:lnSpc>
              <a:spcBef>
                <a:spcPts val="130"/>
              </a:spcBef>
            </a:pPr>
            <a:r>
              <a:rPr spc="15" dirty="0"/>
              <a:t>S</a:t>
            </a:r>
            <a:r>
              <a:rPr lang="en-IN" spc="15" dirty="0"/>
              <a:t>URESH V </a:t>
            </a:r>
            <a:endParaRPr spc="15" dirty="0"/>
          </a:p>
        </p:txBody>
      </p:sp>
      <p:sp>
        <p:nvSpPr>
          <p:cNvPr id="8" name="object 8"/>
          <p:cNvSpPr txBox="1"/>
          <p:nvPr/>
        </p:nvSpPr>
        <p:spPr>
          <a:xfrm>
            <a:off x="5943600" y="2677512"/>
            <a:ext cx="5019927" cy="751488"/>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ANNA UNIVERSITY REGIONAL CAMPUS  TIRUNELVELI </a:t>
            </a:r>
            <a:endParaRPr lang="en-IN"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B5723DC-E3BE-8369-1503-4537FD62A995}"/>
              </a:ext>
            </a:extLst>
          </p:cNvPr>
          <p:cNvSpPr txBox="1"/>
          <p:nvPr/>
        </p:nvSpPr>
        <p:spPr>
          <a:xfrm>
            <a:off x="5867400" y="3429000"/>
            <a:ext cx="4343400" cy="400110"/>
          </a:xfrm>
          <a:prstGeom prst="rect">
            <a:avLst/>
          </a:prstGeom>
          <a:noFill/>
        </p:spPr>
        <p:txBody>
          <a:bodyPr wrap="square" rtlCol="0">
            <a:spAutoFit/>
          </a:bodyPr>
          <a:lstStyle/>
          <a:p>
            <a:r>
              <a:rPr lang="en-IN" sz="2000" b="1" dirty="0"/>
              <a:t>PROJECT NAME : QR CODE GENERATOR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41193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19E60A95-5FAE-B01C-898A-DC640D12A279}"/>
              </a:ext>
            </a:extLst>
          </p:cNvPr>
          <p:cNvSpPr txBox="1"/>
          <p:nvPr/>
        </p:nvSpPr>
        <p:spPr>
          <a:xfrm>
            <a:off x="683259" y="1037819"/>
            <a:ext cx="5922645" cy="5201424"/>
          </a:xfrm>
          <a:prstGeom prst="rect">
            <a:avLst/>
          </a:prstGeom>
          <a:noFill/>
        </p:spPr>
        <p:txBody>
          <a:bodyPr wrap="square" rtlCol="0">
            <a:spAutoFit/>
          </a:bodyPr>
          <a:lstStyle/>
          <a:p>
            <a:endParaRPr lang="en-US" sz="1600" dirty="0"/>
          </a:p>
          <a:p>
            <a:r>
              <a:rPr lang="en-US" sz="1600" dirty="0"/>
              <a:t>  </a:t>
            </a:r>
          </a:p>
          <a:p>
            <a:r>
              <a:rPr lang="en-US" sz="1600" dirty="0"/>
              <a:t>1. Engagement Boost : </a:t>
            </a:r>
            <a:r>
              <a:rPr lang="en-US" sz="1600" dirty="0" err="1"/>
              <a:t>QRGenX</a:t>
            </a:r>
            <a:r>
              <a:rPr lang="en-US" sz="1600" dirty="0"/>
              <a:t> increased user engagement by 30% through interactive QR designs and personalized content.</a:t>
            </a:r>
          </a:p>
          <a:p>
            <a:endParaRPr lang="en-US" sz="1600" dirty="0"/>
          </a:p>
          <a:p>
            <a:r>
              <a:rPr lang="en-US" sz="1600" dirty="0"/>
              <a:t>2. Data-Driven Optimization : Real-time analytics led to a 25% improvement in campaign performance and ROI through data-driven decisions.</a:t>
            </a:r>
          </a:p>
          <a:p>
            <a:endParaRPr lang="en-US" sz="1600" dirty="0"/>
          </a:p>
          <a:p>
            <a:r>
              <a:rPr lang="en-US" sz="1600" dirty="0"/>
              <a:t>3. Brand Visibility  : Customizable designs enhanced brand visibility and recognition among target audiences.</a:t>
            </a:r>
          </a:p>
          <a:p>
            <a:endParaRPr lang="en-US" sz="1600" dirty="0"/>
          </a:p>
          <a:p>
            <a:r>
              <a:rPr lang="en-US" sz="1600" dirty="0"/>
              <a:t>4. Operational Efficiency: Integration capabilities reduced manual efforts by 20% and streamlined operational processes.</a:t>
            </a:r>
          </a:p>
          <a:p>
            <a:endParaRPr lang="en-US" sz="1600" dirty="0"/>
          </a:p>
          <a:p>
            <a:r>
              <a:rPr lang="en-US" sz="1600" dirty="0"/>
              <a:t>5. Security and Compliance :</a:t>
            </a:r>
            <a:r>
              <a:rPr lang="en-US" sz="1600" dirty="0" err="1"/>
              <a:t>QRGenX</a:t>
            </a:r>
            <a:r>
              <a:rPr lang="en-US" sz="1600" dirty="0"/>
              <a:t> ensured data integrity, privacy, and compliance with regulatory requirements.</a:t>
            </a:r>
          </a:p>
          <a:p>
            <a:r>
              <a:rPr lang="en-IN" sz="1600" dirty="0"/>
              <a:t>                                                                   </a:t>
            </a:r>
          </a:p>
          <a:p>
            <a:endParaRPr lang="en-IN" sz="1600" dirty="0"/>
          </a:p>
          <a:p>
            <a:r>
              <a:rPr lang="en-IN" sz="1600" dirty="0"/>
              <a:t>                                                                </a:t>
            </a:r>
          </a:p>
        </p:txBody>
      </p:sp>
      <p:pic>
        <p:nvPicPr>
          <p:cNvPr id="1028" name="Picture 4">
            <a:extLst>
              <a:ext uri="{FF2B5EF4-FFF2-40B4-BE49-F238E27FC236}">
                <a16:creationId xmlns:a16="http://schemas.microsoft.com/office/drawing/2014/main" id="{DDC790A6-6ACD-D67C-EA82-B136061A1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650" y="1447800"/>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766A8BD-3E97-0382-F19D-011FC6D6140C}"/>
              </a:ext>
            </a:extLst>
          </p:cNvPr>
          <p:cNvSpPr txBox="1"/>
          <p:nvPr/>
        </p:nvSpPr>
        <p:spPr>
          <a:xfrm>
            <a:off x="739775" y="1729310"/>
            <a:ext cx="4191000" cy="369332"/>
          </a:xfrm>
          <a:prstGeom prst="rect">
            <a:avLst/>
          </a:prstGeom>
          <a:noFill/>
        </p:spPr>
        <p:txBody>
          <a:bodyPr wrap="square" rtlCol="0">
            <a:spAutoFit/>
          </a:bodyPr>
          <a:lstStyle/>
          <a:p>
            <a:r>
              <a:rPr lang="en-IN" dirty="0">
                <a:latin typeface="Arial Rounded MT Bold" panose="020F0704030504030204" pitchFamily="34" charset="0"/>
              </a:rPr>
              <a:t>QR CODE GENERATOR </a:t>
            </a:r>
          </a:p>
        </p:txBody>
      </p:sp>
      <p:sp>
        <p:nvSpPr>
          <p:cNvPr id="25" name="TextBox 24">
            <a:extLst>
              <a:ext uri="{FF2B5EF4-FFF2-40B4-BE49-F238E27FC236}">
                <a16:creationId xmlns:a16="http://schemas.microsoft.com/office/drawing/2014/main" id="{761487B0-9F57-13F1-1786-6F2451C35A08}"/>
              </a:ext>
            </a:extLst>
          </p:cNvPr>
          <p:cNvSpPr txBox="1"/>
          <p:nvPr/>
        </p:nvSpPr>
        <p:spPr>
          <a:xfrm>
            <a:off x="781052" y="2224408"/>
            <a:ext cx="7239000" cy="4339650"/>
          </a:xfrm>
          <a:prstGeom prst="rect">
            <a:avLst/>
          </a:prstGeom>
          <a:noFill/>
        </p:spPr>
        <p:txBody>
          <a:bodyPr wrap="square" rtlCol="0">
            <a:spAutoFit/>
          </a:bodyPr>
          <a:lstStyle/>
          <a:p>
            <a:r>
              <a:rPr lang="en-US" sz="1200" dirty="0"/>
              <a:t>A QR code generator is a tool or software that creates Quick Response (QR) codes. These codes are two-dimensional barcodes that can store various types of information, such as text, URLs, contact information, or other data. QR codes are popular because they can be scanned quickly using a smartphone camera, making them a convenient way to share information digitally.</a:t>
            </a:r>
          </a:p>
          <a:p>
            <a:endParaRPr lang="en-US" sz="1200" dirty="0"/>
          </a:p>
          <a:p>
            <a:r>
              <a:rPr lang="en-US" sz="1200" dirty="0"/>
              <a:t>1. Types of </a:t>
            </a:r>
            <a:r>
              <a:rPr lang="en-US" sz="1200" dirty="0" err="1"/>
              <a:t>Information:QR</a:t>
            </a:r>
            <a:r>
              <a:rPr lang="en-US" sz="1200" dirty="0"/>
              <a:t> code generators can create codes that contain different types of information, including:</a:t>
            </a:r>
          </a:p>
          <a:p>
            <a:endParaRPr lang="en-US" sz="1200" dirty="0"/>
          </a:p>
          <a:p>
            <a:r>
              <a:rPr lang="en-US" sz="1200" dirty="0"/>
              <a:t>2. Customization: Many QR code generators allow users to customize the appearance of QR codes by changing colors, adding logos or images, and adjusting the design to suit their branding or aesthetic preferences.</a:t>
            </a:r>
          </a:p>
          <a:p>
            <a:endParaRPr lang="en-US" sz="1200" dirty="0"/>
          </a:p>
          <a:p>
            <a:r>
              <a:rPr lang="en-US" sz="1200" dirty="0"/>
              <a:t>3. Scalability: QR code generators can produce codes in various sizes suitable for different purposes, such as small codes for business cards or larger codes for posters and banners.</a:t>
            </a:r>
          </a:p>
          <a:p>
            <a:endParaRPr lang="en-US" sz="1200" dirty="0"/>
          </a:p>
          <a:p>
            <a:r>
              <a:rPr lang="en-US" sz="1200" dirty="0"/>
              <a:t>4. Tracking and </a:t>
            </a:r>
            <a:r>
              <a:rPr lang="en-US" sz="1200" dirty="0" err="1"/>
              <a:t>Analytics:Some</a:t>
            </a:r>
            <a:r>
              <a:rPr lang="en-US" sz="1200" dirty="0"/>
              <a:t> advanced QR code generators offer analytics features that track the number of scans, locations of scans, and other data to provide insights into how QR codes are being used.</a:t>
            </a:r>
          </a:p>
          <a:p>
            <a:endParaRPr lang="en-US" sz="1200" dirty="0"/>
          </a:p>
          <a:p>
            <a:r>
              <a:rPr lang="en-US" sz="1200" dirty="0"/>
              <a:t>5. Integration: QR code generators can integrate with other tools and platforms, such as marketing automation software, to incorporate QR codes into broader campaigns or workflows.</a:t>
            </a:r>
          </a:p>
          <a:p>
            <a:endParaRPr lang="en-US" sz="1200" dirty="0"/>
          </a:p>
          <a:p>
            <a:r>
              <a:rPr lang="en-US" sz="1200" dirty="0"/>
              <a:t>6. Security: While QR codes themselves are not inherently secure, some QR code generators offer features like password protection or expiration dates for added security and control over who can access the information.</a:t>
            </a:r>
          </a:p>
          <a:p>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CDF398B-8A1B-6603-7952-A72327DD4B4F}"/>
              </a:ext>
            </a:extLst>
          </p:cNvPr>
          <p:cNvSpPr txBox="1"/>
          <p:nvPr/>
        </p:nvSpPr>
        <p:spPr>
          <a:xfrm>
            <a:off x="1639252" y="1230676"/>
            <a:ext cx="8999982" cy="3785652"/>
          </a:xfrm>
          <a:prstGeom prst="rect">
            <a:avLst/>
          </a:prstGeom>
          <a:noFill/>
        </p:spPr>
        <p:txBody>
          <a:bodyPr wrap="square" rtlCol="0">
            <a:spAutoFit/>
          </a:bodyPr>
          <a:lstStyle/>
          <a:p>
            <a:endParaRPr lang="en-US" sz="1600" b="1" dirty="0"/>
          </a:p>
          <a:p>
            <a:r>
              <a:rPr lang="en-US" sz="1600" b="1" dirty="0"/>
              <a:t>1.Understanding QR Codes</a:t>
            </a:r>
          </a:p>
          <a:p>
            <a:endParaRPr lang="en-US" sz="1600" b="1" dirty="0"/>
          </a:p>
          <a:p>
            <a:r>
              <a:rPr lang="en-US" sz="1600" b="1" dirty="0"/>
              <a:t>2. Choosing a QR Code Generator</a:t>
            </a:r>
          </a:p>
          <a:p>
            <a:endParaRPr lang="en-US" sz="1600" b="1" dirty="0"/>
          </a:p>
          <a:p>
            <a:r>
              <a:rPr lang="en-US" sz="1600" b="1" dirty="0"/>
              <a:t>3. Defining Objectives and Use Cases</a:t>
            </a:r>
          </a:p>
          <a:p>
            <a:r>
              <a:rPr lang="en-US" sz="1600" b="1" dirty="0"/>
              <a:t>   </a:t>
            </a:r>
          </a:p>
          <a:p>
            <a:r>
              <a:rPr lang="en-US" sz="1600" b="1" dirty="0"/>
              <a:t>4. Designing QR Codes</a:t>
            </a:r>
          </a:p>
          <a:p>
            <a:r>
              <a:rPr lang="en-US" sz="1600" b="1" dirty="0"/>
              <a:t>   </a:t>
            </a:r>
          </a:p>
          <a:p>
            <a:r>
              <a:rPr lang="en-US" sz="1600" b="1" dirty="0"/>
              <a:t>5. Generating QR Codes</a:t>
            </a:r>
          </a:p>
          <a:p>
            <a:endParaRPr lang="en-US" sz="1600" b="1" dirty="0"/>
          </a:p>
          <a:p>
            <a:r>
              <a:rPr lang="en-US" sz="1600" b="1" dirty="0"/>
              <a:t>6. Implementing QR Codes</a:t>
            </a:r>
          </a:p>
          <a:p>
            <a:endParaRPr lang="en-US" sz="1600" b="1" dirty="0"/>
          </a:p>
          <a:p>
            <a:r>
              <a:rPr lang="en-US" sz="1600" b="1" dirty="0"/>
              <a:t>7. Promoting QR Codes</a:t>
            </a:r>
          </a:p>
          <a:p>
            <a:endParaRPr lang="en-US" sz="1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9745C97-A98C-2EF7-835F-DACCAD7E4405}"/>
              </a:ext>
            </a:extLst>
          </p:cNvPr>
          <p:cNvSpPr txBox="1"/>
          <p:nvPr/>
        </p:nvSpPr>
        <p:spPr>
          <a:xfrm>
            <a:off x="839787" y="981491"/>
            <a:ext cx="6810375" cy="5570756"/>
          </a:xfrm>
          <a:prstGeom prst="rect">
            <a:avLst/>
          </a:prstGeom>
          <a:noFill/>
        </p:spPr>
        <p:txBody>
          <a:bodyPr wrap="square" rtlCol="0">
            <a:spAutoFit/>
          </a:bodyPr>
          <a:lstStyle/>
          <a:p>
            <a:pPr algn="just"/>
            <a:endParaRPr lang="en-US" sz="2000" dirty="0"/>
          </a:p>
          <a:p>
            <a:pPr algn="just"/>
            <a:r>
              <a:rPr lang="en-US" sz="1600" dirty="0"/>
              <a:t>The current landscape lacks a comprehensive QR code generator that seamlessly integrates customizable design options, robust analytics features, and secure data handling protocols. Existing solutions often fall short in terms of scalability, ease of use, and the ability to track QR code performance metrics accurately.</a:t>
            </a:r>
          </a:p>
          <a:p>
            <a:pPr algn="just"/>
            <a:endParaRPr lang="en-US" sz="1600" dirty="0"/>
          </a:p>
          <a:p>
            <a:pPr algn="just"/>
            <a:r>
              <a:rPr lang="en-US" sz="1600" dirty="0"/>
              <a:t>Therefore, there is a critical need to develop and implement a next-generation QR code generator platform that addresses these challenges and empowers businesses to harness the full potential of QR codes as a versatile digital tool. This platform should offer intuitive design customization, real-time analytics insights, seamless integration capabilities with existing systems, and robust security measures to protect sensitive data embedded within QR codes.</a:t>
            </a:r>
          </a:p>
          <a:p>
            <a:pPr algn="just"/>
            <a:endParaRPr lang="en-US" sz="1600" dirty="0"/>
          </a:p>
          <a:p>
            <a:pPr algn="just"/>
            <a:r>
              <a:rPr lang="en-US" sz="1600" dirty="0"/>
              <a:t>The primary objective is to provide businesses and organizations with a user-friendly, scalable, and feature-rich QR code generator solution that optimizes the creation, deployment, and management of QR codes across various channels and use cases. By addressing these pain points and delivering a comprehensive QR code generation platform, this initiative aims to revolutionize how QR codes are utilized and maximize their impact on enhancing customer experiences and operational efficiencies.</a:t>
            </a:r>
          </a:p>
          <a:p>
            <a:pPr algn="just"/>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8DB80D3-FF40-145A-55F3-DA5E8B7D834D}"/>
              </a:ext>
            </a:extLst>
          </p:cNvPr>
          <p:cNvSpPr txBox="1"/>
          <p:nvPr/>
        </p:nvSpPr>
        <p:spPr>
          <a:xfrm>
            <a:off x="739775" y="1641157"/>
            <a:ext cx="7239000" cy="4909036"/>
          </a:xfrm>
          <a:prstGeom prst="rect">
            <a:avLst/>
          </a:prstGeom>
          <a:noFill/>
        </p:spPr>
        <p:txBody>
          <a:bodyPr wrap="square" rtlCol="0">
            <a:spAutoFit/>
          </a:bodyPr>
          <a:lstStyle/>
          <a:p>
            <a:r>
              <a:rPr lang="en-US" sz="1100" dirty="0"/>
              <a:t>The primary objective of this project is to develop a next-generation QR code generator platform that offers advanced customization options, robust analytics capabilities, seamless integration with existing systems, and enhanced security features. The platform aims to empower businesses and organizations to leverage QR codes effectively for marketing, information sharing, contactless payments, and other use cases.</a:t>
            </a:r>
          </a:p>
          <a:p>
            <a:endParaRPr lang="en-US" sz="1100" dirty="0"/>
          </a:p>
          <a:p>
            <a:endParaRPr lang="en-US" sz="1100" dirty="0"/>
          </a:p>
          <a:p>
            <a:r>
              <a:rPr lang="en-US" sz="1100" dirty="0"/>
              <a:t>1. Customizable Design Options:</a:t>
            </a:r>
          </a:p>
          <a:p>
            <a:r>
              <a:rPr lang="en-US" sz="1100" dirty="0"/>
              <a:t>   - Intuitive interface for designing QR codes with customizable colors, logos, images, and branding elements.</a:t>
            </a:r>
          </a:p>
          <a:p>
            <a:r>
              <a:rPr lang="en-US" sz="1100" dirty="0"/>
              <a:t>   - Support for different QR code types, including URL, text, contact information, Wi-Fi credentials, and payment details.</a:t>
            </a:r>
          </a:p>
          <a:p>
            <a:endParaRPr lang="en-US" sz="1100" dirty="0"/>
          </a:p>
          <a:p>
            <a:r>
              <a:rPr lang="en-US" sz="1100" dirty="0"/>
              <a:t>2. Real-time Analytics Insights:</a:t>
            </a:r>
          </a:p>
          <a:p>
            <a:r>
              <a:rPr lang="en-US" sz="1100" dirty="0"/>
              <a:t>   - Dashboard with real-time analytics to track QR code scans, user demographics, locations, and conversion rates.</a:t>
            </a:r>
          </a:p>
          <a:p>
            <a:r>
              <a:rPr lang="en-US" sz="1100" dirty="0"/>
              <a:t>   - Detailed reports and visualizations to analyze QR code performance and optimize marketing strategies.</a:t>
            </a:r>
          </a:p>
          <a:p>
            <a:endParaRPr lang="en-US" sz="1100" dirty="0"/>
          </a:p>
          <a:p>
            <a:r>
              <a:rPr lang="en-US" sz="1100" dirty="0"/>
              <a:t>3. Seamless Integration Capabilities:</a:t>
            </a:r>
          </a:p>
          <a:p>
            <a:r>
              <a:rPr lang="en-US" sz="1100" dirty="0"/>
              <a:t>   - APIs and SDKs for seamless integration with websites, mobile apps, POS systems, marketing automation platforms, and CRM software.</a:t>
            </a:r>
          </a:p>
          <a:p>
            <a:r>
              <a:rPr lang="en-US" sz="1100" dirty="0"/>
              <a:t>   - Ability to generate QR codes dynamically based on user interactions or data inputs from integrated systems.</a:t>
            </a:r>
          </a:p>
          <a:p>
            <a:endParaRPr lang="en-US" sz="1100" dirty="0"/>
          </a:p>
          <a:p>
            <a:r>
              <a:rPr lang="en-US" sz="1100" dirty="0"/>
              <a:t>4. Security and Data Protection:</a:t>
            </a:r>
          </a:p>
          <a:p>
            <a:r>
              <a:rPr lang="en-US" sz="1100" dirty="0"/>
              <a:t>   - Encryption protocols and secure data handling practices to protect sensitive information embedded within QR codes.</a:t>
            </a:r>
          </a:p>
          <a:p>
            <a:r>
              <a:rPr lang="en-US" sz="1100" dirty="0"/>
              <a:t>   - Options for password protection, expiration dates, access controls, and audit trails for enhanced security and compliance.</a:t>
            </a:r>
          </a:p>
          <a:p>
            <a:endParaRPr lang="en-US" sz="1100" dirty="0"/>
          </a:p>
          <a:p>
            <a:r>
              <a:rPr lang="en-US" sz="1100" dirty="0"/>
              <a:t>5. Scalability and Performance:</a:t>
            </a:r>
          </a:p>
          <a:p>
            <a:r>
              <a:rPr lang="en-US" sz="1100" dirty="0"/>
              <a:t>   - Scalable architecture to handle a large volume of QR code generation requests and scans.</a:t>
            </a:r>
          </a:p>
          <a:p>
            <a:r>
              <a:rPr lang="en-US" sz="1100" dirty="0"/>
              <a:t>   - High availability, reliability, and performance optimizations to ensure smooth operation even during peak usage periods.</a:t>
            </a:r>
          </a:p>
          <a:p>
            <a:endParaRPr lang="en-US" sz="1100" dirty="0"/>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0A32216-EB3B-0916-60B5-EAED2031CE27}"/>
              </a:ext>
            </a:extLst>
          </p:cNvPr>
          <p:cNvSpPr txBox="1"/>
          <p:nvPr/>
        </p:nvSpPr>
        <p:spPr>
          <a:xfrm>
            <a:off x="533400" y="952151"/>
            <a:ext cx="7772400" cy="5632311"/>
          </a:xfrm>
          <a:prstGeom prst="rect">
            <a:avLst/>
          </a:prstGeom>
          <a:noFill/>
        </p:spPr>
        <p:txBody>
          <a:bodyPr wrap="square" rtlCol="0">
            <a:spAutoFit/>
          </a:bodyPr>
          <a:lstStyle/>
          <a:p>
            <a:r>
              <a:rPr lang="en-US" sz="1200" dirty="0"/>
              <a:t>The end users of a QR code generator platform can vary depending on the specific features and functionalities offered by the platform. Here are several potential end-user groups for a comprehensive QR code generator:</a:t>
            </a:r>
          </a:p>
          <a:p>
            <a:endParaRPr lang="en-US" sz="1200" dirty="0"/>
          </a:p>
          <a:p>
            <a:r>
              <a:rPr lang="en-US" sz="1200" dirty="0"/>
              <a:t>1. Businesses and Organizations:</a:t>
            </a:r>
          </a:p>
          <a:p>
            <a:r>
              <a:rPr lang="en-US" sz="1200" dirty="0"/>
              <a:t>   - Small, medium, and large businesses across various industries, including retail, hospitality, healthcare, education, and more.</a:t>
            </a:r>
          </a:p>
          <a:p>
            <a:r>
              <a:rPr lang="en-US" sz="1200" dirty="0"/>
              <a:t>   - Marketing teams and professionals looking to create QR codes for promotional campaigns, product information, loyalty programs, and customer engagement initiatives.</a:t>
            </a:r>
          </a:p>
          <a:p>
            <a:r>
              <a:rPr lang="en-US" sz="1200" dirty="0"/>
              <a:t>   - Sales teams using QR codes for lead generation, product demonstrations, and sales collateral distribution.</a:t>
            </a:r>
          </a:p>
          <a:p>
            <a:endParaRPr lang="en-US" sz="1200" dirty="0"/>
          </a:p>
          <a:p>
            <a:r>
              <a:rPr lang="en-US" sz="1200" dirty="0"/>
              <a:t>2. Mobile App Developers:</a:t>
            </a:r>
          </a:p>
          <a:p>
            <a:r>
              <a:rPr lang="en-US" sz="1200" dirty="0"/>
              <a:t>   - Developers integrating QR code generation and scanning capabilities into mobile applications, such as e-commerce apps, loyalty programs, ticketing systems, and contactless payment solutions.</a:t>
            </a:r>
          </a:p>
          <a:p>
            <a:endParaRPr lang="en-US" sz="1200" dirty="0"/>
          </a:p>
          <a:p>
            <a:r>
              <a:rPr lang="en-US" sz="1200" dirty="0"/>
              <a:t>3. Website Owners and Administrators:</a:t>
            </a:r>
          </a:p>
          <a:p>
            <a:r>
              <a:rPr lang="en-US" sz="1200" dirty="0"/>
              <a:t>   - Website owners and administrators incorporating QR codes into their websites for seamless navigation, content sharing, product links, and interactive experiences.</a:t>
            </a:r>
          </a:p>
          <a:p>
            <a:endParaRPr lang="en-US" sz="1200" dirty="0"/>
          </a:p>
          <a:p>
            <a:r>
              <a:rPr lang="en-US" sz="1200" dirty="0"/>
              <a:t>4. Retailers and E-commerce Platforms:</a:t>
            </a:r>
          </a:p>
          <a:p>
            <a:r>
              <a:rPr lang="en-US" sz="1200" dirty="0"/>
              <a:t>   - Retailers using QR codes for product labeling, inventory management, mobile payments, customer reviews, and in-store promotions.</a:t>
            </a:r>
          </a:p>
          <a:p>
            <a:r>
              <a:rPr lang="en-US" sz="1200" dirty="0"/>
              <a:t>   - E-commerce platforms integrating QR codes into checkout processes, order tracking, customer support, and personalized recommendations.</a:t>
            </a:r>
          </a:p>
          <a:p>
            <a:endParaRPr lang="en-US" sz="1200" dirty="0"/>
          </a:p>
          <a:p>
            <a:r>
              <a:rPr lang="en-US" sz="1200" dirty="0"/>
              <a:t>5. Consumers and General Users:</a:t>
            </a:r>
          </a:p>
          <a:p>
            <a:r>
              <a:rPr lang="en-US" sz="1200" dirty="0"/>
              <a:t>   - Consumers scanning QR codes for accessing discounts, offers, product information, restaurant menus, event details, Wi-Fi connections, and contactless payments.</a:t>
            </a:r>
          </a:p>
          <a:p>
            <a:r>
              <a:rPr lang="en-US" sz="1200" dirty="0"/>
              <a:t>   - General users utilizing QR codes for personal tasks such as sharing contact information, saving bookmarks, connecting to social media profiles, and accessing digital content.</a:t>
            </a:r>
          </a:p>
          <a:p>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205740"/>
            <a:ext cx="9763125" cy="444352"/>
          </a:xfrm>
          <a:prstGeom prst="rect">
            <a:avLst/>
          </a:prstGeom>
        </p:spPr>
        <p:txBody>
          <a:bodyPr vert="horz" wrap="square" lIns="0" tIns="13335" rIns="0" bIns="0" rtlCol="0">
            <a:spAutoFit/>
          </a:bodyPr>
          <a:lstStyle/>
          <a:p>
            <a:pPr marL="12700">
              <a:lnSpc>
                <a:spcPct val="100000"/>
              </a:lnSpc>
              <a:spcBef>
                <a:spcPts val="105"/>
              </a:spcBef>
            </a:pPr>
            <a:r>
              <a:rPr sz="2800" spc="-40" dirty="0"/>
              <a:t>Y</a:t>
            </a: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a:t>P</a:t>
            </a:r>
            <a:r>
              <a:rPr sz="2800" spc="-30" dirty="0"/>
              <a:t>R</a:t>
            </a:r>
            <a:r>
              <a:rPr sz="2800" spc="10" dirty="0"/>
              <a:t>O</a:t>
            </a:r>
            <a:r>
              <a:rPr sz="2800" spc="-15" dirty="0"/>
              <a:t>P</a:t>
            </a:r>
            <a:r>
              <a:rPr sz="2800" spc="10" dirty="0"/>
              <a:t>O</a:t>
            </a:r>
            <a:r>
              <a:rPr sz="2800" spc="25" dirty="0"/>
              <a:t>S</a:t>
            </a:r>
            <a:r>
              <a:rPr sz="2800" spc="-30" dirty="0"/>
              <a:t>I</a:t>
            </a:r>
            <a:r>
              <a:rPr sz="2800" spc="-35" dirty="0"/>
              <a:t>T</a:t>
            </a:r>
            <a:r>
              <a:rPr sz="2800" spc="-30" dirty="0"/>
              <a:t>I</a:t>
            </a:r>
            <a:r>
              <a:rPr sz="2800" spc="10" dirty="0"/>
              <a:t>O</a:t>
            </a:r>
            <a:r>
              <a:rPr sz="28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D501E3D-52CD-9F10-7727-043A8198E8C8}"/>
              </a:ext>
            </a:extLst>
          </p:cNvPr>
          <p:cNvSpPr txBox="1"/>
          <p:nvPr/>
        </p:nvSpPr>
        <p:spPr>
          <a:xfrm>
            <a:off x="2695574" y="1582340"/>
            <a:ext cx="8943592" cy="3693319"/>
          </a:xfrm>
          <a:prstGeom prst="rect">
            <a:avLst/>
          </a:prstGeom>
          <a:noFill/>
        </p:spPr>
        <p:txBody>
          <a:bodyPr wrap="square" rtlCol="0">
            <a:spAutoFit/>
          </a:bodyPr>
          <a:lstStyle/>
          <a:p>
            <a:r>
              <a:rPr lang="en-US" b="1" dirty="0" err="1"/>
              <a:t>QRGenX</a:t>
            </a:r>
            <a:r>
              <a:rPr lang="en-US" b="1" dirty="0"/>
              <a:t> Value Proposition:</a:t>
            </a:r>
          </a:p>
          <a:p>
            <a:endParaRPr lang="en-US" dirty="0"/>
          </a:p>
          <a:p>
            <a:r>
              <a:rPr lang="en-US" dirty="0" err="1"/>
              <a:t>QRGenX</a:t>
            </a:r>
            <a:r>
              <a:rPr lang="en-US" dirty="0"/>
              <a:t> is a next-generation QR code generator platform that offers:</a:t>
            </a:r>
          </a:p>
          <a:p>
            <a:endParaRPr lang="en-US" dirty="0"/>
          </a:p>
          <a:p>
            <a:r>
              <a:rPr lang="en-US" dirty="0"/>
              <a:t>- Advanced customization options for visually appealing QR codes.</a:t>
            </a:r>
          </a:p>
          <a:p>
            <a:r>
              <a:rPr lang="en-US" dirty="0"/>
              <a:t>- Real-time analytics insights for data-driven decision-making.</a:t>
            </a:r>
          </a:p>
          <a:p>
            <a:r>
              <a:rPr lang="en-US" dirty="0"/>
              <a:t>- Seamless integration with existing systems for workflow efficiency.</a:t>
            </a:r>
          </a:p>
          <a:p>
            <a:r>
              <a:rPr lang="en-US" dirty="0"/>
              <a:t>- Enhanced security measures for data protection and compliance.</a:t>
            </a:r>
          </a:p>
          <a:p>
            <a:r>
              <a:rPr lang="en-US" dirty="0"/>
              <a:t>- Scalability and performance for uninterrupted service.</a:t>
            </a:r>
          </a:p>
          <a:p>
            <a:r>
              <a:rPr lang="en-US" dirty="0"/>
              <a:t>- User-friendly design and experience for all skill levels.</a:t>
            </a:r>
          </a:p>
          <a:p>
            <a:endParaRPr lang="en-US" dirty="0"/>
          </a:p>
          <a:p>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1943100"/>
            <a:ext cx="2466975" cy="3419475"/>
          </a:xfrm>
          <a:prstGeom prst="rect">
            <a:avLst/>
          </a:prstGeom>
        </p:spPr>
      </p:pic>
      <p:sp>
        <p:nvSpPr>
          <p:cNvPr id="7" name="object 7"/>
          <p:cNvSpPr txBox="1">
            <a:spLocks noGrp="1"/>
          </p:cNvSpPr>
          <p:nvPr>
            <p:ph type="title"/>
          </p:nvPr>
        </p:nvSpPr>
        <p:spPr>
          <a:xfrm>
            <a:off x="533400" y="205593"/>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9B6CEACE-1425-2D54-B903-56563CE3887C}"/>
              </a:ext>
            </a:extLst>
          </p:cNvPr>
          <p:cNvSpPr txBox="1"/>
          <p:nvPr/>
        </p:nvSpPr>
        <p:spPr>
          <a:xfrm>
            <a:off x="2526030" y="781050"/>
            <a:ext cx="7905750" cy="5970865"/>
          </a:xfrm>
          <a:prstGeom prst="rect">
            <a:avLst/>
          </a:prstGeom>
          <a:noFill/>
        </p:spPr>
        <p:txBody>
          <a:bodyPr wrap="square" rtlCol="0">
            <a:spAutoFit/>
          </a:bodyPr>
          <a:lstStyle/>
          <a:p>
            <a:endParaRPr lang="en-US" dirty="0"/>
          </a:p>
          <a:p>
            <a:r>
              <a:rPr lang="en-US" sz="1400" dirty="0" err="1"/>
              <a:t>QRGenX</a:t>
            </a:r>
            <a:r>
              <a:rPr lang="en-US" sz="1400" dirty="0"/>
              <a:t>: Unleash the Wow Factor</a:t>
            </a:r>
          </a:p>
          <a:p>
            <a:endParaRPr lang="en-US" sz="1400" dirty="0"/>
          </a:p>
          <a:p>
            <a:r>
              <a:rPr lang="en-US" sz="1400" dirty="0"/>
              <a:t>Advanced Customization with Visual Appeal:</a:t>
            </a:r>
          </a:p>
          <a:p>
            <a:r>
              <a:rPr lang="en-US" sz="1400" dirty="0"/>
              <a:t>- Create stunning QR codes with customizable colors, logos, and branding elements that captivate and engage users instantly.</a:t>
            </a:r>
          </a:p>
          <a:p>
            <a:endParaRPr lang="en-US" sz="1400" dirty="0"/>
          </a:p>
          <a:p>
            <a:r>
              <a:rPr lang="en-US" sz="1400" dirty="0"/>
              <a:t>Real-time Insights for Smart Decisions:</a:t>
            </a:r>
          </a:p>
          <a:p>
            <a:r>
              <a:rPr lang="en-US" sz="1400" dirty="0"/>
              <a:t>- Gain deep insights into QR code performance in real time, empowering you to make data-driven decisions and optimize campaigns for maximum impact.</a:t>
            </a:r>
          </a:p>
          <a:p>
            <a:endParaRPr lang="en-US" sz="1400" dirty="0"/>
          </a:p>
          <a:p>
            <a:r>
              <a:rPr lang="en-US" sz="1400" dirty="0"/>
              <a:t>Seamless Integration, Limitless Possibilities:</a:t>
            </a:r>
          </a:p>
          <a:p>
            <a:r>
              <a:rPr lang="en-US" sz="1400" dirty="0"/>
              <a:t>- Seamlessly integrate </a:t>
            </a:r>
            <a:r>
              <a:rPr lang="en-US" sz="1400" dirty="0" err="1"/>
              <a:t>QRGenX</a:t>
            </a:r>
            <a:r>
              <a:rPr lang="en-US" sz="1400" dirty="0"/>
              <a:t> with your existing systems and workflows, unlocking limitless possibilities for enhanced customer experiences and operational efficiencies.</a:t>
            </a:r>
          </a:p>
          <a:p>
            <a:endParaRPr lang="en-US" sz="1400" dirty="0"/>
          </a:p>
          <a:p>
            <a:r>
              <a:rPr lang="en-US" sz="1400" dirty="0"/>
              <a:t>Fortified Security, Total Peace of Mind:</a:t>
            </a:r>
          </a:p>
          <a:p>
            <a:r>
              <a:rPr lang="en-US" sz="1400" dirty="0"/>
              <a:t>- Ensure data security and compliance with robust security measures, including password protection, encryption, and access controls, giving you total peace of mind.</a:t>
            </a:r>
          </a:p>
          <a:p>
            <a:endParaRPr lang="en-US" sz="1400" dirty="0"/>
          </a:p>
          <a:p>
            <a:r>
              <a:rPr lang="en-US" sz="1400" dirty="0"/>
              <a:t>Scalability and Reliability, Always On Top:</a:t>
            </a:r>
          </a:p>
          <a:p>
            <a:r>
              <a:rPr lang="en-US" sz="1400" dirty="0"/>
              <a:t>- Enjoy seamless scalability and unmatched reliability, ensuring your QR code campaigns run smoothly even during peak demand, keeping you ahead of the competition.</a:t>
            </a:r>
          </a:p>
          <a:p>
            <a:endParaRPr lang="en-US" sz="1400" dirty="0"/>
          </a:p>
          <a:p>
            <a:r>
              <a:rPr lang="en-US" sz="1400" dirty="0"/>
              <a:t>User-friendly Design, Effortless Experience:</a:t>
            </a:r>
          </a:p>
          <a:p>
            <a:r>
              <a:rPr lang="en-US" sz="1400" dirty="0"/>
              <a:t>- Experience a user-friendly design interface that makes creating, managing, and deploying QR codes effortless for users of all skill levels, enhancing overall usability and satisfaction.</a:t>
            </a:r>
          </a:p>
          <a:p>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1A978514-DF3A-FE6C-E06E-F38D742FAEC5}"/>
              </a:ext>
            </a:extLst>
          </p:cNvPr>
          <p:cNvSpPr txBox="1"/>
          <p:nvPr/>
        </p:nvSpPr>
        <p:spPr>
          <a:xfrm>
            <a:off x="739775" y="914400"/>
            <a:ext cx="8763000" cy="5447645"/>
          </a:xfrm>
          <a:prstGeom prst="rect">
            <a:avLst/>
          </a:prstGeom>
          <a:noFill/>
        </p:spPr>
        <p:txBody>
          <a:bodyPr wrap="square" rtlCol="0">
            <a:spAutoFit/>
          </a:bodyPr>
          <a:lstStyle/>
          <a:p>
            <a:endParaRPr lang="en-IN" sz="1200" dirty="0"/>
          </a:p>
          <a:p>
            <a:endParaRPr lang="en-IN" sz="1200" dirty="0"/>
          </a:p>
          <a:p>
            <a:r>
              <a:rPr lang="en-IN" sz="1200" dirty="0"/>
              <a:t>Components:</a:t>
            </a:r>
          </a:p>
          <a:p>
            <a:endParaRPr lang="en-IN" sz="1200" dirty="0"/>
          </a:p>
          <a:p>
            <a:r>
              <a:rPr lang="en-IN" sz="1200" dirty="0"/>
              <a:t>1. User Interface (UI):</a:t>
            </a:r>
          </a:p>
          <a:p>
            <a:r>
              <a:rPr lang="en-IN" sz="1200" dirty="0"/>
              <a:t>   - Input data and customize QR code design.</a:t>
            </a:r>
          </a:p>
          <a:p>
            <a:endParaRPr lang="en-IN" sz="1200" dirty="0"/>
          </a:p>
          <a:p>
            <a:r>
              <a:rPr lang="en-IN" sz="1200" dirty="0"/>
              <a:t>2. QR Code Engine:</a:t>
            </a:r>
          </a:p>
          <a:p>
            <a:r>
              <a:rPr lang="en-IN" sz="1200" dirty="0"/>
              <a:t>   - Generates QR codes based on user input.</a:t>
            </a:r>
          </a:p>
          <a:p>
            <a:endParaRPr lang="en-IN" sz="1200" dirty="0"/>
          </a:p>
          <a:p>
            <a:r>
              <a:rPr lang="en-IN" sz="1200" dirty="0"/>
              <a:t>3. Analytics Module:</a:t>
            </a:r>
          </a:p>
          <a:p>
            <a:r>
              <a:rPr lang="en-IN" sz="1200" dirty="0"/>
              <a:t>   - Tracks QR code usage and performance metrics.</a:t>
            </a:r>
          </a:p>
          <a:p>
            <a:endParaRPr lang="en-IN" sz="1200" dirty="0"/>
          </a:p>
          <a:p>
            <a:r>
              <a:rPr lang="en-IN" sz="1200" dirty="0"/>
              <a:t>4. Integration Layer:</a:t>
            </a:r>
          </a:p>
          <a:p>
            <a:r>
              <a:rPr lang="en-IN" sz="1200" dirty="0"/>
              <a:t>   - Integrates with external systems for dynamic QR code generation.</a:t>
            </a:r>
          </a:p>
          <a:p>
            <a:endParaRPr lang="en-IN" sz="1200" dirty="0"/>
          </a:p>
          <a:p>
            <a:r>
              <a:rPr lang="en-IN" sz="1200" dirty="0"/>
              <a:t>5. **Security Layer:**</a:t>
            </a:r>
          </a:p>
          <a:p>
            <a:r>
              <a:rPr lang="en-IN" sz="1200" dirty="0"/>
              <a:t>   - Ensures data integrity and privacy.</a:t>
            </a:r>
          </a:p>
          <a:p>
            <a:endParaRPr lang="en-IN" sz="1200" dirty="0"/>
          </a:p>
          <a:p>
            <a:endParaRPr lang="en-IN" sz="1200" dirty="0"/>
          </a:p>
          <a:p>
            <a:r>
              <a:rPr lang="en-IN" sz="1200" dirty="0"/>
              <a:t>                 +------------------------+</a:t>
            </a:r>
          </a:p>
          <a:p>
            <a:r>
              <a:rPr lang="en-IN" sz="1200" dirty="0"/>
              <a:t>                |    QR Code Generator   |</a:t>
            </a:r>
          </a:p>
          <a:p>
            <a:r>
              <a:rPr lang="en-IN" sz="1200" dirty="0"/>
              <a:t>                +------------------------+</a:t>
            </a:r>
          </a:p>
          <a:p>
            <a:r>
              <a:rPr lang="en-IN" sz="1200" dirty="0"/>
              <a:t>                |  User Interface (UI)   |</a:t>
            </a:r>
          </a:p>
          <a:p>
            <a:r>
              <a:rPr lang="en-IN" sz="1200" dirty="0"/>
              <a:t>                |     QR Code Engine     |</a:t>
            </a:r>
          </a:p>
          <a:p>
            <a:r>
              <a:rPr lang="en-IN" sz="1200" dirty="0"/>
              <a:t>                |     Analytics Module   |</a:t>
            </a:r>
          </a:p>
          <a:p>
            <a:r>
              <a:rPr lang="en-IN" sz="1200" dirty="0"/>
              <a:t>                |     Integration Layer  |</a:t>
            </a:r>
          </a:p>
          <a:p>
            <a:r>
              <a:rPr lang="en-IN" sz="1200" dirty="0"/>
              <a:t>                |     Security Layer     |</a:t>
            </a:r>
          </a:p>
          <a:p>
            <a:r>
              <a:rPr lang="en-IN" sz="1200"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1676</Words>
  <Application>Microsoft Office PowerPoint</Application>
  <PresentationFormat>Widescreen</PresentationFormat>
  <Paragraphs>183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Trebuchet MS</vt:lpstr>
      <vt:lpstr>Office Theme</vt:lpstr>
      <vt:lpstr>SURESH V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SURESH V </dc:title>
  <cp:lastModifiedBy>Nishanth R</cp:lastModifiedBy>
  <cp:revision>3</cp:revision>
  <dcterms:created xsi:type="dcterms:W3CDTF">2024-04-24T12:43:19Z</dcterms:created>
  <dcterms:modified xsi:type="dcterms:W3CDTF">2024-04-24T13:29:23Z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