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78" r:id="rId9"/>
    <p:sldId id="264" r:id="rId10"/>
    <p:sldId id="265" r:id="rId11"/>
    <p:sldId id="281" r:id="rId12"/>
    <p:sldId id="266" r:id="rId13"/>
    <p:sldId id="277" r:id="rId14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2++z2UfkxSJyXJs7U2Gwm64e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3D7B4-3DE7-46D5-8CBA-63DC8F3EF122}">
  <a:tblStyle styleId="{9C73D7B4-3DE7-46D5-8CBA-63DC8F3EF12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7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4" y="4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07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2730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"/>
          <p:cNvGrpSpPr/>
          <p:nvPr/>
        </p:nvGrpSpPr>
        <p:grpSpPr>
          <a:xfrm>
            <a:off x="-3939" y="2070100"/>
            <a:ext cx="15071695" cy="827992"/>
            <a:chOff x="-16184" y="8640158"/>
            <a:chExt cx="4045716" cy="439420"/>
          </a:xfrm>
        </p:grpSpPr>
        <p:sp>
          <p:nvSpPr>
            <p:cNvPr id="84" name="Google Shape;84;p1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E-Commerce Website</a:t>
              </a:r>
              <a:endPara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"/>
          <p:cNvSpPr txBox="1"/>
          <p:nvPr/>
        </p:nvSpPr>
        <p:spPr>
          <a:xfrm>
            <a:off x="208757" y="698501"/>
            <a:ext cx="129213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</a:t>
            </a:r>
            <a:r>
              <a:rPr lang="en-US" sz="4000" i="0" u="none" strike="noStrike" cap="none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en-US" sz="4000" b="0" i="0" u="none" strike="noStrike" cap="none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Technology Senapati, Manipur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88" name="Google Shape;88;p1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5243642" y="4113327"/>
            <a:ext cx="3782909" cy="667644"/>
            <a:chOff x="-301759" y="8642690"/>
            <a:chExt cx="4225122" cy="354322"/>
          </a:xfrm>
        </p:grpSpPr>
        <p:sp>
          <p:nvSpPr>
            <p:cNvPr id="91" name="Google Shape;91;p1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Guided by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615156" y="5217975"/>
            <a:ext cx="5412662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ethavath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Pavan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(2101012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5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  <a:endParaRPr sz="3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5360086" y="5203068"/>
            <a:ext cx="3650227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Kishorjit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Nongmeikapam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364334" y="5913414"/>
            <a:ext cx="8044578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for the course named Project - I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(CS321)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97" name="Google Shape;97;p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" name="Google Shape;100;p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15503856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9087" y="698501"/>
            <a:ext cx="2241237" cy="170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08ABC-7FB2-E57D-5C48-1844994D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185" y="3736484"/>
            <a:ext cx="1975674" cy="19756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50" name="Google Shape;250;p10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51" name="Google Shape;251;p10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52" name="Google Shape;252;p10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10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0"/>
          <p:cNvSpPr txBox="1"/>
          <p:nvPr/>
        </p:nvSpPr>
        <p:spPr>
          <a:xfrm>
            <a:off x="564356" y="9772677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5532023" y="9911198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115756" y="9911198"/>
            <a:ext cx="781844" cy="3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t>10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0"/>
          <p:cNvGrpSpPr/>
          <p:nvPr/>
        </p:nvGrpSpPr>
        <p:grpSpPr>
          <a:xfrm>
            <a:off x="-4" y="603125"/>
            <a:ext cx="15073830" cy="836114"/>
            <a:chOff x="-16185" y="8955096"/>
            <a:chExt cx="4046289" cy="443730"/>
          </a:xfrm>
        </p:grpSpPr>
        <p:sp>
          <p:nvSpPr>
            <p:cNvPr id="259" name="Google Shape;259;p10"/>
            <p:cNvSpPr/>
            <p:nvPr/>
          </p:nvSpPr>
          <p:spPr>
            <a:xfrm>
              <a:off x="-16185" y="8955096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Future Plan</a:t>
              </a:r>
              <a:endParaRPr lang="en-US" sz="5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3800745" y="8959406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0"/>
          <p:cNvSpPr txBox="1"/>
          <p:nvPr/>
        </p:nvSpPr>
        <p:spPr>
          <a:xfrm>
            <a:off x="225933" y="1298140"/>
            <a:ext cx="14615888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1000"/>
              <a:buFont typeface="Arial" panose="020B0604020202020204" pitchFamily="34" charset="0"/>
              <a:buChar char="•"/>
            </a:pPr>
            <a:endParaRPr lang="en-US" sz="320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10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We are thinking of some modifications and adding some advanced new features in    out system. Some of them are.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Users can sell their products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36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Gul modification (more user friendly)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Users can signup / login using their social media account such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                  as facebook, google+ etc..</a:t>
            </a:r>
            <a:endParaRPr lang="en-US" sz="140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BCCE0-A449-DFFC-40C8-329F60070D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609CD-E41B-E6DB-D98A-8BF63FE9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93" y="2234771"/>
            <a:ext cx="16396395" cy="6851891"/>
          </a:xfrm>
          <a:prstGeom prst="rect">
            <a:avLst/>
          </a:prstGeom>
        </p:spPr>
      </p:pic>
      <p:sp>
        <p:nvSpPr>
          <p:cNvPr id="7" name="Google Shape;259;p10">
            <a:extLst>
              <a:ext uri="{FF2B5EF4-FFF2-40B4-BE49-F238E27FC236}">
                <a16:creationId xmlns:a16="http://schemas.microsoft.com/office/drawing/2014/main" id="{2721C51A-5250-B157-2900-4478C3958CD6}"/>
              </a:ext>
            </a:extLst>
          </p:cNvPr>
          <p:cNvSpPr/>
          <p:nvPr/>
        </p:nvSpPr>
        <p:spPr>
          <a:xfrm>
            <a:off x="0" y="806325"/>
            <a:ext cx="14615888" cy="827993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0073AC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lang="en-US" sz="5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60;p10">
            <a:extLst>
              <a:ext uri="{FF2B5EF4-FFF2-40B4-BE49-F238E27FC236}">
                <a16:creationId xmlns:a16="http://schemas.microsoft.com/office/drawing/2014/main" id="{76219C94-D60D-A5E5-F1E3-060FFF552131}"/>
              </a:ext>
            </a:extLst>
          </p:cNvPr>
          <p:cNvSpPr/>
          <p:nvPr/>
        </p:nvSpPr>
        <p:spPr>
          <a:xfrm>
            <a:off x="14188667" y="806325"/>
            <a:ext cx="854442" cy="827993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rgbClr val="0073AC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269;p11">
            <a:extLst>
              <a:ext uri="{FF2B5EF4-FFF2-40B4-BE49-F238E27FC236}">
                <a16:creationId xmlns:a16="http://schemas.microsoft.com/office/drawing/2014/main" id="{9D6AB82B-C6D7-9977-4765-A32BA60F450B}"/>
              </a:ext>
            </a:extLst>
          </p:cNvPr>
          <p:cNvGrpSpPr/>
          <p:nvPr/>
        </p:nvGrpSpPr>
        <p:grpSpPr>
          <a:xfrm>
            <a:off x="-2" y="9737915"/>
            <a:ext cx="19010314" cy="1112119"/>
            <a:chOff x="-2" y="9568581"/>
            <a:chExt cx="19010314" cy="1112119"/>
          </a:xfrm>
        </p:grpSpPr>
        <p:grpSp>
          <p:nvGrpSpPr>
            <p:cNvPr id="10" name="Google Shape;270;p11">
              <a:extLst>
                <a:ext uri="{FF2B5EF4-FFF2-40B4-BE49-F238E27FC236}">
                  <a16:creationId xmlns:a16="http://schemas.microsoft.com/office/drawing/2014/main" id="{50A3B279-22C8-3706-CF1E-67350BD62EB4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2" name="Google Shape;271;p11">
                <a:extLst>
                  <a:ext uri="{FF2B5EF4-FFF2-40B4-BE49-F238E27FC236}">
                    <a16:creationId xmlns:a16="http://schemas.microsoft.com/office/drawing/2014/main" id="{DA5BC985-00BE-84EA-7F4E-78AE5FC05A35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272;p11">
                <a:extLst>
                  <a:ext uri="{FF2B5EF4-FFF2-40B4-BE49-F238E27FC236}">
                    <a16:creationId xmlns:a16="http://schemas.microsoft.com/office/drawing/2014/main" id="{AFC6E7B6-4D99-D2A7-5BF9-6A551363DAE3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273;p11">
              <a:extLst>
                <a:ext uri="{FF2B5EF4-FFF2-40B4-BE49-F238E27FC236}">
                  <a16:creationId xmlns:a16="http://schemas.microsoft.com/office/drawing/2014/main" id="{4D504A2D-10B6-B882-E65F-6D80F79FA4A3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813033-9D11-56AE-31AC-E3CE4B898062}"/>
              </a:ext>
            </a:extLst>
          </p:cNvPr>
          <p:cNvSpPr txBox="1"/>
          <p:nvPr/>
        </p:nvSpPr>
        <p:spPr>
          <a:xfrm>
            <a:off x="1017947" y="9970808"/>
            <a:ext cx="9558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lang="en-US"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56;p10">
            <a:extLst>
              <a:ext uri="{FF2B5EF4-FFF2-40B4-BE49-F238E27FC236}">
                <a16:creationId xmlns:a16="http://schemas.microsoft.com/office/drawing/2014/main" id="{8BB33827-2096-8578-82CA-E0B3579D8B03}"/>
              </a:ext>
            </a:extLst>
          </p:cNvPr>
          <p:cNvSpPr txBox="1"/>
          <p:nvPr/>
        </p:nvSpPr>
        <p:spPr>
          <a:xfrm>
            <a:off x="15644735" y="10073547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56;p10">
            <a:extLst>
              <a:ext uri="{FF2B5EF4-FFF2-40B4-BE49-F238E27FC236}">
                <a16:creationId xmlns:a16="http://schemas.microsoft.com/office/drawing/2014/main" id="{D07F3772-C872-D070-324A-8508C14CF017}"/>
              </a:ext>
            </a:extLst>
          </p:cNvPr>
          <p:cNvSpPr txBox="1"/>
          <p:nvPr/>
        </p:nvSpPr>
        <p:spPr>
          <a:xfrm>
            <a:off x="18072904" y="10011991"/>
            <a:ext cx="74003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  <a:sym typeface="Times New Roman"/>
              </a:rPr>
              <a:t>11</a:t>
            </a: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41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69" name="Google Shape;269;p11"/>
          <p:cNvGrpSpPr/>
          <p:nvPr/>
        </p:nvGrpSpPr>
        <p:grpSpPr>
          <a:xfrm>
            <a:off x="-2" y="9687115"/>
            <a:ext cx="19010314" cy="1112119"/>
            <a:chOff x="-2" y="9568581"/>
            <a:chExt cx="19010314" cy="1112119"/>
          </a:xfrm>
        </p:grpSpPr>
        <p:grpSp>
          <p:nvGrpSpPr>
            <p:cNvPr id="270" name="Google Shape;270;p11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71" name="Google Shape;271;p11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" name="Google Shape;273;p11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1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18115756" y="9911199"/>
            <a:ext cx="675164" cy="37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t>12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1"/>
          <p:cNvGrpSpPr/>
          <p:nvPr/>
        </p:nvGrpSpPr>
        <p:grpSpPr>
          <a:xfrm>
            <a:off x="0" y="639302"/>
            <a:ext cx="15067757" cy="827992"/>
            <a:chOff x="-16185" y="8841933"/>
            <a:chExt cx="4044659" cy="439420"/>
          </a:xfrm>
        </p:grpSpPr>
        <p:sp>
          <p:nvSpPr>
            <p:cNvPr id="278" name="Google Shape;278;p11"/>
            <p:cNvSpPr/>
            <p:nvPr/>
          </p:nvSpPr>
          <p:spPr>
            <a:xfrm>
              <a:off x="-16185" y="884193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Home Page</a:t>
              </a:r>
              <a:endParaRPr lang="en-US" sz="5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799115" y="8841933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777C33-72B6-C610-3FAD-3C4D12CA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923"/>
            <a:ext cx="19010312" cy="77586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68" name="Google Shape;468;p22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53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2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2"/>
          <p:cNvGrpSpPr/>
          <p:nvPr/>
        </p:nvGrpSpPr>
        <p:grpSpPr>
          <a:xfrm>
            <a:off x="-1" y="706967"/>
            <a:ext cx="15128052" cy="827992"/>
            <a:chOff x="-31312" y="8640158"/>
            <a:chExt cx="4060844" cy="439420"/>
          </a:xfrm>
        </p:grpSpPr>
        <p:sp>
          <p:nvSpPr>
            <p:cNvPr id="120" name="Google Shape;120;p2"/>
            <p:cNvSpPr/>
            <p:nvPr/>
          </p:nvSpPr>
          <p:spPr>
            <a:xfrm>
              <a:off x="-31312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1109609" y="2408767"/>
            <a:ext cx="111252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–Commerce Defination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2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our System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29" name="Google Shape;129;p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37" name="Google Shape;137;p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is E-Commerce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3"/>
          <p:cNvSpPr txBox="1"/>
          <p:nvPr/>
        </p:nvSpPr>
        <p:spPr>
          <a:xfrm>
            <a:off x="1232933" y="2327432"/>
            <a:ext cx="14654685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Commonly known as Electronic Marketing.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32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consist of buying and selling goods and services over an electronic systems Such as the internet and other computer networks.</a:t>
            </a:r>
          </a:p>
          <a:p>
            <a:br>
              <a:rPr lang="en-US" sz="6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4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45" name="Google Shape;145;p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46" name="Google Shape;146;p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47" name="Google Shape;147;p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 txBox="1"/>
          <p:nvPr/>
        </p:nvSpPr>
        <p:spPr>
          <a:xfrm>
            <a:off x="665956" y="9771598"/>
            <a:ext cx="11277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54" name="Google Shape;154;p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System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4"/>
          <p:cNvSpPr txBox="1"/>
          <p:nvPr/>
        </p:nvSpPr>
        <p:spPr>
          <a:xfrm>
            <a:off x="1199356" y="2070100"/>
            <a:ext cx="1373584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System is an e-commerce website from where people can buy products online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b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monitors the activity by the users and checks the 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62" name="Google Shape;162;p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" name="Google Shape;166;p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0" y="753221"/>
            <a:ext cx="15071695" cy="827992"/>
            <a:chOff x="-16184" y="8640158"/>
            <a:chExt cx="4045716" cy="439420"/>
          </a:xfrm>
        </p:grpSpPr>
        <p:sp>
          <p:nvSpPr>
            <p:cNvPr id="171" name="Google Shape;171;p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Features</a:t>
              </a:r>
              <a:endParaRPr sz="5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5"/>
          <p:cNvSpPr txBox="1"/>
          <p:nvPr/>
        </p:nvSpPr>
        <p:spPr>
          <a:xfrm>
            <a:off x="1041544" y="2147517"/>
            <a:ext cx="14615888" cy="735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Menu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Catalog Browsing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</a:t>
            </a:r>
            <a:r>
              <a:rPr lang="en-US" sz="36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-</a:t>
            </a: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Category List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</a:t>
            </a:r>
            <a:r>
              <a:rPr lang="en-US" sz="36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-</a:t>
            </a: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Product List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Catalog Management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Product Browsing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   </a:t>
            </a:r>
            <a:r>
              <a:rPr lang="en-US" sz="36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-</a:t>
            </a: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Product Reviews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2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Related Products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Shopping Cart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Checkout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Auto generated bill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Payment Gateway</a:t>
            </a:r>
            <a:endParaRPr sz="3600" b="0" i="0" u="sng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26217" y="9543368"/>
            <a:ext cx="18984096" cy="1124164"/>
            <a:chOff x="-239016" y="9436951"/>
            <a:chExt cx="18984096" cy="1124164"/>
          </a:xfrm>
        </p:grpSpPr>
        <p:grpSp>
          <p:nvGrpSpPr>
            <p:cNvPr id="197" name="Google Shape;197;p7"/>
            <p:cNvGrpSpPr/>
            <p:nvPr/>
          </p:nvGrpSpPr>
          <p:grpSpPr>
            <a:xfrm>
              <a:off x="-239016" y="9448996"/>
              <a:ext cx="18984096" cy="1112119"/>
              <a:chOff x="-604539" y="2082463"/>
              <a:chExt cx="22230985" cy="1302327"/>
            </a:xfrm>
          </p:grpSpPr>
          <p:sp>
            <p:nvSpPr>
              <p:cNvPr id="198" name="Google Shape;198;p7"/>
              <p:cNvSpPr/>
              <p:nvPr/>
            </p:nvSpPr>
            <p:spPr>
              <a:xfrm>
                <a:off x="-604539" y="2082463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20311194" y="2082463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7"/>
            <p:cNvSpPr/>
            <p:nvPr/>
          </p:nvSpPr>
          <p:spPr>
            <a:xfrm>
              <a:off x="14773888" y="943695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/>
          <p:nvPr/>
        </p:nvSpPr>
        <p:spPr>
          <a:xfrm>
            <a:off x="319516" y="978633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15355037" y="9849862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7"/>
          <p:cNvGrpSpPr/>
          <p:nvPr/>
        </p:nvGrpSpPr>
        <p:grpSpPr>
          <a:xfrm>
            <a:off x="0" y="723083"/>
            <a:ext cx="15067758" cy="838828"/>
            <a:chOff x="-123190" y="8643394"/>
            <a:chExt cx="4044659" cy="445170"/>
          </a:xfrm>
        </p:grpSpPr>
        <p:sp>
          <p:nvSpPr>
            <p:cNvPr id="205" name="Google Shape;205;p7"/>
            <p:cNvSpPr/>
            <p:nvPr/>
          </p:nvSpPr>
          <p:spPr>
            <a:xfrm>
              <a:off x="-123190" y="8649144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Business Process Model</a:t>
              </a:r>
              <a:endParaRPr sz="5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692109" y="8643394"/>
              <a:ext cx="22936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7"/>
          <p:cNvSpPr txBox="1"/>
          <p:nvPr/>
        </p:nvSpPr>
        <p:spPr>
          <a:xfrm>
            <a:off x="914459" y="1063071"/>
            <a:ext cx="14615888" cy="895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endParaRPr sz="3200" b="0" i="0" u="sng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b="0" i="0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Start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b="0" i="0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Product List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 Product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b="0" i="0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Payment Type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Transition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IN" sz="3200" b="0" i="0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End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endParaRPr sz="3200" b="0" i="0" u="sng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4D03-BC35-532B-B1EC-DC698B24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959" y="2641601"/>
            <a:ext cx="16396395" cy="6773333"/>
          </a:xfrm>
        </p:spPr>
        <p:txBody>
          <a:bodyPr>
            <a:normAutofit lnSpcReduction="10000"/>
          </a:bodyPr>
          <a:lstStyle/>
          <a:p>
            <a:pPr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5+ 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3+ 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</a:t>
            </a:r>
          </a:p>
          <a:p>
            <a:pPr marL="457200" indent="-457200">
              <a:lnSpc>
                <a:spcPct val="2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Xampp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 Pad</a:t>
            </a:r>
          </a:p>
          <a:p>
            <a:pPr marL="45720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Chrome</a:t>
            </a:r>
          </a:p>
          <a:p>
            <a:pPr>
              <a:lnSpc>
                <a:spcPct val="100000"/>
              </a:lnSpc>
              <a:buSzPct val="91000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4DE80-3E35-1566-7552-E5CE55EF6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05;p7">
            <a:extLst>
              <a:ext uri="{FF2B5EF4-FFF2-40B4-BE49-F238E27FC236}">
                <a16:creationId xmlns:a16="http://schemas.microsoft.com/office/drawing/2014/main" id="{70FE99F3-FD33-BEA9-6621-74B0887503B5}"/>
              </a:ext>
            </a:extLst>
          </p:cNvPr>
          <p:cNvSpPr/>
          <p:nvPr/>
        </p:nvSpPr>
        <p:spPr>
          <a:xfrm>
            <a:off x="0" y="691971"/>
            <a:ext cx="14765867" cy="959247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0073AC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Tools and technology</a:t>
            </a:r>
            <a:endParaRPr sz="5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6;p7">
            <a:extLst>
              <a:ext uri="{FF2B5EF4-FFF2-40B4-BE49-F238E27FC236}">
                <a16:creationId xmlns:a16="http://schemas.microsoft.com/office/drawing/2014/main" id="{C1226826-7CCE-7460-C727-60276F23E0C8}"/>
              </a:ext>
            </a:extLst>
          </p:cNvPr>
          <p:cNvSpPr/>
          <p:nvPr/>
        </p:nvSpPr>
        <p:spPr>
          <a:xfrm>
            <a:off x="14338646" y="719106"/>
            <a:ext cx="854442" cy="904976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rgbClr val="0073AC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D306DF-32D0-AC91-3834-C6567AF0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66418"/>
            <a:ext cx="19010313" cy="1212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58236F-810D-5C32-69C4-2DB3F1CB2D06}"/>
              </a:ext>
            </a:extLst>
          </p:cNvPr>
          <p:cNvSpPr txBox="1"/>
          <p:nvPr/>
        </p:nvSpPr>
        <p:spPr>
          <a:xfrm>
            <a:off x="571501" y="9841917"/>
            <a:ext cx="9677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33E171-F75C-FA5C-A17D-2FFF029BBE06}"/>
              </a:ext>
            </a:extLst>
          </p:cNvPr>
          <p:cNvSpPr txBox="1"/>
          <p:nvPr/>
        </p:nvSpPr>
        <p:spPr>
          <a:xfrm>
            <a:off x="15863599" y="9911198"/>
            <a:ext cx="16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71A73E-F790-9004-5EC9-E1158846680F}"/>
              </a:ext>
            </a:extLst>
          </p:cNvPr>
          <p:cNvSpPr txBox="1"/>
          <p:nvPr/>
        </p:nvSpPr>
        <p:spPr>
          <a:xfrm>
            <a:off x="18220865" y="9808051"/>
            <a:ext cx="1971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370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8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0" name="Google Shape;180;p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1" name="Google Shape;181;p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18115756" y="10029733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" y="732873"/>
            <a:ext cx="15067757" cy="827992"/>
            <a:chOff x="-15127" y="8874858"/>
            <a:chExt cx="4044659" cy="439420"/>
          </a:xfrm>
        </p:grpSpPr>
        <p:sp>
          <p:nvSpPr>
            <p:cNvPr id="188" name="Google Shape;188;p6"/>
            <p:cNvSpPr/>
            <p:nvPr/>
          </p:nvSpPr>
          <p:spPr>
            <a:xfrm>
              <a:off x="-15127" y="88748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Advantages Of E-Commerce</a:t>
              </a:r>
              <a:endParaRPr lang="en-US" sz="5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800173" y="88748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7FDF20-0E3C-71CF-C677-60DB0DDBF8AE}"/>
              </a:ext>
            </a:extLst>
          </p:cNvPr>
          <p:cNvSpPr txBox="1"/>
          <p:nvPr/>
        </p:nvSpPr>
        <p:spPr>
          <a:xfrm>
            <a:off x="1439994" y="1732173"/>
            <a:ext cx="12187766" cy="684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buying/selling procedure, as well as easy to find products.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Buying/selling 24/7.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reach to customers, there is no theoretical geographic limitations.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operational costs and better quality of services.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need of physical company set-ups.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start and manage a business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3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30" name="Google Shape;230;p9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31" name="Google Shape;231;p9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32" name="Google Shape;232;p9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372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Google Shape;234;p9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9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Shopping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Oct-2023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9"/>
          <p:cNvGrpSpPr/>
          <p:nvPr/>
        </p:nvGrpSpPr>
        <p:grpSpPr>
          <a:xfrm>
            <a:off x="28585" y="713176"/>
            <a:ext cx="15043106" cy="827992"/>
            <a:chOff x="-8511" y="8986549"/>
            <a:chExt cx="4038042" cy="439420"/>
          </a:xfrm>
        </p:grpSpPr>
        <p:sp>
          <p:nvSpPr>
            <p:cNvPr id="239" name="Google Shape;239;p9"/>
            <p:cNvSpPr/>
            <p:nvPr/>
          </p:nvSpPr>
          <p:spPr>
            <a:xfrm>
              <a:off x="-8511" y="8986549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Disadvantages Of E-commerce</a:t>
              </a:r>
              <a:endPara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800172" y="8986549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9"/>
          <p:cNvSpPr txBox="1"/>
          <p:nvPr/>
        </p:nvSpPr>
        <p:spPr>
          <a:xfrm>
            <a:off x="665956" y="1883785"/>
            <a:ext cx="14615888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Unable to examine products personally</a:t>
            </a: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Not everyone is connected to the Internet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There is the possibility of credit card number theft</a:t>
            </a:r>
          </a:p>
          <a:p>
            <a:pPr marL="457200" marR="0" lvl="0" indent="-457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3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Mechanical failures can cause unpredictable effects on the total processes.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392</Words>
  <Application>Microsoft Office PowerPoint</Application>
  <PresentationFormat>Custom</PresentationFormat>
  <Paragraphs>132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KETHAVATH PAVAN</cp:lastModifiedBy>
  <cp:revision>4</cp:revision>
  <dcterms:modified xsi:type="dcterms:W3CDTF">2023-10-13T04:59:59Z</dcterms:modified>
</cp:coreProperties>
</file>