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8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0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06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04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5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2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1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2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7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BEF6-E59F-42DA-9F74-5499F8B2AED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B73BEE-F6DF-4A3C-8971-1DEB9C5C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570" y="822037"/>
            <a:ext cx="10515600" cy="434975"/>
          </a:xfrm>
        </p:spPr>
        <p:txBody>
          <a:bodyPr>
            <a:noAutofit/>
          </a:bodyPr>
          <a:lstStyle/>
          <a:p>
            <a:r>
              <a:rPr lang="en-US" sz="2400" dirty="0"/>
              <a:t>Connect &amp; Home Screen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0965" y="6100107"/>
            <a:ext cx="2844838" cy="309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 </a:t>
            </a:r>
            <a:r>
              <a:rPr lang="en-US" sz="1400" dirty="0" err="1"/>
              <a:t>Scrren</a:t>
            </a:r>
            <a:r>
              <a:rPr lang="en-US" sz="1400" dirty="0"/>
              <a:t>-Portrait mode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1477" y="6100107"/>
            <a:ext cx="2685432" cy="3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 Screen -Landscape mode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64" y="6153831"/>
            <a:ext cx="23526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 Screen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6" y="2981233"/>
            <a:ext cx="4005513" cy="21310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468" y="2718361"/>
            <a:ext cx="2417832" cy="2656756"/>
          </a:xfrm>
          <a:prstGeom prst="rect">
            <a:avLst/>
          </a:prstGeom>
        </p:spPr>
      </p:pic>
      <p:pic>
        <p:nvPicPr>
          <p:cNvPr id="4" name="Picture 3" descr="A picture containing screenshot, circle, multimedia software&#10;&#10;Description automatically generated">
            <a:extLst>
              <a:ext uri="{FF2B5EF4-FFF2-40B4-BE49-F238E27FC236}">
                <a16:creationId xmlns:a16="http://schemas.microsoft.com/office/drawing/2014/main" id="{306E9C56-7BE6-0248-6B4B-FB6078A7B9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" y="2392135"/>
            <a:ext cx="1669108" cy="35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570" y="822037"/>
            <a:ext cx="10515600" cy="434975"/>
          </a:xfrm>
        </p:spPr>
        <p:txBody>
          <a:bodyPr>
            <a:noAutofit/>
          </a:bodyPr>
          <a:lstStyle/>
          <a:p>
            <a:r>
              <a:rPr lang="en-US" sz="2400" dirty="0"/>
              <a:t>Theme &amp; Map</a:t>
            </a:r>
          </a:p>
        </p:txBody>
      </p:sp>
      <p:sp>
        <p:nvSpPr>
          <p:cNvPr id="9" name="Rectangle 8"/>
          <p:cNvSpPr/>
          <p:nvPr/>
        </p:nvSpPr>
        <p:spPr>
          <a:xfrm>
            <a:off x="7271368" y="5163619"/>
            <a:ext cx="2685432" cy="3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 Screen -Landscape mode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22037" y="5231198"/>
            <a:ext cx="23526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Theme Settings</a:t>
            </a:r>
          </a:p>
        </p:txBody>
      </p:sp>
      <p:pic>
        <p:nvPicPr>
          <p:cNvPr id="5" name="Picture 4" descr="A screenshot of a device&#10;&#10;Description automatically generated with medium confidence">
            <a:extLst>
              <a:ext uri="{FF2B5EF4-FFF2-40B4-BE49-F238E27FC236}">
                <a16:creationId xmlns:a16="http://schemas.microsoft.com/office/drawing/2014/main" id="{4BAB6175-6104-DC41-542C-7FF490F6D9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6" y="2021259"/>
            <a:ext cx="5163126" cy="2445692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02320745-3E45-FABB-E17B-9DC02932F4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20" y="2021259"/>
            <a:ext cx="5163127" cy="24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61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Connect &amp; Home Screen</vt:lpstr>
      <vt:lpstr>Theme &amp; Map</vt:lpstr>
    </vt:vector>
  </TitlesOfParts>
  <Company>Ingersoll 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Venugopal, Nithesh</dc:creator>
  <cp:lastModifiedBy>Suresh, Vignesh</cp:lastModifiedBy>
  <cp:revision>13</cp:revision>
  <dcterms:created xsi:type="dcterms:W3CDTF">2020-11-12T05:20:15Z</dcterms:created>
  <dcterms:modified xsi:type="dcterms:W3CDTF">2023-05-28T01:19:43Z</dcterms:modified>
</cp:coreProperties>
</file>