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594-78BF-F419-E38F-CB9E5F53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11345-BBA3-B6FA-E8A8-B10590D8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9F51-DC30-6DA6-DCC2-4620A24D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79A-678D-200B-4B44-17E4636B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E088-8843-FF8C-FEAF-A7CA5BD5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04B8-8352-1621-E0B7-A30E3826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C165C-4266-113A-1B67-CD526F8C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E34-4DA7-77C6-D855-D1FB930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28F5-F2CC-8132-A538-5BC3ED8D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0A46-B3A1-E43F-C399-D20A0426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F3F14-8643-770B-9F37-3BF2F5CCD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39271-B331-8636-8751-A074F469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BAF9-7FB3-223E-0C52-23649B64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9979-0BB0-A0FD-1B13-81B6398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FDF4-AF74-332F-13A5-E8DB15AB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1326-2130-102D-1080-FDEB89C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D320-1CD8-50F7-0788-DC797589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400B-6EA1-4160-1C10-FEFE8AAD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7160-BC47-7CD5-D544-C6B4BB8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8A24-F436-7B77-1022-3AF23529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6247-6F90-2322-3C53-E22DB4EB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9A3E-CE78-A831-6A4A-1C740A0C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7841-7340-932A-ED41-9A9084B4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EF70-448C-6F40-FE86-D373924F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851B-EBDC-36C4-91BE-8FE53CEA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8ED-72E8-2C30-D526-1ED7738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C0EE-3662-DA88-9D31-35B42F55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5DD50-F549-3487-AE73-F92F1E2A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CDEC-DD83-D975-4792-DD4ED1D0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AC2-7D71-4DBA-BA00-20FD40FB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1B0F-E0A2-71EF-26EA-A3D1A131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C5C7-D4B2-1C7B-812E-F8015C55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9FBD-A0BD-EFBD-CE38-4719ECF3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E0214-6EDD-1327-531A-BEBACA74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3F24-A3B4-A572-A347-9A1D7673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3B38C-959D-61BA-5BEB-70A28FA0C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6CA34-9ECA-EA8F-8BCE-7EBD673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34F19-CFF5-C8F3-511C-EB358375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C23AD-B71C-4F95-C5E4-86EA29E6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D12-0410-0D74-5226-84525F35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5CC0-AFC6-1F27-270D-EEBD2B3D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936E7-EA81-9F42-2B81-F809D4F4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75F6F-A968-DD99-89E6-AB9B072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9A895-CD91-4DA4-E0E7-1851284D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C2E7-4DF1-0B4F-DCE9-50C708D9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9E59-4403-0F50-0D56-F566E20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E62-F175-C8A4-52C2-3584B74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1647-32B5-8DC8-E766-1D795137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CE4B-CEA2-F06B-4FE3-4DB79508C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F959-2985-B3D1-42F5-F2898DC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F0CD-910A-27A7-F7F5-9A5792AC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5081-7A4D-F9AB-D1FC-73DE31A6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0B6-14C8-E37D-FD46-F68AAA6F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9B59-56E2-E294-80A3-799461C7F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78AE9-ECEC-E260-6951-E4CEEBD40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E8AC-8540-CD0D-B46E-B74A966C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29DB-88B6-3B4C-3818-074F399A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FE08-EEC0-52C4-248B-B52838C4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C050F-89AC-B3F5-C538-84D577F2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4EBC-185F-A533-E82E-A10F5314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E725-D537-D9C0-E9CD-53D06CC4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9A86-6E3E-4E36-9876-9CE9167AA62B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A6E4-DC58-374F-4AF2-18A2FB11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B337-9538-ACD6-C1BE-C3B0A5212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8FDA-C602-4263-B6A2-479247EE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BE8311-733F-F197-B1F3-63B7F96F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95349"/>
            <a:ext cx="7047923" cy="48630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3CE5F8-8C66-8948-6D1D-25FC056B8A41}"/>
              </a:ext>
            </a:extLst>
          </p:cNvPr>
          <p:cNvSpPr txBox="1"/>
          <p:nvPr/>
        </p:nvSpPr>
        <p:spPr>
          <a:xfrm>
            <a:off x="9365673" y="2729898"/>
            <a:ext cx="2729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CCDT Tools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1667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3CE5F8-8C66-8948-6D1D-25FC056B8A41}"/>
              </a:ext>
            </a:extLst>
          </p:cNvPr>
          <p:cNvSpPr txBox="1"/>
          <p:nvPr/>
        </p:nvSpPr>
        <p:spPr>
          <a:xfrm>
            <a:off x="9628079" y="2729898"/>
            <a:ext cx="2466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CCDT Tools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Fault Data Reader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73A84F-3AE5-6980-9AA4-E9BA1F3A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3" y="1075188"/>
            <a:ext cx="7923299" cy="46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3CE5F8-8C66-8948-6D1D-25FC056B8A41}"/>
              </a:ext>
            </a:extLst>
          </p:cNvPr>
          <p:cNvSpPr txBox="1"/>
          <p:nvPr/>
        </p:nvSpPr>
        <p:spPr>
          <a:xfrm>
            <a:off x="9628079" y="2729898"/>
            <a:ext cx="2466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CCDT Tools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Graph data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4C468B-C595-3DCA-AE3E-58727269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6" y="640080"/>
            <a:ext cx="7309485" cy="53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3CE5F8-8C66-8948-6D1D-25FC056B8A41}"/>
              </a:ext>
            </a:extLst>
          </p:cNvPr>
          <p:cNvSpPr txBox="1"/>
          <p:nvPr/>
        </p:nvSpPr>
        <p:spPr>
          <a:xfrm>
            <a:off x="9219988" y="2737198"/>
            <a:ext cx="3024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CCDT Tools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ECU Image/Hex file converter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19FC5B-F6D5-3DD6-0ECE-43A27D68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7373"/>
            <a:ext cx="7658100" cy="4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Suresh, Vignesh</dc:creator>
  <cp:lastModifiedBy>Suresh, Vignesh</cp:lastModifiedBy>
  <cp:revision>1</cp:revision>
  <dcterms:created xsi:type="dcterms:W3CDTF">2023-05-28T15:23:19Z</dcterms:created>
  <dcterms:modified xsi:type="dcterms:W3CDTF">2023-05-28T15:30:47Z</dcterms:modified>
</cp:coreProperties>
</file>