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1D07-5430-AA71-2B39-6D03DA7C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81C6-601F-1313-0C41-E48137F8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3067-5EB5-1568-2F56-D9A8125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04CB-8E89-38AF-F84B-BAE1703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2C1-031B-C916-7669-A57BE72B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DDF5-0CCF-3C0B-4F62-2C0C0380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6120-1184-21F5-C893-2D560ED2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8688-C5E7-3B6E-2630-2A0A84CE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26C1-3044-E12F-F42A-9EE77DAF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2E49-A423-E2AA-D367-33DA51A7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49EA2-51E0-486D-09AE-0177F5186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4561-6AE4-FBED-09A0-6AFFDE07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56FB-E15B-34D9-671B-CB355894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743-993E-6F1E-5065-D7169C7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0CD6-5DA2-D507-C79A-9B026932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ADCC-254C-7F1F-EE8F-95E2D3FA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1724-D3F4-9634-9F93-0E2B10D3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A219-605A-D922-FF16-A91D2C8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9845-C85A-C173-211B-52BF9823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2FD4-FC72-84D9-481A-4418110F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07F-FB07-DBBF-09AA-0D514461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C6535-70A8-3386-0950-438A0734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B90F-9D84-1976-99DD-DD651E9A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230D-3FC7-8C4E-4947-9B2E7860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139B-4840-BCBD-77C0-B5047B3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5C67-EF33-986F-C02E-E3761C5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D9DB-464A-0C2D-3BBD-A34C26D3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4993F-CFC6-CF35-BF9F-4783A4D3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A467E-22A2-FF62-8EC0-16411C34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881E-ED23-BA1C-B7EC-07C1B8D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792-9414-E60A-736A-AC9D2C03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7CCC-55FA-F1D9-62DF-B42DB9E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0C5E-B08A-80DC-37BB-6AD98D10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3A035-E90E-4F70-CBDF-EBDB47E7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3F3BC-E955-2283-1000-0DDBB424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10251-9E35-6E59-5678-CF52FAA4D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07498-71D9-267D-8004-99A688D4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03FAB-FF0B-A1B4-0A2B-3D76084F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690D1-AD59-AA0E-B264-7F8DC3C7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B15-3ADE-E560-EA91-4A34472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66F85-AC1D-DAE3-E600-EE08B45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9BEFC-E8CF-AC24-D27F-075FB98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BCF-3CD1-14DD-5EA3-0BB82F2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22998-4F52-6435-2290-2E77A5F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30DB1-8C1C-BDB0-EFEC-D6458C58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40328-B965-C0EE-811E-15093FB4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740-C838-8307-69C1-7C286213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0F5D-8F7B-9D01-04D0-2EA7753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AC3D4-4BAE-5509-8F01-83C3104C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AFEB-CB37-6F44-8998-14464B01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5172-FB4F-44B1-B157-18675736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096C-4BD3-5356-3190-0BF26718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E638-571E-84A8-5713-C832896D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785A6-5267-7E78-6F88-E2E727CD2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9889-BECD-D736-7DB7-717ACD8A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12FD-6E19-5C36-4198-7F243F74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8D59-EF32-8C5C-32F9-2C6FE4F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71E8-751C-6249-C2B9-BBCB245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B52A9-1C99-7064-B74A-B55696F1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9959-A17D-E8E3-E00C-7E1B5D22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B9B7-D852-DDE2-8A95-13A5A3831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B280-3795-4E9A-851C-59D245AA57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1317-B1C3-90D3-9C96-3E189DEFE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B97F-37AE-ADAC-F412-22E0DCC9C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0049-5080-4D9C-AE71-58F70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99B3-B75B-78EE-62B9-6B0A363560D6}"/>
              </a:ext>
            </a:extLst>
          </p:cNvPr>
          <p:cNvSpPr txBox="1"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VCM CAN Simulator – Light Theme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8E4663-E891-EB67-3409-E6D1B389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93" y="472483"/>
            <a:ext cx="3652805" cy="26665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CFC509-A095-C5BA-93A5-ED66BAC4E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76" y="478713"/>
            <a:ext cx="3677998" cy="266654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6C662A-B9AA-115F-0DA9-BDA571CDC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96" y="3429000"/>
            <a:ext cx="3982710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99B3-B75B-78EE-62B9-6B0A363560D6}"/>
              </a:ext>
            </a:extLst>
          </p:cNvPr>
          <p:cNvSpPr txBox="1"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VCM CAN Simulator – Dark Theme</a:t>
            </a:r>
          </a:p>
        </p:txBody>
      </p:sp>
      <p:pic>
        <p:nvPicPr>
          <p:cNvPr id="3" name="Picture 2" descr="A screenshot of a program&#10;&#10;Description automatically generated with medium confidence">
            <a:extLst>
              <a:ext uri="{FF2B5EF4-FFF2-40B4-BE49-F238E27FC236}">
                <a16:creationId xmlns:a16="http://schemas.microsoft.com/office/drawing/2014/main" id="{5B351C9D-4D4A-44CA-DEAB-5FEA2A60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601" y="541535"/>
            <a:ext cx="3619792" cy="263339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B58D324-02BA-C04E-2684-0AE312894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82" y="541535"/>
            <a:ext cx="3668391" cy="26687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822A7D-4E92-CE41-C222-9D88AC8F1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06" y="3429000"/>
            <a:ext cx="3996491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Suresh, Vignesh</dc:creator>
  <cp:lastModifiedBy>Suresh, Vignesh</cp:lastModifiedBy>
  <cp:revision>2</cp:revision>
  <dcterms:created xsi:type="dcterms:W3CDTF">2023-05-28T03:21:00Z</dcterms:created>
  <dcterms:modified xsi:type="dcterms:W3CDTF">2023-05-28T03:27:18Z</dcterms:modified>
</cp:coreProperties>
</file>