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71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6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7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BA05-3EF4-2942-BE44-2CFA0478B2D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AAC1-5948-F440-B4EF-A7D186E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0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Modularizing JavaScript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404" y="5215637"/>
            <a:ext cx="6400800" cy="846326"/>
          </a:xfrm>
        </p:spPr>
        <p:txBody>
          <a:bodyPr/>
          <a:lstStyle/>
          <a:p>
            <a:pPr algn="r"/>
            <a:r>
              <a:rPr lang="en-US" sz="3600" b="1" dirty="0" smtClean="0">
                <a:solidFill>
                  <a:schemeClr val="tx1"/>
                </a:solidFill>
              </a:rPr>
              <a:t>Suresh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8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198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Webpack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1616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956"/>
            <a:ext cx="8229600" cy="57482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webpack</a:t>
            </a:r>
            <a:r>
              <a:rPr lang="en-US" dirty="0" smtClean="0"/>
              <a:t> ?</a:t>
            </a:r>
          </a:p>
          <a:p>
            <a:r>
              <a:rPr lang="en-US" dirty="0" smtClean="0"/>
              <a:t>Advantages of </a:t>
            </a:r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err="1" smtClean="0"/>
              <a:t>Webpack</a:t>
            </a:r>
            <a:r>
              <a:rPr lang="en-US" dirty="0" smtClean="0"/>
              <a:t> setup and configuration</a:t>
            </a:r>
          </a:p>
          <a:p>
            <a:r>
              <a:rPr lang="en-US" dirty="0" smtClean="0"/>
              <a:t>Pre Loaders, Loaders, Post Loaders</a:t>
            </a:r>
          </a:p>
          <a:p>
            <a:r>
              <a:rPr lang="en-US" dirty="0" smtClean="0"/>
              <a:t>Plugins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modes</a:t>
            </a:r>
          </a:p>
          <a:p>
            <a:r>
              <a:rPr lang="en-US" dirty="0" smtClean="0"/>
              <a:t>AMD and CJS modules examples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-</a:t>
            </a:r>
            <a:r>
              <a:rPr lang="en-US" dirty="0" err="1" smtClean="0"/>
              <a:t>dev</a:t>
            </a:r>
            <a:r>
              <a:rPr lang="en-US" dirty="0" smtClean="0"/>
              <a:t>-server</a:t>
            </a:r>
          </a:p>
          <a:p>
            <a:r>
              <a:rPr lang="en-US" dirty="0" smtClean="0"/>
              <a:t>Source Map generation and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err="1" smtClean="0"/>
              <a:t>Transpiling</a:t>
            </a:r>
            <a:r>
              <a:rPr lang="en-US" dirty="0" smtClean="0"/>
              <a:t> ES6 code using babel</a:t>
            </a:r>
          </a:p>
          <a:p>
            <a:r>
              <a:rPr lang="en-US" dirty="0" smtClean="0"/>
              <a:t>Handling CSS, LESS and images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1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774"/>
            <a:ext cx="8229600" cy="476223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Transpiling</a:t>
            </a:r>
            <a:r>
              <a:rPr lang="en-US" dirty="0" smtClean="0"/>
              <a:t> ES6 code using babel</a:t>
            </a:r>
          </a:p>
          <a:p>
            <a:r>
              <a:rPr lang="en-US" dirty="0" smtClean="0"/>
              <a:t>Handling CSS, LESS and images</a:t>
            </a:r>
          </a:p>
          <a:p>
            <a:r>
              <a:rPr lang="en-US" dirty="0" smtClean="0"/>
              <a:t>Writing a custom plugin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2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198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SystemJS</a:t>
            </a:r>
            <a:r>
              <a:rPr lang="en-US" sz="6600" dirty="0" smtClean="0"/>
              <a:t> and JSPM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5710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36" y="257011"/>
            <a:ext cx="8690580" cy="642524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SystemJS</a:t>
            </a:r>
            <a:endParaRPr lang="en-US" dirty="0" smtClean="0"/>
          </a:p>
          <a:p>
            <a:r>
              <a:rPr lang="en-US" dirty="0" smtClean="0"/>
              <a:t>Automatic module detection</a:t>
            </a:r>
          </a:p>
          <a:p>
            <a:r>
              <a:rPr lang="en-US" dirty="0" smtClean="0"/>
              <a:t>Loader Hooks</a:t>
            </a:r>
          </a:p>
          <a:p>
            <a:r>
              <a:rPr lang="en-US" dirty="0" smtClean="0"/>
              <a:t>System JS Configuration</a:t>
            </a:r>
          </a:p>
          <a:p>
            <a:r>
              <a:rPr lang="en-US" dirty="0" smtClean="0"/>
              <a:t>JSPM and advantages</a:t>
            </a:r>
          </a:p>
          <a:p>
            <a:r>
              <a:rPr lang="en-US" dirty="0" smtClean="0"/>
              <a:t>JSPM Installation and Configuration</a:t>
            </a:r>
          </a:p>
          <a:p>
            <a:r>
              <a:rPr lang="en-US" dirty="0" smtClean="0"/>
              <a:t>Single install and single require </a:t>
            </a:r>
          </a:p>
          <a:p>
            <a:r>
              <a:rPr lang="en-US" dirty="0" smtClean="0"/>
              <a:t>JSPM Bundling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Dynamic Module loader</a:t>
            </a:r>
          </a:p>
          <a:p>
            <a:r>
              <a:rPr lang="en-US" dirty="0" smtClean="0"/>
              <a:t>Built around ES6 Module loader </a:t>
            </a:r>
            <a:r>
              <a:rPr lang="en-US" dirty="0" err="1" smtClean="0"/>
              <a:t>polyfill</a:t>
            </a:r>
            <a:endParaRPr lang="en-US" dirty="0" smtClean="0"/>
          </a:p>
          <a:p>
            <a:r>
              <a:rPr lang="en-US" dirty="0" smtClean="0"/>
              <a:t>Loads any module format</a:t>
            </a:r>
          </a:p>
          <a:p>
            <a:r>
              <a:rPr lang="en-US" dirty="0" smtClean="0"/>
              <a:t>Supports Require JS style format – map, path, shims</a:t>
            </a:r>
          </a:p>
          <a:p>
            <a:r>
              <a:rPr lang="en-US" dirty="0" smtClean="0"/>
              <a:t>Works well with Tracer and Babel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8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</a:t>
            </a:r>
          </a:p>
          <a:p>
            <a:r>
              <a:rPr lang="en-US" dirty="0"/>
              <a:t>Locate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Translate</a:t>
            </a:r>
          </a:p>
          <a:p>
            <a:r>
              <a:rPr lang="en-US" dirty="0"/>
              <a:t>Instantiate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5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JSPM – Java Script Package Manger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Friction less browser package management</a:t>
            </a:r>
          </a:p>
          <a:p>
            <a:r>
              <a:rPr lang="en-US" dirty="0" smtClean="0"/>
              <a:t>Built around </a:t>
            </a:r>
            <a:r>
              <a:rPr lang="en-US" dirty="0" err="1" smtClean="0"/>
              <a:t>SystemJS</a:t>
            </a:r>
            <a:r>
              <a:rPr lang="en-US" dirty="0" smtClean="0"/>
              <a:t> dynamic ES6 loader</a:t>
            </a:r>
          </a:p>
          <a:p>
            <a:r>
              <a:rPr lang="en-US" dirty="0" smtClean="0"/>
              <a:t>ES6 Standards compliant and future friendly</a:t>
            </a:r>
          </a:p>
          <a:p>
            <a:r>
              <a:rPr lang="en-US" dirty="0" smtClean="0"/>
              <a:t>Supports any number of independent registries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02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4261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Q &amp; 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9823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1508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69801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3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276"/>
            <a:ext cx="8229600" cy="5067888"/>
          </a:xfrm>
        </p:spPr>
        <p:txBody>
          <a:bodyPr/>
          <a:lstStyle/>
          <a:p>
            <a:r>
              <a:rPr lang="en-US" dirty="0" smtClean="0"/>
              <a:t>Modules in JavaScript</a:t>
            </a:r>
          </a:p>
          <a:p>
            <a:r>
              <a:rPr lang="en-US" dirty="0" smtClean="0"/>
              <a:t>Importance of Modularization</a:t>
            </a:r>
          </a:p>
          <a:p>
            <a:r>
              <a:rPr lang="en-US" dirty="0" smtClean="0"/>
              <a:t>Types of Java Script modules</a:t>
            </a:r>
          </a:p>
          <a:p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err="1" smtClean="0"/>
              <a:t>SystemJS</a:t>
            </a:r>
            <a:r>
              <a:rPr lang="en-US" dirty="0" smtClean="0"/>
              <a:t> and JSPM</a:t>
            </a:r>
          </a:p>
          <a:p>
            <a:r>
              <a:rPr lang="en-US" dirty="0" smtClean="0"/>
              <a:t>Code Samples and Examples</a:t>
            </a:r>
          </a:p>
          <a:p>
            <a:r>
              <a:rPr lang="en-US" dirty="0" smtClean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8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is a simple </a:t>
            </a:r>
            <a:r>
              <a:rPr lang="en-US" dirty="0" err="1" smtClean="0"/>
              <a:t>javascript</a:t>
            </a:r>
            <a:r>
              <a:rPr lang="en-US" dirty="0" smtClean="0"/>
              <a:t> file written with module syntax</a:t>
            </a:r>
          </a:p>
          <a:p>
            <a:r>
              <a:rPr lang="en-US" dirty="0" smtClean="0"/>
              <a:t>Module can export values, which can be imported by other modules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8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8358"/>
            <a:ext cx="8229600" cy="2237496"/>
          </a:xfrm>
        </p:spPr>
        <p:txBody>
          <a:bodyPr/>
          <a:lstStyle/>
          <a:p>
            <a:r>
              <a:rPr lang="en-US" dirty="0" smtClean="0"/>
              <a:t>Why Modularization?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9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 and Play like support</a:t>
            </a:r>
          </a:p>
          <a:p>
            <a:r>
              <a:rPr lang="en-US" dirty="0" smtClean="0"/>
              <a:t>Encourages development of small Isolate dependencies with clear interfaces as opposed to single monolithic code</a:t>
            </a:r>
          </a:p>
          <a:p>
            <a:r>
              <a:rPr lang="en-US" dirty="0" smtClean="0"/>
              <a:t>Easy to unit test various modules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Code maintainability – Smaller code – easy to understand and maintain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JavaScript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JS: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5338"/>
            <a:ext cx="7632159" cy="38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02"/>
            <a:ext cx="8229600" cy="5793562"/>
          </a:xfrm>
        </p:spPr>
        <p:txBody>
          <a:bodyPr/>
          <a:lstStyle/>
          <a:p>
            <a:r>
              <a:rPr lang="en-US" dirty="0" smtClean="0"/>
              <a:t>Asynchronous Module Definition(AMD):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4575"/>
            <a:ext cx="8229600" cy="44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428"/>
            <a:ext cx="8229600" cy="56877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ES6 Modules: Imports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339"/>
            <a:ext cx="8229600" cy="474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364"/>
            <a:ext cx="8229600" cy="5823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Exports: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2" y="1269929"/>
            <a:ext cx="8066868" cy="485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9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280</Words>
  <Application>Microsoft Macintosh PowerPoint</Application>
  <PresentationFormat>On-screen Show (4:3)</PresentationFormat>
  <Paragraphs>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Modularizing JavaScript</vt:lpstr>
      <vt:lpstr>Agenda</vt:lpstr>
      <vt:lpstr>Modules in JavaScript</vt:lpstr>
      <vt:lpstr>Why Modularization?</vt:lpstr>
      <vt:lpstr>Advantages</vt:lpstr>
      <vt:lpstr>Types of JavaScript Modules</vt:lpstr>
      <vt:lpstr>PowerPoint Presentation</vt:lpstr>
      <vt:lpstr>PowerPoint Presentation</vt:lpstr>
      <vt:lpstr>PowerPoint Presentation</vt:lpstr>
      <vt:lpstr>Webpack</vt:lpstr>
      <vt:lpstr>PowerPoint Presentation</vt:lpstr>
      <vt:lpstr>PowerPoint Presentation</vt:lpstr>
      <vt:lpstr>SystemJS and JSPM</vt:lpstr>
      <vt:lpstr>PowerPoint Presentation</vt:lpstr>
      <vt:lpstr>System JS</vt:lpstr>
      <vt:lpstr>Loader Pipeline</vt:lpstr>
      <vt:lpstr>JSPM – Java Script Package Manger</vt:lpstr>
      <vt:lpstr>Q &amp; A</vt:lpstr>
      <vt:lpstr>Thank You</vt:lpstr>
    </vt:vector>
  </TitlesOfParts>
  <Company>Innominds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Modularizing JavaScript</dc:title>
  <dc:creator>Suresh Vasabhaktula</dc:creator>
  <cp:lastModifiedBy>Suresh Vasabhaktula</cp:lastModifiedBy>
  <cp:revision>13</cp:revision>
  <dcterms:created xsi:type="dcterms:W3CDTF">2016-05-05T18:04:35Z</dcterms:created>
  <dcterms:modified xsi:type="dcterms:W3CDTF">2016-05-06T17:47:04Z</dcterms:modified>
</cp:coreProperties>
</file>