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22" d="100"/>
          <a:sy n="122" d="100"/>
        </p:scale>
        <p:origin x="-1104" y="-104"/>
      </p:cViewPr>
      <p:guideLst>
        <p:guide orient="horz" pos="26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0E19-4095-DD4B-BEE7-526A527832D2}" type="datetimeFigureOut">
              <a:rPr lang="en-US" smtClean="0"/>
              <a:t>3/14/10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14A0-6239-D54E-BAD0-83B5AB9AF8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4669770" y="3868739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669770" y="3467551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mobile.heurestic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669770" y="3066364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mobile.htmlprocessing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05140" y="4252235"/>
            <a:ext cx="293372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run-time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05140" y="3868739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Zope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105140" y="3066364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Plone</a:t>
            </a:r>
            <a:endParaRPr lang="en-US" sz="1000" dirty="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105140" y="3467551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Grok</a:t>
            </a:r>
            <a:endParaRPr lang="en-US" sz="10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105140" y="2687606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gomobile.mobile</a:t>
            </a:r>
            <a:endParaRPr lang="en-US" sz="1000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105140" y="2286419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gomobile.convergence</a:t>
            </a:r>
            <a:endParaRPr lang="en-US" sz="1000" dirty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105140" y="1564282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gomobiletheme.basic</a:t>
            </a:r>
            <a:endParaRPr lang="en-US" sz="10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105140" y="1925350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gomobile.supporter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>
            <a:off x="2819400" y="1564282"/>
            <a:ext cx="152400" cy="142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064" y="1925350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Go Mobile </a:t>
            </a:r>
          </a:p>
          <a:p>
            <a:pPr algn="r"/>
            <a:r>
              <a:rPr lang="en-US" sz="1400" dirty="0" smtClean="0"/>
              <a:t>mobile CMS add-on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2819400" y="3066364"/>
            <a:ext cx="152400" cy="1105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064" y="3369624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Plone</a:t>
            </a:r>
            <a:r>
              <a:rPr lang="en-US" sz="1400" dirty="0" smtClean="0"/>
              <a:t> CMS and </a:t>
            </a:r>
            <a:r>
              <a:rPr lang="en-US" sz="1400" dirty="0" err="1" smtClean="0"/>
              <a:t>Zope</a:t>
            </a:r>
            <a:r>
              <a:rPr lang="en-US" sz="1400" dirty="0" smtClean="0"/>
              <a:t> application server</a:t>
            </a:r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6248400" y="3066364"/>
            <a:ext cx="152400" cy="11056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29400" y="315418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 mobile framework libraries for Python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mobile.sniffer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14600" y="3728410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53000" y="281709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Wurlf</a:t>
            </a:r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53000" y="327275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DeviceAtlas</a:t>
            </a:r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53000" y="372841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WAP profiles</a:t>
            </a:r>
            <a:endParaRPr lang="en-US" sz="10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953000" y="418946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Apex Vertex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953000" y="464512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smtClean="0"/>
              <a:t>Your Own Database</a:t>
            </a:r>
            <a:endParaRPr lang="en-US" sz="1000" i="1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3883690" y="3880040"/>
            <a:ext cx="1069310" cy="916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 flipV="1">
            <a:off x="3883690" y="2968720"/>
            <a:ext cx="1069310" cy="911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6" idx="1"/>
          </p:cNvCxnSpPr>
          <p:nvPr/>
        </p:nvCxnSpPr>
        <p:spPr>
          <a:xfrm flipV="1">
            <a:off x="3883690" y="3424380"/>
            <a:ext cx="1069310" cy="455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8" idx="1"/>
          </p:cNvCxnSpPr>
          <p:nvPr/>
        </p:nvCxnSpPr>
        <p:spPr>
          <a:xfrm>
            <a:off x="3883690" y="3880040"/>
            <a:ext cx="1069310" cy="461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7" idx="1"/>
          </p:cNvCxnSpPr>
          <p:nvPr/>
        </p:nvCxnSpPr>
        <p:spPr>
          <a:xfrm>
            <a:off x="3883690" y="3880040"/>
            <a:ext cx="10693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mobile.sniffer backends</vt:lpstr>
    </vt:vector>
  </TitlesOfParts>
  <Manager/>
  <Company>mFabrik Research Oy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Mobile architecture diagrams</dc:title>
  <dc:subject/>
  <dc:creator>Mikko Ohtamaa</dc:creator>
  <cp:keywords/>
  <dc:description/>
  <cp:lastModifiedBy>Foo Bar</cp:lastModifiedBy>
  <cp:revision>5</cp:revision>
  <dcterms:created xsi:type="dcterms:W3CDTF">2010-03-14T13:52:52Z</dcterms:created>
  <dcterms:modified xsi:type="dcterms:W3CDTF">2010-03-14T14:25:49Z</dcterms:modified>
  <cp:category/>
</cp:coreProperties>
</file>