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f9a86e9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f9a86e9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f9a86e96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f9a86e96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cf9a86e96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cf9a86e96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cf9a86e96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cf9a86e96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cf9a86e96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cf9a86e96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cf9a86e9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cf9a86e9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cf9a86e9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cf9a86e9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cf9a86e9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cf9a86e9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3 - Signature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3.1 - Σ-protocols and the Fiat-Shamir Heuristic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61800" y="1553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Proof of Knowledge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Zero-knowledge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Legitimate</a:t>
            </a:r>
            <a:r>
              <a:rPr lang="en"/>
              <a:t> prover knows (x, 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625" y="1093000"/>
            <a:ext cx="4680975" cy="35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Endomorphism Ring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endomorphism given an elliptic curve is an isogeny (mapping), φ : E → 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collection of all endomorphisms along with addition and noncommutative multiplication for the endomorphism ring of an elliptic curve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(f+g)(P) = f(P) + g(P)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(f o g)(P) =f(g(P))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interactive phases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key: E</a:t>
            </a:r>
            <a:r>
              <a:rPr baseline="-25000" lang="en"/>
              <a:t>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Private key (knowledge): End(</a:t>
            </a:r>
            <a:r>
              <a:rPr lang="en"/>
              <a:t>E</a:t>
            </a:r>
            <a:r>
              <a:rPr baseline="-25000" lang="en"/>
              <a:t>A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Commitment: Prover randomly generates (E</a:t>
            </a:r>
            <a:r>
              <a:rPr baseline="-25000" lang="en"/>
              <a:t>1</a:t>
            </a:r>
            <a:r>
              <a:rPr lang="en"/>
              <a:t>, End(E</a:t>
            </a:r>
            <a:r>
              <a:rPr baseline="-25000" lang="en"/>
              <a:t>1</a:t>
            </a:r>
            <a:r>
              <a:rPr lang="en"/>
              <a:t>)). Sends </a:t>
            </a:r>
            <a:r>
              <a:rPr lang="en"/>
              <a:t>E</a:t>
            </a:r>
            <a:r>
              <a:rPr baseline="-25000" lang="en"/>
              <a:t>1</a:t>
            </a:r>
            <a:r>
              <a:rPr lang="en"/>
              <a:t> to verifier.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Challenge: Verifier randomly generates φ</a:t>
            </a:r>
            <a:r>
              <a:rPr baseline="-25000" lang="en"/>
              <a:t>chall</a:t>
            </a:r>
            <a:r>
              <a:rPr lang="en"/>
              <a:t> : E</a:t>
            </a:r>
            <a:r>
              <a:rPr baseline="-25000" lang="en"/>
              <a:t>1</a:t>
            </a:r>
            <a:r>
              <a:rPr lang="en"/>
              <a:t> → E</a:t>
            </a:r>
            <a:r>
              <a:rPr baseline="-25000" lang="en"/>
              <a:t>2</a:t>
            </a:r>
            <a:r>
              <a:rPr lang="en"/>
              <a:t> and sends φ</a:t>
            </a:r>
            <a:r>
              <a:rPr baseline="-25000" lang="en"/>
              <a:t>chall</a:t>
            </a:r>
            <a:r>
              <a:rPr lang="en"/>
              <a:t> to prover.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Response: Prover uses End(E</a:t>
            </a:r>
            <a:r>
              <a:rPr baseline="-25000" lang="en"/>
              <a:t>1</a:t>
            </a:r>
            <a:r>
              <a:rPr lang="en"/>
              <a:t>) and φ</a:t>
            </a:r>
            <a:r>
              <a:rPr baseline="-25000" lang="en"/>
              <a:t>chall</a:t>
            </a:r>
            <a:r>
              <a:rPr lang="en"/>
              <a:t> to compute End(E</a:t>
            </a:r>
            <a:r>
              <a:rPr baseline="-25000" lang="en"/>
              <a:t>2</a:t>
            </a:r>
            <a:r>
              <a:rPr lang="en"/>
              <a:t>). Then uses this and its knowledge to compute φ</a:t>
            </a:r>
            <a:r>
              <a:rPr baseline="-25000" lang="en"/>
              <a:t>resp</a:t>
            </a:r>
            <a:r>
              <a:rPr lang="en"/>
              <a:t> : E</a:t>
            </a:r>
            <a:r>
              <a:rPr baseline="-25000" lang="en"/>
              <a:t>A</a:t>
            </a:r>
            <a:r>
              <a:rPr lang="en"/>
              <a:t> → E</a:t>
            </a:r>
            <a:r>
              <a:rPr baseline="-25000" lang="en"/>
              <a:t>2</a:t>
            </a:r>
            <a:r>
              <a:rPr lang="en"/>
              <a:t>. Sends this to Verifier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Verifier who has the public key and E</a:t>
            </a:r>
            <a:r>
              <a:rPr baseline="-25000" lang="en"/>
              <a:t>2</a:t>
            </a:r>
            <a:r>
              <a:rPr lang="en"/>
              <a:t> can easily check if φ</a:t>
            </a:r>
            <a:r>
              <a:rPr baseline="-25000" lang="en"/>
              <a:t>resp</a:t>
            </a:r>
            <a:r>
              <a:rPr lang="en"/>
              <a:t> is a correct isogeny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are some complications but this is the main idea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438" y="526263"/>
            <a:ext cx="27717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Fiat-Shamir Transform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Interactive to non-interactive proof of knowledge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Single signing and single verifying stage without explicit communication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Key difference is prover computes its own challenge using an unpredictable hash function that changes drastically for different commitments or different messages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150" y="393750"/>
            <a:ext cx="2606075" cy="16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3.3 - Key Generation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397000"/>
            <a:ext cx="69681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SQIsign.KeyGen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element is chosen γ ∈ 𝑂</a:t>
            </a:r>
            <a:r>
              <a:rPr baseline="-25000" lang="en"/>
              <a:t>0</a:t>
            </a:r>
            <a:r>
              <a:rPr lang="en"/>
              <a:t> using the FullRepresentInteger algorithm.  Also a random positive a &lt; </a:t>
            </a:r>
            <a:r>
              <a:rPr lang="en"/>
              <a:t>D</a:t>
            </a:r>
            <a:r>
              <a:rPr baseline="-25000" lang="en"/>
              <a:t>secret</a:t>
            </a:r>
            <a:r>
              <a:rPr lang="en"/>
              <a:t> is chosen. Then a secret ideal is computed:  </a:t>
            </a:r>
            <a:r>
              <a:rPr lang="en"/>
              <a:t>I</a:t>
            </a:r>
            <a:r>
              <a:rPr baseline="-25000" lang="en"/>
              <a:t>secret</a:t>
            </a:r>
            <a:r>
              <a:rPr lang="en"/>
              <a:t> </a:t>
            </a:r>
            <a:r>
              <a:rPr lang="en"/>
              <a:t>= 𝑂</a:t>
            </a:r>
            <a:r>
              <a:rPr baseline="-25000" lang="en"/>
              <a:t>0</a:t>
            </a:r>
            <a:r>
              <a:rPr lang="en"/>
              <a:t> (γ(𝑎 + 𝑖) + 𝑂</a:t>
            </a:r>
            <a:r>
              <a:rPr baseline="-25000" lang="en"/>
              <a:t>0</a:t>
            </a:r>
            <a:r>
              <a:rPr lang="en"/>
              <a:t>(𝐷</a:t>
            </a:r>
            <a:r>
              <a:rPr baseline="-25000" lang="en"/>
              <a:t>secret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KeyGenKLPT returns a quaternion that will be used to connect </a:t>
            </a:r>
            <a:r>
              <a:rPr lang="en"/>
              <a:t>I</a:t>
            </a:r>
            <a:r>
              <a:rPr baseline="-25000" lang="en"/>
              <a:t>secret</a:t>
            </a:r>
            <a:r>
              <a:rPr lang="en"/>
              <a:t> to an equivalent ideal (a multiple of I</a:t>
            </a:r>
            <a:r>
              <a:rPr baseline="-25000" lang="en"/>
              <a:t>secret</a:t>
            </a:r>
            <a:r>
              <a:rPr lang="en"/>
              <a:t>) with a different norm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767497"/>
            <a:ext cx="3987800" cy="5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225" y="2374375"/>
            <a:ext cx="3987800" cy="16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9225" y="3184775"/>
            <a:ext cx="2343875" cy="1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3.3 - Key Generation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baseline="-25000" lang="en"/>
              <a:t>secret</a:t>
            </a:r>
            <a:r>
              <a:rPr lang="en"/>
              <a:t> is that equivalent ideal with power-of-2 norm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baseline="-25000" lang="en"/>
              <a:t>0, T</a:t>
            </a:r>
            <a:r>
              <a:rPr lang="en"/>
              <a:t> is a basis for E</a:t>
            </a:r>
            <a:r>
              <a:rPr baseline="-25000" lang="en"/>
              <a:t>0</a:t>
            </a:r>
            <a:r>
              <a:rPr lang="en"/>
              <a:t>[T], the T-torsion subgroup of E</a:t>
            </a:r>
            <a:r>
              <a:rPr baseline="-25000" lang="en"/>
              <a:t>0</a:t>
            </a:r>
            <a:r>
              <a:rPr lang="en"/>
              <a:t> (all points P</a:t>
            </a:r>
            <a:r>
              <a:rPr baseline="-25000" lang="en"/>
              <a:t>0</a:t>
            </a:r>
            <a:r>
              <a:rPr lang="en"/>
              <a:t> on E</a:t>
            </a:r>
            <a:r>
              <a:rPr baseline="-25000" lang="en"/>
              <a:t>0</a:t>
            </a:r>
            <a:r>
              <a:rPr lang="en"/>
              <a:t> such that [T]P</a:t>
            </a:r>
            <a:r>
              <a:rPr baseline="-25000" lang="en"/>
              <a:t>0</a:t>
            </a:r>
            <a:r>
              <a:rPr lang="en"/>
              <a:t> = ∞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efficiently calculated (</a:t>
            </a:r>
            <a:r>
              <a:rPr lang="en"/>
              <a:t>because T is smooth) by an algorithm similar to Pohlig-Hellman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725" y="1686075"/>
            <a:ext cx="15144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725" y="1629925"/>
            <a:ext cx="959867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7725" y="2471738"/>
            <a:ext cx="45243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7725" y="2831975"/>
            <a:ext cx="147637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3.3 - Key Generation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public key, E</a:t>
            </a:r>
            <a:r>
              <a:rPr baseline="-25000" lang="en"/>
              <a:t>A</a:t>
            </a:r>
            <a:r>
              <a:rPr lang="en"/>
              <a:t>, is found using the Normalized algorithm and φ</a:t>
            </a:r>
            <a:r>
              <a:rPr baseline="-25000" lang="en"/>
              <a:t>secret</a:t>
            </a:r>
            <a:r>
              <a:rPr lang="en"/>
              <a:t> is updated to map to this curve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φ</a:t>
            </a:r>
            <a:r>
              <a:rPr baseline="-25000" lang="en"/>
              <a:t>secret</a:t>
            </a:r>
            <a:r>
              <a:rPr lang="en"/>
              <a:t> is applied to find a basis for the T-torsion subgroup of E</a:t>
            </a:r>
            <a:r>
              <a:rPr baseline="-25000" lang="en"/>
              <a:t>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 is one of the basis points of the 2^f-torsion subgroup of E</a:t>
            </a:r>
            <a:r>
              <a:rPr baseline="-25000" lang="en"/>
              <a:t>0</a:t>
            </a:r>
            <a:r>
              <a:rPr lang="en"/>
              <a:t>. The other one, Q, is found using the CompleteBasis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088" y="1613175"/>
            <a:ext cx="252412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100" y="2248488"/>
            <a:ext cx="17430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7100" y="3085975"/>
            <a:ext cx="2703298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3.3 - Key Generation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generating point Q on E</a:t>
            </a:r>
            <a:r>
              <a:rPr baseline="-25000" lang="en"/>
              <a:t>0</a:t>
            </a:r>
            <a:r>
              <a:rPr lang="en"/>
              <a:t> is mapped to its image on E</a:t>
            </a:r>
            <a:r>
              <a:rPr baseline="-25000" lang="en"/>
              <a:t>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signing key (the knowledge) is the connecting quaternion, T-torsion subgroup basis, and mapped basis point 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350" y="1683450"/>
            <a:ext cx="992700" cy="231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350" y="2409850"/>
            <a:ext cx="19812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