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2" r:id="rId6"/>
    <p:sldId id="26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06237-90D9-4F08-B2DE-9FF9970AE5B4}" v="1385" dt="2024-11-08T19:46:04.525"/>
    <p1510:client id="{FB23A10C-1228-4930-AA8C-303F0C9A6419}" v="593" dt="2024-11-09T19:40:03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212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Withee" userId="23d9520a3ef5b3a4" providerId="LiveId" clId="{FB23A10C-1228-4930-AA8C-303F0C9A6419}"/>
    <pc:docChg chg="undo custSel addSld delSld modSld sldOrd">
      <pc:chgData name="Matt Withee" userId="23d9520a3ef5b3a4" providerId="LiveId" clId="{FB23A10C-1228-4930-AA8C-303F0C9A6419}" dt="2024-11-09T19:41:30.386" v="1397" actId="47"/>
      <pc:docMkLst>
        <pc:docMk/>
      </pc:docMkLst>
      <pc:sldChg chg="addSp delSp modSp mod modAnim">
        <pc:chgData name="Matt Withee" userId="23d9520a3ef5b3a4" providerId="LiveId" clId="{FB23A10C-1228-4930-AA8C-303F0C9A6419}" dt="2024-11-09T19:08:19.274" v="1126" actId="255"/>
        <pc:sldMkLst>
          <pc:docMk/>
          <pc:sldMk cId="631397614" sldId="259"/>
        </pc:sldMkLst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2" creationId="{EE80CDA3-5517-4027-8AE2-CA6002C1D5BE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3" creationId="{C2BADF2B-6468-C94D-78A0-EE5C230C5333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4" creationId="{7C41FE9F-012B-9EA3-8E14-5C0A9A76E044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5" creationId="{DE3C9A9B-BDC0-37DB-7449-D4EEEC633D9A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6" creationId="{15F0FCCD-549E-2F80-FECB-9751DCACB4C7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7" creationId="{72B3112E-6D02-06DA-9E52-A02073FDC0C9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8" creationId="{0CADCF52-7B19-8B94-31AC-D56CAE4447E4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9" creationId="{599A5CF9-6758-6DF8-F38A-E5155E28C36C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10" creationId="{865EB898-3432-DD74-D42A-430D4A244D7C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11" creationId="{75C23B5B-6957-2730-D04A-B54407C71E45}"/>
          </ac:spMkLst>
        </pc:spChg>
        <pc:spChg chg="add mod">
          <ac:chgData name="Matt Withee" userId="23d9520a3ef5b3a4" providerId="LiveId" clId="{FB23A10C-1228-4930-AA8C-303F0C9A6419}" dt="2024-11-09T18:39:17.252" v="417" actId="1076"/>
          <ac:spMkLst>
            <pc:docMk/>
            <pc:sldMk cId="631397614" sldId="259"/>
            <ac:spMk id="12" creationId="{513D3E08-06D2-B2DA-0F99-6D3861B0C377}"/>
          </ac:spMkLst>
        </pc:spChg>
        <pc:spChg chg="add mod">
          <ac:chgData name="Matt Withee" userId="23d9520a3ef5b3a4" providerId="LiveId" clId="{FB23A10C-1228-4930-AA8C-303F0C9A6419}" dt="2024-11-09T18:49:09.487" v="790" actId="14100"/>
          <ac:spMkLst>
            <pc:docMk/>
            <pc:sldMk cId="631397614" sldId="259"/>
            <ac:spMk id="13" creationId="{F2755E86-7624-C93C-3798-FEDBF93F4FB5}"/>
          </ac:spMkLst>
        </pc:spChg>
        <pc:spChg chg="add mod">
          <ac:chgData name="Matt Withee" userId="23d9520a3ef5b3a4" providerId="LiveId" clId="{FB23A10C-1228-4930-AA8C-303F0C9A6419}" dt="2024-11-09T19:08:19.274" v="1126" actId="255"/>
          <ac:spMkLst>
            <pc:docMk/>
            <pc:sldMk cId="631397614" sldId="259"/>
            <ac:spMk id="14" creationId="{44DBA0EC-20D9-76E7-650E-54FCA41C7D09}"/>
          </ac:spMkLst>
        </pc:spChg>
        <pc:spChg chg="add mod">
          <ac:chgData name="Matt Withee" userId="23d9520a3ef5b3a4" providerId="LiveId" clId="{FB23A10C-1228-4930-AA8C-303F0C9A6419}" dt="2024-11-09T18:52:59.140" v="811" actId="6549"/>
          <ac:spMkLst>
            <pc:docMk/>
            <pc:sldMk cId="631397614" sldId="259"/>
            <ac:spMk id="15" creationId="{0917FFBB-8BA1-490F-E557-E7F255016B36}"/>
          </ac:spMkLst>
        </pc:spChg>
        <pc:spChg chg="mod">
          <ac:chgData name="Matt Withee" userId="23d9520a3ef5b3a4" providerId="LiveId" clId="{FB23A10C-1228-4930-AA8C-303F0C9A6419}" dt="2024-11-09T18:10:16.326" v="258" actId="255"/>
          <ac:spMkLst>
            <pc:docMk/>
            <pc:sldMk cId="631397614" sldId="259"/>
            <ac:spMk id="140" creationId="{1B7CD2B6-BA11-85F2-C42C-E3A0FE90CFAB}"/>
          </ac:spMkLst>
        </pc:spChg>
        <pc:spChg chg="del">
          <ac:chgData name="Matt Withee" userId="23d9520a3ef5b3a4" providerId="LiveId" clId="{FB23A10C-1228-4930-AA8C-303F0C9A6419}" dt="2024-11-09T18:30:36.862" v="345" actId="478"/>
          <ac:spMkLst>
            <pc:docMk/>
            <pc:sldMk cId="631397614" sldId="259"/>
            <ac:spMk id="141" creationId="{6998C4CB-D32E-E265-417E-48023A1A832E}"/>
          </ac:spMkLst>
        </pc:spChg>
      </pc:sldChg>
      <pc:sldChg chg="addSp modSp mod modAnim">
        <pc:chgData name="Matt Withee" userId="23d9520a3ef5b3a4" providerId="LiveId" clId="{FB23A10C-1228-4930-AA8C-303F0C9A6419}" dt="2024-11-09T18:14:28.623" v="344" actId="6549"/>
        <pc:sldMkLst>
          <pc:docMk/>
          <pc:sldMk cId="2571873863" sldId="261"/>
        </pc:sldMkLst>
        <pc:spChg chg="mod">
          <ac:chgData name="Matt Withee" userId="23d9520a3ef5b3a4" providerId="LiveId" clId="{FB23A10C-1228-4930-AA8C-303F0C9A6419}" dt="2024-11-09T18:13:06.227" v="333" actId="1076"/>
          <ac:spMkLst>
            <pc:docMk/>
            <pc:sldMk cId="2571873863" sldId="261"/>
            <ac:spMk id="7" creationId="{CCC71C6B-54C5-2823-68AB-FFFAD6E5F8A3}"/>
          </ac:spMkLst>
        </pc:spChg>
        <pc:spChg chg="mod">
          <ac:chgData name="Matt Withee" userId="23d9520a3ef5b3a4" providerId="LiveId" clId="{FB23A10C-1228-4930-AA8C-303F0C9A6419}" dt="2024-11-09T18:13:23.725" v="335" actId="1076"/>
          <ac:spMkLst>
            <pc:docMk/>
            <pc:sldMk cId="2571873863" sldId="261"/>
            <ac:spMk id="8" creationId="{07CE2B79-4379-C8F8-1E93-137872A4AF3B}"/>
          </ac:spMkLst>
        </pc:spChg>
        <pc:spChg chg="mod">
          <ac:chgData name="Matt Withee" userId="23d9520a3ef5b3a4" providerId="LiveId" clId="{FB23A10C-1228-4930-AA8C-303F0C9A6419}" dt="2024-11-09T18:13:29.230" v="336" actId="1076"/>
          <ac:spMkLst>
            <pc:docMk/>
            <pc:sldMk cId="2571873863" sldId="261"/>
            <ac:spMk id="9" creationId="{1E77D4CA-B642-6F1D-0ADC-3FE7F3ECAE1F}"/>
          </ac:spMkLst>
        </pc:spChg>
        <pc:spChg chg="mod">
          <ac:chgData name="Matt Withee" userId="23d9520a3ef5b3a4" providerId="LiveId" clId="{FB23A10C-1228-4930-AA8C-303F0C9A6419}" dt="2024-11-09T18:13:54.618" v="339" actId="1076"/>
          <ac:spMkLst>
            <pc:docMk/>
            <pc:sldMk cId="2571873863" sldId="261"/>
            <ac:spMk id="10" creationId="{128C52B6-DAB0-5A6C-0ADA-4CE68E949EDF}"/>
          </ac:spMkLst>
        </pc:spChg>
        <pc:spChg chg="mod">
          <ac:chgData name="Matt Withee" userId="23d9520a3ef5b3a4" providerId="LiveId" clId="{FB23A10C-1228-4930-AA8C-303F0C9A6419}" dt="2024-11-09T18:14:28.623" v="344" actId="6549"/>
          <ac:spMkLst>
            <pc:docMk/>
            <pc:sldMk cId="2571873863" sldId="261"/>
            <ac:spMk id="15" creationId="{C8824EAE-37D8-A7C9-657C-C00DF1E61D65}"/>
          </ac:spMkLst>
        </pc:spChg>
        <pc:picChg chg="mod">
          <ac:chgData name="Matt Withee" userId="23d9520a3ef5b3a4" providerId="LiveId" clId="{FB23A10C-1228-4930-AA8C-303F0C9A6419}" dt="2024-11-09T18:14:11.103" v="340" actId="1076"/>
          <ac:picMkLst>
            <pc:docMk/>
            <pc:sldMk cId="2571873863" sldId="261"/>
            <ac:picMk id="12" creationId="{11F0C6B3-F148-AE96-1CD1-0DCFDA17AEBD}"/>
          </ac:picMkLst>
        </pc:picChg>
        <pc:picChg chg="add mod">
          <ac:chgData name="Matt Withee" userId="23d9520a3ef5b3a4" providerId="LiveId" clId="{FB23A10C-1228-4930-AA8C-303F0C9A6419}" dt="2024-11-09T18:14:25.979" v="343" actId="1076"/>
          <ac:picMkLst>
            <pc:docMk/>
            <pc:sldMk cId="2571873863" sldId="261"/>
            <ac:picMk id="13" creationId="{586B7150-9BCB-8B07-1575-FC286CF71640}"/>
          </ac:picMkLst>
        </pc:picChg>
        <pc:picChg chg="mod">
          <ac:chgData name="Matt Withee" userId="23d9520a3ef5b3a4" providerId="LiveId" clId="{FB23A10C-1228-4930-AA8C-303F0C9A6419}" dt="2024-11-09T18:13:47.029" v="338" actId="1076"/>
          <ac:picMkLst>
            <pc:docMk/>
            <pc:sldMk cId="2571873863" sldId="261"/>
            <ac:picMk id="14" creationId="{D4787AED-A978-C008-49D9-55D186E3F162}"/>
          </ac:picMkLst>
        </pc:picChg>
      </pc:sldChg>
      <pc:sldChg chg="addSp delSp modSp add mod">
        <pc:chgData name="Matt Withee" userId="23d9520a3ef5b3a4" providerId="LiveId" clId="{FB23A10C-1228-4930-AA8C-303F0C9A6419}" dt="2024-11-09T19:40:21.453" v="1396" actId="1076"/>
        <pc:sldMkLst>
          <pc:docMk/>
          <pc:sldMk cId="150562557" sldId="262"/>
        </pc:sldMkLst>
        <pc:spChg chg="add mod">
          <ac:chgData name="Matt Withee" userId="23d9520a3ef5b3a4" providerId="LiveId" clId="{FB23A10C-1228-4930-AA8C-303F0C9A6419}" dt="2024-11-09T19:35:29.375" v="1278" actId="1076"/>
          <ac:spMkLst>
            <pc:docMk/>
            <pc:sldMk cId="150562557" sldId="262"/>
            <ac:spMk id="5" creationId="{5F666C23-DDB8-2FBB-1CF3-5FBC29E39353}"/>
          </ac:spMkLst>
        </pc:spChg>
        <pc:spChg chg="add mod">
          <ac:chgData name="Matt Withee" userId="23d9520a3ef5b3a4" providerId="LiveId" clId="{FB23A10C-1228-4930-AA8C-303F0C9A6419}" dt="2024-11-09T19:35:49.751" v="1281" actId="1076"/>
          <ac:spMkLst>
            <pc:docMk/>
            <pc:sldMk cId="150562557" sldId="262"/>
            <ac:spMk id="7" creationId="{15F11869-C7B6-4835-78BF-21144E70C4F5}"/>
          </ac:spMkLst>
        </pc:spChg>
        <pc:spChg chg="add mod">
          <ac:chgData name="Matt Withee" userId="23d9520a3ef5b3a4" providerId="LiveId" clId="{FB23A10C-1228-4930-AA8C-303F0C9A6419}" dt="2024-11-09T19:36:05" v="1283" actId="1076"/>
          <ac:spMkLst>
            <pc:docMk/>
            <pc:sldMk cId="150562557" sldId="262"/>
            <ac:spMk id="12" creationId="{B1CE3E1C-8FC9-57DA-9A0E-09F3D33AA08C}"/>
          </ac:spMkLst>
        </pc:spChg>
        <pc:spChg chg="add mod">
          <ac:chgData name="Matt Withee" userId="23d9520a3ef5b3a4" providerId="LiveId" clId="{FB23A10C-1228-4930-AA8C-303F0C9A6419}" dt="2024-11-09T19:39:01.986" v="1356" actId="1076"/>
          <ac:spMkLst>
            <pc:docMk/>
            <pc:sldMk cId="150562557" sldId="262"/>
            <ac:spMk id="14" creationId="{5EE633FF-32FF-94E2-6A9A-F26F76F34F9D}"/>
          </ac:spMkLst>
        </pc:spChg>
        <pc:spChg chg="add mod">
          <ac:chgData name="Matt Withee" userId="23d9520a3ef5b3a4" providerId="LiveId" clId="{FB23A10C-1228-4930-AA8C-303F0C9A6419}" dt="2024-11-09T19:38:13.907" v="1333" actId="1076"/>
          <ac:spMkLst>
            <pc:docMk/>
            <pc:sldMk cId="150562557" sldId="262"/>
            <ac:spMk id="15" creationId="{EDC26A65-392A-C557-4587-A95C91C86AC2}"/>
          </ac:spMkLst>
        </pc:spChg>
        <pc:spChg chg="add mod">
          <ac:chgData name="Matt Withee" userId="23d9520a3ef5b3a4" providerId="LiveId" clId="{FB23A10C-1228-4930-AA8C-303F0C9A6419}" dt="2024-11-09T19:38:58.266" v="1355" actId="1076"/>
          <ac:spMkLst>
            <pc:docMk/>
            <pc:sldMk cId="150562557" sldId="262"/>
            <ac:spMk id="16" creationId="{C45DE965-8451-C255-07D8-3508537EF8AE}"/>
          </ac:spMkLst>
        </pc:spChg>
        <pc:spChg chg="add mod">
          <ac:chgData name="Matt Withee" userId="23d9520a3ef5b3a4" providerId="LiveId" clId="{FB23A10C-1228-4930-AA8C-303F0C9A6419}" dt="2024-11-09T19:39:39.265" v="1375" actId="1076"/>
          <ac:spMkLst>
            <pc:docMk/>
            <pc:sldMk cId="150562557" sldId="262"/>
            <ac:spMk id="17" creationId="{7F73D2A6-737C-864A-9A7C-DD134DDF4325}"/>
          </ac:spMkLst>
        </pc:spChg>
        <pc:spChg chg="add mod">
          <ac:chgData name="Matt Withee" userId="23d9520a3ef5b3a4" providerId="LiveId" clId="{FB23A10C-1228-4930-AA8C-303F0C9A6419}" dt="2024-11-09T19:40:21.453" v="1396" actId="1076"/>
          <ac:spMkLst>
            <pc:docMk/>
            <pc:sldMk cId="150562557" sldId="262"/>
            <ac:spMk id="18" creationId="{FA40B0E4-CB11-CC34-1F76-D603F6B9D569}"/>
          </ac:spMkLst>
        </pc:spChg>
        <pc:spChg chg="mod">
          <ac:chgData name="Matt Withee" userId="23d9520a3ef5b3a4" providerId="LiveId" clId="{FB23A10C-1228-4930-AA8C-303F0C9A6419}" dt="2024-11-09T18:10:56.672" v="309" actId="255"/>
          <ac:spMkLst>
            <pc:docMk/>
            <pc:sldMk cId="150562557" sldId="262"/>
            <ac:spMk id="140" creationId="{1B7CD2B6-BA11-85F2-C42C-E3A0FE90CFAB}"/>
          </ac:spMkLst>
        </pc:spChg>
        <pc:spChg chg="del">
          <ac:chgData name="Matt Withee" userId="23d9520a3ef5b3a4" providerId="LiveId" clId="{FB23A10C-1228-4930-AA8C-303F0C9A6419}" dt="2024-11-09T19:20:37.284" v="1204" actId="478"/>
          <ac:spMkLst>
            <pc:docMk/>
            <pc:sldMk cId="150562557" sldId="262"/>
            <ac:spMk id="141" creationId="{6998C4CB-D32E-E265-417E-48023A1A832E}"/>
          </ac:spMkLst>
        </pc:spChg>
        <pc:picChg chg="add mod">
          <ac:chgData name="Matt Withee" userId="23d9520a3ef5b3a4" providerId="LiveId" clId="{FB23A10C-1228-4930-AA8C-303F0C9A6419}" dt="2024-11-09T19:35:11.011" v="1273" actId="1076"/>
          <ac:picMkLst>
            <pc:docMk/>
            <pc:sldMk cId="150562557" sldId="262"/>
            <ac:picMk id="2" creationId="{7EA6DB42-365D-577E-D5D0-632F17CAAC81}"/>
          </ac:picMkLst>
        </pc:picChg>
        <pc:picChg chg="add mod">
          <ac:chgData name="Matt Withee" userId="23d9520a3ef5b3a4" providerId="LiveId" clId="{FB23A10C-1228-4930-AA8C-303F0C9A6419}" dt="2024-11-09T19:35:25.856" v="1277" actId="1076"/>
          <ac:picMkLst>
            <pc:docMk/>
            <pc:sldMk cId="150562557" sldId="262"/>
            <ac:picMk id="3" creationId="{A433634E-3CBD-ECFE-6DF9-4AF303F9DBAF}"/>
          </ac:picMkLst>
        </pc:picChg>
        <pc:picChg chg="add del mod">
          <ac:chgData name="Matt Withee" userId="23d9520a3ef5b3a4" providerId="LiveId" clId="{FB23A10C-1228-4930-AA8C-303F0C9A6419}" dt="2024-11-09T19:26:34.336" v="1222" actId="478"/>
          <ac:picMkLst>
            <pc:docMk/>
            <pc:sldMk cId="150562557" sldId="262"/>
            <ac:picMk id="4" creationId="{72017328-B66E-1C9E-2CE0-A864BE9E7A80}"/>
          </ac:picMkLst>
        </pc:picChg>
        <pc:picChg chg="add del mod">
          <ac:chgData name="Matt Withee" userId="23d9520a3ef5b3a4" providerId="LiveId" clId="{FB23A10C-1228-4930-AA8C-303F0C9A6419}" dt="2024-11-09T19:31:37.561" v="1237" actId="478"/>
          <ac:picMkLst>
            <pc:docMk/>
            <pc:sldMk cId="150562557" sldId="262"/>
            <ac:picMk id="6" creationId="{5E09C92F-7442-B025-2FF8-3DAA6B5B2A9D}"/>
          </ac:picMkLst>
        </pc:picChg>
        <pc:picChg chg="add">
          <ac:chgData name="Matt Withee" userId="23d9520a3ef5b3a4" providerId="LiveId" clId="{FB23A10C-1228-4930-AA8C-303F0C9A6419}" dt="2024-11-09T19:28:37.754" v="1226"/>
          <ac:picMkLst>
            <pc:docMk/>
            <pc:sldMk cId="150562557" sldId="262"/>
            <ac:picMk id="8" creationId="{78FADE3C-B04F-7CF0-1475-5703E3F881CA}"/>
          </ac:picMkLst>
        </pc:picChg>
        <pc:picChg chg="add mod">
          <ac:chgData name="Matt Withee" userId="23d9520a3ef5b3a4" providerId="LiveId" clId="{FB23A10C-1228-4930-AA8C-303F0C9A6419}" dt="2024-11-09T19:35:33.746" v="1279" actId="1076"/>
          <ac:picMkLst>
            <pc:docMk/>
            <pc:sldMk cId="150562557" sldId="262"/>
            <ac:picMk id="9" creationId="{9BB4F2E3-0D7B-391F-18D2-F46C6DF06F47}"/>
          </ac:picMkLst>
        </pc:picChg>
        <pc:picChg chg="add mod">
          <ac:chgData name="Matt Withee" userId="23d9520a3ef5b3a4" providerId="LiveId" clId="{FB23A10C-1228-4930-AA8C-303F0C9A6419}" dt="2024-11-09T19:35:55.011" v="1282" actId="1076"/>
          <ac:picMkLst>
            <pc:docMk/>
            <pc:sldMk cId="150562557" sldId="262"/>
            <ac:picMk id="10" creationId="{4817F92D-B65B-BFDA-AA4D-4033522BDFAC}"/>
          </ac:picMkLst>
        </pc:picChg>
        <pc:picChg chg="add del mod">
          <ac:chgData name="Matt Withee" userId="23d9520a3ef5b3a4" providerId="LiveId" clId="{FB23A10C-1228-4930-AA8C-303F0C9A6419}" dt="2024-11-09T19:34:03.597" v="1255" actId="478"/>
          <ac:picMkLst>
            <pc:docMk/>
            <pc:sldMk cId="150562557" sldId="262"/>
            <ac:picMk id="11" creationId="{658DBB84-CA25-D1F2-8248-0D610077FEB6}"/>
          </ac:picMkLst>
        </pc:picChg>
        <pc:picChg chg="add mod">
          <ac:chgData name="Matt Withee" userId="23d9520a3ef5b3a4" providerId="LiveId" clId="{FB23A10C-1228-4930-AA8C-303F0C9A6419}" dt="2024-11-09T19:36:08.532" v="1284" actId="1076"/>
          <ac:picMkLst>
            <pc:docMk/>
            <pc:sldMk cId="150562557" sldId="262"/>
            <ac:picMk id="13" creationId="{BC57CAEE-F4BD-35E3-9E54-90BCCB7D9835}"/>
          </ac:picMkLst>
        </pc:picChg>
      </pc:sldChg>
      <pc:sldChg chg="delSp modSp add del mod">
        <pc:chgData name="Matt Withee" userId="23d9520a3ef5b3a4" providerId="LiveId" clId="{FB23A10C-1228-4930-AA8C-303F0C9A6419}" dt="2024-11-09T19:41:30.386" v="1397" actId="47"/>
        <pc:sldMkLst>
          <pc:docMk/>
          <pc:sldMk cId="4093929808" sldId="263"/>
        </pc:sldMkLst>
        <pc:spChg chg="mod">
          <ac:chgData name="Matt Withee" userId="23d9520a3ef5b3a4" providerId="LiveId" clId="{FB23A10C-1228-4930-AA8C-303F0C9A6419}" dt="2024-11-09T19:16:22.978" v="1199" actId="20577"/>
          <ac:spMkLst>
            <pc:docMk/>
            <pc:sldMk cId="4093929808" sldId="263"/>
            <ac:spMk id="140" creationId="{1B7CD2B6-BA11-85F2-C42C-E3A0FE90CFAB}"/>
          </ac:spMkLst>
        </pc:spChg>
        <pc:spChg chg="del">
          <ac:chgData name="Matt Withee" userId="23d9520a3ef5b3a4" providerId="LiveId" clId="{FB23A10C-1228-4930-AA8C-303F0C9A6419}" dt="2024-11-09T19:16:26.655" v="1200" actId="478"/>
          <ac:spMkLst>
            <pc:docMk/>
            <pc:sldMk cId="4093929808" sldId="263"/>
            <ac:spMk id="141" creationId="{6998C4CB-D32E-E265-417E-48023A1A832E}"/>
          </ac:spMkLst>
        </pc:spChg>
      </pc:sldChg>
      <pc:sldChg chg="add del">
        <pc:chgData name="Matt Withee" userId="23d9520a3ef5b3a4" providerId="LiveId" clId="{FB23A10C-1228-4930-AA8C-303F0C9A6419}" dt="2024-11-09T19:15:56.498" v="1143" actId="47"/>
        <pc:sldMkLst>
          <pc:docMk/>
          <pc:sldMk cId="1012881921" sldId="264"/>
        </pc:sldMkLst>
      </pc:sldChg>
      <pc:sldChg chg="modSp add mod ord">
        <pc:chgData name="Matt Withee" userId="23d9520a3ef5b3a4" providerId="LiveId" clId="{FB23A10C-1228-4930-AA8C-303F0C9A6419}" dt="2024-11-09T19:15:54.329" v="1142"/>
        <pc:sldMkLst>
          <pc:docMk/>
          <pc:sldMk cId="333572931" sldId="265"/>
        </pc:sldMkLst>
        <pc:spChg chg="mod">
          <ac:chgData name="Matt Withee" userId="23d9520a3ef5b3a4" providerId="LiveId" clId="{FB23A10C-1228-4930-AA8C-303F0C9A6419}" dt="2024-11-09T19:15:44.270" v="1140" actId="255"/>
          <ac:spMkLst>
            <pc:docMk/>
            <pc:sldMk cId="333572931" sldId="265"/>
            <ac:spMk id="134" creationId="{00000000-0000-0000-0000-000000000000}"/>
          </ac:spMkLst>
        </pc:spChg>
      </pc:sldChg>
    </pc:docChg>
  </pc:docChgLst>
  <pc:docChgLst>
    <pc:chgData name="Matt Withee" userId="23d9520a3ef5b3a4" providerId="LiveId" clId="{40006237-90D9-4F08-B2DE-9FF9970AE5B4}"/>
    <pc:docChg chg="undo custSel delSld modSld">
      <pc:chgData name="Matt Withee" userId="23d9520a3ef5b3a4" providerId="LiveId" clId="{40006237-90D9-4F08-B2DE-9FF9970AE5B4}" dt="2024-11-08T19:46:04.524" v="2171" actId="255"/>
      <pc:docMkLst>
        <pc:docMk/>
      </pc:docMkLst>
      <pc:sldChg chg="modSp mod">
        <pc:chgData name="Matt Withee" userId="23d9520a3ef5b3a4" providerId="LiveId" clId="{40006237-90D9-4F08-B2DE-9FF9970AE5B4}" dt="2024-11-07T19:41:13.848" v="87" actId="255"/>
        <pc:sldMkLst>
          <pc:docMk/>
          <pc:sldMk cId="0" sldId="256"/>
        </pc:sldMkLst>
        <pc:spChg chg="mod">
          <ac:chgData name="Matt Withee" userId="23d9520a3ef5b3a4" providerId="LiveId" clId="{40006237-90D9-4F08-B2DE-9FF9970AE5B4}" dt="2024-11-07T19:41:13.848" v="87" actId="255"/>
          <ac:spMkLst>
            <pc:docMk/>
            <pc:sldMk cId="0" sldId="256"/>
            <ac:spMk id="134" creationId="{00000000-0000-0000-0000-000000000000}"/>
          </ac:spMkLst>
        </pc:spChg>
      </pc:sldChg>
      <pc:sldChg chg="del">
        <pc:chgData name="Matt Withee" userId="23d9520a3ef5b3a4" providerId="LiveId" clId="{40006237-90D9-4F08-B2DE-9FF9970AE5B4}" dt="2024-11-07T19:37:40.849" v="68" actId="47"/>
        <pc:sldMkLst>
          <pc:docMk/>
          <pc:sldMk cId="3600911140" sldId="258"/>
        </pc:sldMkLst>
      </pc:sldChg>
      <pc:sldChg chg="del">
        <pc:chgData name="Matt Withee" userId="23d9520a3ef5b3a4" providerId="LiveId" clId="{40006237-90D9-4F08-B2DE-9FF9970AE5B4}" dt="2024-11-07T20:01:22.492" v="341" actId="47"/>
        <pc:sldMkLst>
          <pc:docMk/>
          <pc:sldMk cId="1599145715" sldId="260"/>
        </pc:sldMkLst>
      </pc:sldChg>
      <pc:sldChg chg="addSp modSp mod modAnim">
        <pc:chgData name="Matt Withee" userId="23d9520a3ef5b3a4" providerId="LiveId" clId="{40006237-90D9-4F08-B2DE-9FF9970AE5B4}" dt="2024-11-08T19:46:04.524" v="2171" actId="255"/>
        <pc:sldMkLst>
          <pc:docMk/>
          <pc:sldMk cId="2571873863" sldId="261"/>
        </pc:sldMkLst>
        <pc:spChg chg="add mod">
          <ac:chgData name="Matt Withee" userId="23d9520a3ef5b3a4" providerId="LiveId" clId="{40006237-90D9-4F08-B2DE-9FF9970AE5B4}" dt="2024-11-07T19:59:41.788" v="331" actId="1076"/>
          <ac:spMkLst>
            <pc:docMk/>
            <pc:sldMk cId="2571873863" sldId="261"/>
            <ac:spMk id="2" creationId="{0981061E-FB62-601A-49BA-246FDF9C41D6}"/>
          </ac:spMkLst>
        </pc:spChg>
        <pc:spChg chg="add mod">
          <ac:chgData name="Matt Withee" userId="23d9520a3ef5b3a4" providerId="LiveId" clId="{40006237-90D9-4F08-B2DE-9FF9970AE5B4}" dt="2024-11-07T19:59:51.583" v="334" actId="1076"/>
          <ac:spMkLst>
            <pc:docMk/>
            <pc:sldMk cId="2571873863" sldId="261"/>
            <ac:spMk id="3" creationId="{31DE4967-FB51-B7F6-77AC-D344AA7D61AA}"/>
          </ac:spMkLst>
        </pc:spChg>
        <pc:spChg chg="add mod">
          <ac:chgData name="Matt Withee" userId="23d9520a3ef5b3a4" providerId="LiveId" clId="{40006237-90D9-4F08-B2DE-9FF9970AE5B4}" dt="2024-11-07T19:59:59.550" v="336" actId="1076"/>
          <ac:spMkLst>
            <pc:docMk/>
            <pc:sldMk cId="2571873863" sldId="261"/>
            <ac:spMk id="4" creationId="{43A53EC7-4D2A-3664-DC51-113F951F4BB6}"/>
          </ac:spMkLst>
        </pc:spChg>
        <pc:spChg chg="add mod">
          <ac:chgData name="Matt Withee" userId="23d9520a3ef5b3a4" providerId="LiveId" clId="{40006237-90D9-4F08-B2DE-9FF9970AE5B4}" dt="2024-11-07T20:00:07.934" v="338" actId="1076"/>
          <ac:spMkLst>
            <pc:docMk/>
            <pc:sldMk cId="2571873863" sldId="261"/>
            <ac:spMk id="5" creationId="{7E2F13EE-22B4-BF1F-968E-1C4967D2F34E}"/>
          </ac:spMkLst>
        </pc:spChg>
        <pc:spChg chg="add mod">
          <ac:chgData name="Matt Withee" userId="23d9520a3ef5b3a4" providerId="LiveId" clId="{40006237-90D9-4F08-B2DE-9FF9970AE5B4}" dt="2024-11-07T20:00:12.869" v="340" actId="1076"/>
          <ac:spMkLst>
            <pc:docMk/>
            <pc:sldMk cId="2571873863" sldId="261"/>
            <ac:spMk id="6" creationId="{FFD46909-BE5C-CAF2-878E-337EF742BCDC}"/>
          </ac:spMkLst>
        </pc:spChg>
        <pc:spChg chg="add mod">
          <ac:chgData name="Matt Withee" userId="23d9520a3ef5b3a4" providerId="LiveId" clId="{40006237-90D9-4F08-B2DE-9FF9970AE5B4}" dt="2024-11-08T19:19:17.873" v="1749" actId="1076"/>
          <ac:spMkLst>
            <pc:docMk/>
            <pc:sldMk cId="2571873863" sldId="261"/>
            <ac:spMk id="7" creationId="{CCC71C6B-54C5-2823-68AB-FFFAD6E5F8A3}"/>
          </ac:spMkLst>
        </pc:spChg>
        <pc:spChg chg="add mod">
          <ac:chgData name="Matt Withee" userId="23d9520a3ef5b3a4" providerId="LiveId" clId="{40006237-90D9-4F08-B2DE-9FF9970AE5B4}" dt="2024-11-08T19:19:22.782" v="1750" actId="1076"/>
          <ac:spMkLst>
            <pc:docMk/>
            <pc:sldMk cId="2571873863" sldId="261"/>
            <ac:spMk id="8" creationId="{07CE2B79-4379-C8F8-1E93-137872A4AF3B}"/>
          </ac:spMkLst>
        </pc:spChg>
        <pc:spChg chg="add mod">
          <ac:chgData name="Matt Withee" userId="23d9520a3ef5b3a4" providerId="LiveId" clId="{40006237-90D9-4F08-B2DE-9FF9970AE5B4}" dt="2024-11-08T19:38:12.561" v="1773" actId="20577"/>
          <ac:spMkLst>
            <pc:docMk/>
            <pc:sldMk cId="2571873863" sldId="261"/>
            <ac:spMk id="9" creationId="{1E77D4CA-B642-6F1D-0ADC-3FE7F3ECAE1F}"/>
          </ac:spMkLst>
        </pc:spChg>
        <pc:spChg chg="add mod">
          <ac:chgData name="Matt Withee" userId="23d9520a3ef5b3a4" providerId="LiveId" clId="{40006237-90D9-4F08-B2DE-9FF9970AE5B4}" dt="2024-11-08T19:45:06.173" v="2127" actId="6549"/>
          <ac:spMkLst>
            <pc:docMk/>
            <pc:sldMk cId="2571873863" sldId="261"/>
            <ac:spMk id="10" creationId="{128C52B6-DAB0-5A6C-0ADA-4CE68E949EDF}"/>
          </ac:spMkLst>
        </pc:spChg>
        <pc:spChg chg="add mod">
          <ac:chgData name="Matt Withee" userId="23d9520a3ef5b3a4" providerId="LiveId" clId="{40006237-90D9-4F08-B2DE-9FF9970AE5B4}" dt="2024-11-08T19:46:04.524" v="2171" actId="255"/>
          <ac:spMkLst>
            <pc:docMk/>
            <pc:sldMk cId="2571873863" sldId="261"/>
            <ac:spMk id="15" creationId="{C8824EAE-37D8-A7C9-657C-C00DF1E61D65}"/>
          </ac:spMkLst>
        </pc:spChg>
        <pc:spChg chg="mod">
          <ac:chgData name="Matt Withee" userId="23d9520a3ef5b3a4" providerId="LiveId" clId="{40006237-90D9-4F08-B2DE-9FF9970AE5B4}" dt="2024-11-07T19:50:39.355" v="321" actId="255"/>
          <ac:spMkLst>
            <pc:docMk/>
            <pc:sldMk cId="2571873863" sldId="261"/>
            <ac:spMk id="140" creationId="{699DD5D3-174B-0C6B-DB28-98E012D6EDEA}"/>
          </ac:spMkLst>
        </pc:spChg>
        <pc:spChg chg="mod">
          <ac:chgData name="Matt Withee" userId="23d9520a3ef5b3a4" providerId="LiveId" clId="{40006237-90D9-4F08-B2DE-9FF9970AE5B4}" dt="2024-11-07T19:50:27.722" v="320" actId="255"/>
          <ac:spMkLst>
            <pc:docMk/>
            <pc:sldMk cId="2571873863" sldId="261"/>
            <ac:spMk id="141" creationId="{C172C094-F1CC-20A2-85FD-41E5F3D928D2}"/>
          </ac:spMkLst>
        </pc:spChg>
        <pc:picChg chg="add mod">
          <ac:chgData name="Matt Withee" userId="23d9520a3ef5b3a4" providerId="LiveId" clId="{40006237-90D9-4F08-B2DE-9FF9970AE5B4}" dt="2024-11-08T19:44:23.316" v="2123" actId="1076"/>
          <ac:picMkLst>
            <pc:docMk/>
            <pc:sldMk cId="2571873863" sldId="261"/>
            <ac:picMk id="12" creationId="{11F0C6B3-F148-AE96-1CD1-0DCFDA17AEBD}"/>
          </ac:picMkLst>
        </pc:picChg>
        <pc:picChg chg="add mod">
          <ac:chgData name="Matt Withee" userId="23d9520a3ef5b3a4" providerId="LiveId" clId="{40006237-90D9-4F08-B2DE-9FF9970AE5B4}" dt="2024-11-08T19:44:28.534" v="2124" actId="1076"/>
          <ac:picMkLst>
            <pc:docMk/>
            <pc:sldMk cId="2571873863" sldId="261"/>
            <ac:picMk id="14" creationId="{D4787AED-A978-C008-49D9-55D186E3F162}"/>
          </ac:picMkLst>
        </pc:picChg>
      </pc:sldChg>
      <pc:sldChg chg="del">
        <pc:chgData name="Matt Withee" userId="23d9520a3ef5b3a4" providerId="LiveId" clId="{40006237-90D9-4F08-B2DE-9FF9970AE5B4}" dt="2024-11-07T19:38:03.890" v="70" actId="47"/>
        <pc:sldMkLst>
          <pc:docMk/>
          <pc:sldMk cId="2829381644" sldId="262"/>
        </pc:sldMkLst>
      </pc:sldChg>
      <pc:sldChg chg="del">
        <pc:chgData name="Matt Withee" userId="23d9520a3ef5b3a4" providerId="LiveId" clId="{40006237-90D9-4F08-B2DE-9FF9970AE5B4}" dt="2024-11-07T19:37:52.308" v="69" actId="47"/>
        <pc:sldMkLst>
          <pc:docMk/>
          <pc:sldMk cId="111410442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7C4867E7-5EC8-5CCC-9348-E5F50E1A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378901C6-4332-6B15-CD3C-F89949B7A7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A8AD716D-4F7D-B1B0-42C6-44D989CF6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1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10CC6E9C-CB8C-8D94-1ECF-B9295D35E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9ACE8794-7850-69A2-39C4-9814B0CE5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96132FE5-51D4-530B-DBCE-596E02DBEC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6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10CC6E9C-CB8C-8D94-1ECF-B9295D35E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9ACE8794-7850-69A2-39C4-9814B0CE5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96132FE5-51D4-530B-DBCE-596E02DBEC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67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88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Chapter 8/9 – </a:t>
            </a:r>
            <a:br>
              <a:rPr lang="en-US" sz="3200" dirty="0"/>
            </a:br>
            <a:r>
              <a:rPr lang="en-US" sz="3200" dirty="0"/>
              <a:t>Assumptions, Security, and Attacks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Assumptions</a:t>
            </a:r>
            <a:endParaRPr sz="4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2FBFC6B-D738-58E7-AC1C-3EBE4C4B1385}"/>
              </a:ext>
            </a:extLst>
          </p:cNvPr>
          <p:cNvSpPr/>
          <p:nvPr/>
        </p:nvSpPr>
        <p:spPr>
          <a:xfrm>
            <a:off x="1082374" y="2680115"/>
            <a:ext cx="246886" cy="1746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99A861E-0C98-FD46-E97D-704AB13445FC}"/>
              </a:ext>
            </a:extLst>
          </p:cNvPr>
          <p:cNvSpPr/>
          <p:nvPr/>
        </p:nvSpPr>
        <p:spPr>
          <a:xfrm rot="10800000">
            <a:off x="3158455" y="2680115"/>
            <a:ext cx="246886" cy="1746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9FAC76C-DE8D-8E8C-C493-EE5E708E6F3B}"/>
              </a:ext>
            </a:extLst>
          </p:cNvPr>
          <p:cNvSpPr/>
          <p:nvPr/>
        </p:nvSpPr>
        <p:spPr>
          <a:xfrm rot="16200000">
            <a:off x="2043493" y="3101670"/>
            <a:ext cx="246803" cy="1747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290631-D91A-A052-0868-8777358B796D}"/>
              </a:ext>
            </a:extLst>
          </p:cNvPr>
          <p:cNvSpPr/>
          <p:nvPr/>
        </p:nvSpPr>
        <p:spPr>
          <a:xfrm rot="5400000">
            <a:off x="2043494" y="2208536"/>
            <a:ext cx="246803" cy="1747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8A3ED-C354-06C2-501A-2E4D96AC77BD}"/>
              </a:ext>
            </a:extLst>
          </p:cNvPr>
          <p:cNvSpPr txBox="1"/>
          <p:nvPr/>
        </p:nvSpPr>
        <p:spPr>
          <a:xfrm>
            <a:off x="1339460" y="2419297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SQI</a:t>
            </a:r>
            <a:r>
              <a:rPr lang="en-US" sz="3600" baseline="-25000" dirty="0">
                <a:solidFill>
                  <a:schemeClr val="bg1"/>
                </a:solidFill>
              </a:rPr>
              <a:t>SIGN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279F0-19E4-F0C2-B6CF-C8B668960D76}"/>
              </a:ext>
            </a:extLst>
          </p:cNvPr>
          <p:cNvSpPr txBox="1"/>
          <p:nvPr/>
        </p:nvSpPr>
        <p:spPr>
          <a:xfrm>
            <a:off x="266981" y="2613555"/>
            <a:ext cx="94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Primality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5EDF4-1E30-2AC3-DEFB-68BF01007E43}"/>
              </a:ext>
            </a:extLst>
          </p:cNvPr>
          <p:cNvSpPr txBox="1"/>
          <p:nvPr/>
        </p:nvSpPr>
        <p:spPr>
          <a:xfrm>
            <a:off x="3405341" y="2613556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Ideal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C92AE-4219-3CD8-1A7C-863D6546A043}"/>
              </a:ext>
            </a:extLst>
          </p:cNvPr>
          <p:cNvSpPr txBox="1"/>
          <p:nvPr/>
        </p:nvSpPr>
        <p:spPr>
          <a:xfrm>
            <a:off x="1205817" y="3312431"/>
            <a:ext cx="197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Quadratic </a:t>
            </a:r>
            <a:r>
              <a:rPr lang="en-US" dirty="0" err="1">
                <a:solidFill>
                  <a:schemeClr val="bg1"/>
                </a:solidFill>
              </a:rPr>
              <a:t>Residuosity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Conditions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A597-7D08-4E49-23C0-A988D9A5B3C3}"/>
              </a:ext>
            </a:extLst>
          </p:cNvPr>
          <p:cNvSpPr txBox="1"/>
          <p:nvPr/>
        </p:nvSpPr>
        <p:spPr>
          <a:xfrm>
            <a:off x="1339460" y="1892170"/>
            <a:ext cx="1974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Lattices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146D9-1AF6-884E-B3A4-B1E4F2B51A9E}"/>
              </a:ext>
            </a:extLst>
          </p:cNvPr>
          <p:cNvSpPr txBox="1"/>
          <p:nvPr/>
        </p:nvSpPr>
        <p:spPr>
          <a:xfrm>
            <a:off x="5555672" y="1199725"/>
            <a:ext cx="24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Where It’s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793CF-0A64-0555-DA6A-D8B1EAE0B843}"/>
              </a:ext>
            </a:extLst>
          </p:cNvPr>
          <p:cNvSpPr/>
          <p:nvPr/>
        </p:nvSpPr>
        <p:spPr>
          <a:xfrm>
            <a:off x="5472545" y="1134926"/>
            <a:ext cx="2022764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DD5AD3-3A70-80F4-09ED-68350D077161}"/>
              </a:ext>
            </a:extLst>
          </p:cNvPr>
          <p:cNvSpPr txBox="1"/>
          <p:nvPr/>
        </p:nvSpPr>
        <p:spPr>
          <a:xfrm>
            <a:off x="266981" y="2613555"/>
            <a:ext cx="94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Primality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3D017C-F2CE-34C1-1CD2-ADDF60BAF21C}"/>
              </a:ext>
            </a:extLst>
          </p:cNvPr>
          <p:cNvSpPr/>
          <p:nvPr/>
        </p:nvSpPr>
        <p:spPr>
          <a:xfrm>
            <a:off x="5254336" y="3079704"/>
            <a:ext cx="2459181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5B96D-BDE4-B43F-68CF-2ECA1DB110D6}"/>
              </a:ext>
            </a:extLst>
          </p:cNvPr>
          <p:cNvSpPr txBox="1"/>
          <p:nvPr/>
        </p:nvSpPr>
        <p:spPr>
          <a:xfrm>
            <a:off x="5254336" y="3156648"/>
            <a:ext cx="24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Why It’s Needed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D2C6E5-DE96-43D6-99C4-0182E686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54" y="1179434"/>
            <a:ext cx="1434599" cy="12398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F31152-1535-9E11-5E3B-34F8A1F50F7D}"/>
              </a:ext>
            </a:extLst>
          </p:cNvPr>
          <p:cNvSpPr txBox="1"/>
          <p:nvPr/>
        </p:nvSpPr>
        <p:spPr>
          <a:xfrm>
            <a:off x="4655127" y="1711036"/>
            <a:ext cx="3948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SQI</a:t>
            </a:r>
            <a:r>
              <a:rPr lang="en-US" baseline="-25000" dirty="0">
                <a:solidFill>
                  <a:schemeClr val="bg1"/>
                </a:solidFill>
              </a:rPr>
              <a:t>SIGN</a:t>
            </a:r>
            <a:r>
              <a:rPr lang="en-US" dirty="0">
                <a:solidFill>
                  <a:schemeClr val="bg1"/>
                </a:solidFill>
              </a:rPr>
              <a:t> requires several important numbers be large prime numbers, importantly the modulus </a:t>
            </a:r>
            <a:r>
              <a:rPr lang="en-US" i="1" dirty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when constructing the field </a:t>
            </a:r>
            <a:r>
              <a:rPr lang="en-US" dirty="0" err="1">
                <a:solidFill>
                  <a:schemeClr val="bg1"/>
                </a:solidFill>
              </a:rPr>
              <a:t>F</a:t>
            </a:r>
            <a:r>
              <a:rPr lang="en-US" baseline="-25000" dirty="0" err="1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C80CF-10DB-86EE-A551-5C1CBB3F812E}"/>
              </a:ext>
            </a:extLst>
          </p:cNvPr>
          <p:cNvSpPr txBox="1"/>
          <p:nvPr/>
        </p:nvSpPr>
        <p:spPr>
          <a:xfrm>
            <a:off x="4609798" y="3692236"/>
            <a:ext cx="3948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Ensures the elliptic curve structure is preserved and simplifies the process of working with them. Also improves security as factorization can’t be used to break down the curves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4C3F-9CDD-CF70-D21B-7D041A0C39D5}"/>
              </a:ext>
            </a:extLst>
          </p:cNvPr>
          <p:cNvSpPr txBox="1"/>
          <p:nvPr/>
        </p:nvSpPr>
        <p:spPr>
          <a:xfrm>
            <a:off x="4655127" y="1715112"/>
            <a:ext cx="3948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SQI</a:t>
            </a:r>
            <a:r>
              <a:rPr lang="en-US" baseline="-25000" dirty="0">
                <a:solidFill>
                  <a:schemeClr val="bg1"/>
                </a:solidFill>
              </a:rPr>
              <a:t>SIGN</a:t>
            </a:r>
            <a:r>
              <a:rPr lang="en-US" dirty="0">
                <a:solidFill>
                  <a:schemeClr val="bg1"/>
                </a:solidFill>
              </a:rPr>
              <a:t> uses quadratic residues to ensure that points lie on a curve. There is an extra layer of security as attackers shouldn’t be able to distinguish between residues and non-residues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C55207-F502-A261-510C-C7D1EEFF542A}"/>
              </a:ext>
            </a:extLst>
          </p:cNvPr>
          <p:cNvSpPr txBox="1"/>
          <p:nvPr/>
        </p:nvSpPr>
        <p:spPr>
          <a:xfrm>
            <a:off x="1183704" y="2286138"/>
            <a:ext cx="68456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Quadratic Residue - a number that can be expressed as the square of an integer within a given </a:t>
            </a:r>
            <a:r>
              <a:rPr lang="en-US" b="1" dirty="0"/>
              <a:t>modular system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1E0BE-6885-EBF0-78CD-E1E53934D7B8}"/>
              </a:ext>
            </a:extLst>
          </p:cNvPr>
          <p:cNvSpPr txBox="1"/>
          <p:nvPr/>
        </p:nvSpPr>
        <p:spPr>
          <a:xfrm>
            <a:off x="1205817" y="3312431"/>
            <a:ext cx="197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Quadratic </a:t>
            </a:r>
            <a:r>
              <a:rPr lang="en-US" dirty="0" err="1">
                <a:solidFill>
                  <a:schemeClr val="accent6"/>
                </a:solidFill>
              </a:rPr>
              <a:t>Residuosity</a:t>
            </a:r>
            <a:endParaRPr lang="en-US" dirty="0">
              <a:solidFill>
                <a:schemeClr val="accent6"/>
              </a:solidFill>
            </a:endParaRP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Conditions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4C53B-286A-70CA-F70E-71A49AD7A5DF}"/>
              </a:ext>
            </a:extLst>
          </p:cNvPr>
          <p:cNvSpPr txBox="1"/>
          <p:nvPr/>
        </p:nvSpPr>
        <p:spPr>
          <a:xfrm>
            <a:off x="4599145" y="3692236"/>
            <a:ext cx="3948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There is an extra layer of security as attackers shouldn’t be able to distinguish between residues and non-residues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063EC7-9B84-14EF-E286-57EFC187256A}"/>
              </a:ext>
            </a:extLst>
          </p:cNvPr>
          <p:cNvSpPr txBox="1"/>
          <p:nvPr/>
        </p:nvSpPr>
        <p:spPr>
          <a:xfrm>
            <a:off x="4638665" y="1702886"/>
            <a:ext cx="3948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lattices are importantly used in key generation, signatures, and some transformations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A75B4D-8272-E596-92E2-51DD54917946}"/>
              </a:ext>
            </a:extLst>
          </p:cNvPr>
          <p:cNvSpPr txBox="1"/>
          <p:nvPr/>
        </p:nvSpPr>
        <p:spPr>
          <a:xfrm>
            <a:off x="4588492" y="3700386"/>
            <a:ext cx="394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randomness of the lattices in SQI</a:t>
            </a:r>
            <a:r>
              <a:rPr lang="en-US" baseline="-25000" dirty="0">
                <a:solidFill>
                  <a:schemeClr val="bg1"/>
                </a:solidFill>
              </a:rPr>
              <a:t>SIGN</a:t>
            </a:r>
            <a:r>
              <a:rPr lang="en-US" dirty="0">
                <a:solidFill>
                  <a:schemeClr val="bg1"/>
                </a:solidFill>
              </a:rPr>
              <a:t> ensures they can’t be reconstructed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E770D8-EF32-3EC7-17E0-9508D9CC2DEA}"/>
              </a:ext>
            </a:extLst>
          </p:cNvPr>
          <p:cNvSpPr txBox="1"/>
          <p:nvPr/>
        </p:nvSpPr>
        <p:spPr>
          <a:xfrm>
            <a:off x="1339459" y="1892170"/>
            <a:ext cx="1974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Random Lattices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AE602D9-D60A-B785-65C8-1C98A355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042" y="1213877"/>
            <a:ext cx="1668852" cy="12926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8A0E84D-45CA-B2BD-6C6A-DAA556312946}"/>
              </a:ext>
            </a:extLst>
          </p:cNvPr>
          <p:cNvSpPr txBox="1"/>
          <p:nvPr/>
        </p:nvSpPr>
        <p:spPr>
          <a:xfrm>
            <a:off x="3405341" y="2613555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Ideal Size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874456-D671-0F45-5842-0F0D6452B2F9}"/>
              </a:ext>
            </a:extLst>
          </p:cNvPr>
          <p:cNvSpPr txBox="1"/>
          <p:nvPr/>
        </p:nvSpPr>
        <p:spPr>
          <a:xfrm>
            <a:off x="4646896" y="1718335"/>
            <a:ext cx="394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SQI</a:t>
            </a:r>
            <a:r>
              <a:rPr lang="en-US" baseline="-25000" dirty="0">
                <a:solidFill>
                  <a:schemeClr val="bg1"/>
                </a:solidFill>
              </a:rPr>
              <a:t>SIGN </a:t>
            </a:r>
            <a:r>
              <a:rPr lang="en-US" dirty="0">
                <a:solidFill>
                  <a:schemeClr val="bg1"/>
                </a:solidFill>
              </a:rPr>
              <a:t>uses ideals to compute isogenies, the basis of the digital signature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1EB888-79D0-1D3B-71DA-301F12F873B6}"/>
              </a:ext>
            </a:extLst>
          </p:cNvPr>
          <p:cNvSpPr txBox="1"/>
          <p:nvPr/>
        </p:nvSpPr>
        <p:spPr>
          <a:xfrm>
            <a:off x="4606509" y="3692236"/>
            <a:ext cx="3948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ideals are too small, the security of the scheme is compromised. If they are too large, the computation will be too resource-intensive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  <p:bldP spid="20" grpId="1"/>
      <p:bldP spid="22" grpId="0"/>
      <p:bldP spid="22" grpId="1"/>
      <p:bldP spid="23" grpId="0"/>
      <p:bldP spid="23" grpId="1"/>
      <p:bldP spid="24" grpId="0" animBg="1"/>
      <p:bldP spid="24" grpId="1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ED9A858-A4D4-B970-CBE3-CD1289C5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699DD5D3-174B-0C6B-DB28-98E012D6E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Security Reductions</a:t>
            </a:r>
            <a:endParaRPr sz="4000" dirty="0"/>
          </a:p>
        </p:txBody>
      </p:sp>
      <p:sp>
        <p:nvSpPr>
          <p:cNvPr id="141" name="Google Shape;141;p14">
            <a:extLst>
              <a:ext uri="{FF2B5EF4-FFF2-40B4-BE49-F238E27FC236}">
                <a16:creationId xmlns:a16="http://schemas.microsoft.com/office/drawing/2014/main" id="{C172C094-F1CC-20A2-85FD-41E5F3D92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These are properties that the ∑-protocol should satisfy: 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Correctness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Special Soundness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Weak Honest-Verifier Zero-Knowledge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IMP-PA Security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Digital Signature Security with Fiat-Shamir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1061E-FB62-601A-49BA-246FDF9C41D6}"/>
              </a:ext>
            </a:extLst>
          </p:cNvPr>
          <p:cNvSpPr txBox="1"/>
          <p:nvPr/>
        </p:nvSpPr>
        <p:spPr>
          <a:xfrm>
            <a:off x="2881746" y="1986975"/>
            <a:ext cx="47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E4967-FB51-B7F6-77AC-D344AA7D61AA}"/>
              </a:ext>
            </a:extLst>
          </p:cNvPr>
          <p:cNvSpPr txBox="1"/>
          <p:nvPr/>
        </p:nvSpPr>
        <p:spPr>
          <a:xfrm>
            <a:off x="3546764" y="2438375"/>
            <a:ext cx="47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3EC7-4D2A-3664-DC51-113F951F4BB6}"/>
              </a:ext>
            </a:extLst>
          </p:cNvPr>
          <p:cNvSpPr txBox="1"/>
          <p:nvPr/>
        </p:nvSpPr>
        <p:spPr>
          <a:xfrm>
            <a:off x="5618019" y="2936012"/>
            <a:ext cx="47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F13EE-22B4-BF1F-968E-1C4967D2F34E}"/>
              </a:ext>
            </a:extLst>
          </p:cNvPr>
          <p:cNvSpPr txBox="1"/>
          <p:nvPr/>
        </p:nvSpPr>
        <p:spPr>
          <a:xfrm>
            <a:off x="3293918" y="3393212"/>
            <a:ext cx="47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46909-BE5C-CAF2-878E-337EF742BCDC}"/>
              </a:ext>
            </a:extLst>
          </p:cNvPr>
          <p:cNvSpPr txBox="1"/>
          <p:nvPr/>
        </p:nvSpPr>
        <p:spPr>
          <a:xfrm>
            <a:off x="5943600" y="3920660"/>
            <a:ext cx="47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71C6B-54C5-2823-68AB-FFFAD6E5F8A3}"/>
              </a:ext>
            </a:extLst>
          </p:cNvPr>
          <p:cNvSpPr txBox="1"/>
          <p:nvPr/>
        </p:nvSpPr>
        <p:spPr>
          <a:xfrm>
            <a:off x="1295671" y="1556431"/>
            <a:ext cx="6075218" cy="28931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Correctness</a:t>
            </a:r>
          </a:p>
          <a:p>
            <a:pPr algn="ctr"/>
            <a:r>
              <a:rPr lang="en-US" dirty="0"/>
              <a:t>V(x, comm, </a:t>
            </a:r>
            <a:r>
              <a:rPr lang="en-US" dirty="0" err="1"/>
              <a:t>chall</a:t>
            </a:r>
            <a:r>
              <a:rPr lang="en-US" dirty="0"/>
              <a:t>, resp) = 1</a:t>
            </a:r>
          </a:p>
          <a:p>
            <a:pPr algn="ctr"/>
            <a:endParaRPr lang="en-US" dirty="0"/>
          </a:p>
          <a:p>
            <a:r>
              <a:rPr lang="en-US" u="sng" dirty="0"/>
              <a:t>Variables:</a:t>
            </a:r>
          </a:p>
          <a:p>
            <a:r>
              <a:rPr lang="en-US" dirty="0"/>
              <a:t>x: public key</a:t>
            </a:r>
          </a:p>
          <a:p>
            <a:r>
              <a:rPr lang="en-US" dirty="0"/>
              <a:t>w: private key</a:t>
            </a:r>
          </a:p>
          <a:p>
            <a:r>
              <a:rPr lang="en-US" dirty="0"/>
              <a:t>com ←P1(</a:t>
            </a:r>
            <a:r>
              <a:rPr lang="en-US" dirty="0" err="1"/>
              <a:t>x,w</a:t>
            </a:r>
            <a:r>
              <a:rPr lang="en-US" dirty="0"/>
              <a:t>): commitment</a:t>
            </a:r>
          </a:p>
          <a:p>
            <a:r>
              <a:rPr lang="en-US" dirty="0" err="1"/>
              <a:t>chall</a:t>
            </a:r>
            <a:r>
              <a:rPr lang="en-US" dirty="0"/>
              <a:t> ←{0,1}</a:t>
            </a:r>
            <a:r>
              <a:rPr lang="en-US" baseline="30000" dirty="0"/>
              <a:t>λ </a:t>
            </a:r>
            <a:r>
              <a:rPr lang="en-US" dirty="0"/>
              <a:t>: random challenge from verifier</a:t>
            </a:r>
          </a:p>
          <a:p>
            <a:r>
              <a:rPr lang="en-US" dirty="0"/>
              <a:t>resp ← P2(</a:t>
            </a:r>
            <a:r>
              <a:rPr lang="en-US" dirty="0" err="1"/>
              <a:t>chall</a:t>
            </a:r>
            <a:r>
              <a:rPr lang="en-US" dirty="0"/>
              <a:t>): response to challenge from prover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E2B79-4379-C8F8-1E93-137872A4AF3B}"/>
              </a:ext>
            </a:extLst>
          </p:cNvPr>
          <p:cNvSpPr txBox="1"/>
          <p:nvPr/>
        </p:nvSpPr>
        <p:spPr>
          <a:xfrm>
            <a:off x="1295452" y="1547289"/>
            <a:ext cx="6075218" cy="310854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Special Soundness</a:t>
            </a:r>
          </a:p>
          <a:p>
            <a:pPr algn="ctr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property that prevents cheating. If someone can produce two distinct correct responses, they must know the secret key. (</a:t>
            </a:r>
            <a:r>
              <a:rPr lang="en-US" dirty="0" err="1"/>
              <a:t>ie</a:t>
            </a:r>
            <a:r>
              <a:rPr lang="en-US" dirty="0"/>
              <a:t>. They must know the </a:t>
            </a:r>
            <a:r>
              <a:rPr lang="en-US" i="1" dirty="0"/>
              <a:t>x </a:t>
            </a:r>
            <a:r>
              <a:rPr lang="en-US" dirty="0"/>
              <a:t>as well as the </a:t>
            </a:r>
            <a:r>
              <a:rPr lang="en-US" i="1" dirty="0"/>
              <a:t>w.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SQI</a:t>
            </a:r>
            <a:r>
              <a:rPr lang="en-US" baseline="-25000" dirty="0"/>
              <a:t>SIGN</a:t>
            </a:r>
            <a:r>
              <a:rPr lang="en-US" dirty="0"/>
              <a:t> soundness relies on the difficulty of computing the endomorphism 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7D4CA-B642-6F1D-0ADC-3FE7F3ECAE1F}"/>
              </a:ext>
            </a:extLst>
          </p:cNvPr>
          <p:cNvSpPr txBox="1"/>
          <p:nvPr/>
        </p:nvSpPr>
        <p:spPr>
          <a:xfrm>
            <a:off x="1295452" y="1556431"/>
            <a:ext cx="6075218" cy="30162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Weak Honest-Verifier Zero-Knowledge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verifier doesn’t gain any information about the private key during the verification process. A scheme could produce other results that are indistinguishable from real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not explicitly handled in SQI</a:t>
            </a:r>
            <a:r>
              <a:rPr lang="en-US" baseline="-25000" dirty="0"/>
              <a:t>SIGN</a:t>
            </a:r>
            <a:r>
              <a:rPr lang="en-US" dirty="0"/>
              <a:t> in terms of producing “fake” results, but the scheme handles with the multiple isogenies.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C52B6-DAB0-5A6C-0ADA-4CE68E949EDF}"/>
              </a:ext>
            </a:extLst>
          </p:cNvPr>
          <p:cNvSpPr txBox="1"/>
          <p:nvPr/>
        </p:nvSpPr>
        <p:spPr>
          <a:xfrm>
            <a:off x="1295452" y="1546046"/>
            <a:ext cx="6075218" cy="310854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IMP-PA Security</a:t>
            </a:r>
          </a:p>
          <a:p>
            <a:pPr algn="ctr"/>
            <a:r>
              <a:rPr lang="en-US" dirty="0"/>
              <a:t>(Impersonation Under Passive Attack)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Theorem: Any ∑-protocol that satisfies special soundness and </a:t>
            </a:r>
            <a:r>
              <a:rPr lang="en-US" dirty="0" err="1"/>
              <a:t>wHVZK</a:t>
            </a:r>
            <a:r>
              <a:rPr lang="en-US" dirty="0"/>
              <a:t> also satisfies IMP-PA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IMP-PA says that even if someone is strictly observing the protocol without interacting, they are still unable to obtain information about the secret key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F0C6B3-F148-AE96-1CD1-0DCFDA17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662" y="2258928"/>
            <a:ext cx="4267796" cy="95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787AED-A978-C008-49D9-55D186E3F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39" y="2147216"/>
            <a:ext cx="5782482" cy="1133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24EAE-37D8-A7C9-657C-C00DF1E61D65}"/>
              </a:ext>
            </a:extLst>
          </p:cNvPr>
          <p:cNvSpPr txBox="1"/>
          <p:nvPr/>
        </p:nvSpPr>
        <p:spPr>
          <a:xfrm>
            <a:off x="1295233" y="1544803"/>
            <a:ext cx="6075218" cy="286232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Digital Signature Security with Fiat-Shamir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EUF-CMA: Existential unforgeability against chosen message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Theorem: If a ∑-protocol satisfies IMP-PA, then that protocol after a Fiat-Shamir transformation also satisfies EUF-CMA</a:t>
            </a:r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6B7150-9BCB-8B07-1575-FC286CF7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691" y="2053325"/>
            <a:ext cx="4064209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C202F65-2D57-7E8D-2D0F-386B5022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1B7CD2B6-BA11-85F2-C42C-E3A0FE90C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Security of SQI</a:t>
            </a:r>
            <a:r>
              <a:rPr lang="en-US" sz="4000" baseline="-25000" dirty="0"/>
              <a:t>SIGN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0CDA3-5517-4027-8AE2-CA6002C1D5BE}"/>
              </a:ext>
            </a:extLst>
          </p:cNvPr>
          <p:cNvSpPr txBox="1"/>
          <p:nvPr/>
        </p:nvSpPr>
        <p:spPr>
          <a:xfrm>
            <a:off x="1297500" y="1192071"/>
            <a:ext cx="15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Soundness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ADF2B-6468-C94D-78A0-EE5C230C5333}"/>
              </a:ext>
            </a:extLst>
          </p:cNvPr>
          <p:cNvSpPr txBox="1"/>
          <p:nvPr/>
        </p:nvSpPr>
        <p:spPr>
          <a:xfrm>
            <a:off x="3893081" y="1196859"/>
            <a:ext cx="124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wHVZK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1FE9F-012B-9EA3-8E14-5C0A9A76E044}"/>
              </a:ext>
            </a:extLst>
          </p:cNvPr>
          <p:cNvSpPr txBox="1"/>
          <p:nvPr/>
        </p:nvSpPr>
        <p:spPr>
          <a:xfrm>
            <a:off x="6206203" y="1192071"/>
            <a:ext cx="153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EUF-CMA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C9A9B-BDC0-37DB-7449-D4EEEC633D9A}"/>
              </a:ext>
            </a:extLst>
          </p:cNvPr>
          <p:cNvSpPr/>
          <p:nvPr/>
        </p:nvSpPr>
        <p:spPr>
          <a:xfrm>
            <a:off x="1799381" y="1627727"/>
            <a:ext cx="41650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0FCCD-549E-2F80-FECB-9751DCACB4C7}"/>
              </a:ext>
            </a:extLst>
          </p:cNvPr>
          <p:cNvSpPr/>
          <p:nvPr/>
        </p:nvSpPr>
        <p:spPr>
          <a:xfrm>
            <a:off x="4226611" y="1627727"/>
            <a:ext cx="41650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3112E-6D02-06DA-9E52-A02073FDC0C9}"/>
              </a:ext>
            </a:extLst>
          </p:cNvPr>
          <p:cNvSpPr/>
          <p:nvPr/>
        </p:nvSpPr>
        <p:spPr>
          <a:xfrm>
            <a:off x="6710492" y="1627727"/>
            <a:ext cx="41650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DCF52-7B19-8B94-31AC-D56CAE4447E4}"/>
              </a:ext>
            </a:extLst>
          </p:cNvPr>
          <p:cNvSpPr txBox="1"/>
          <p:nvPr/>
        </p:nvSpPr>
        <p:spPr>
          <a:xfrm>
            <a:off x="2925623" y="1010175"/>
            <a:ext cx="87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A5CF9-6758-6DF8-F38A-E5155E28C36C}"/>
              </a:ext>
            </a:extLst>
          </p:cNvPr>
          <p:cNvSpPr txBox="1"/>
          <p:nvPr/>
        </p:nvSpPr>
        <p:spPr>
          <a:xfrm>
            <a:off x="5238745" y="1010176"/>
            <a:ext cx="87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EB898-3432-DD74-D42A-430D4A244D7C}"/>
              </a:ext>
            </a:extLst>
          </p:cNvPr>
          <p:cNvSpPr txBox="1"/>
          <p:nvPr/>
        </p:nvSpPr>
        <p:spPr>
          <a:xfrm>
            <a:off x="1763667" y="1426664"/>
            <a:ext cx="871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23B5B-6957-2730-D04A-B54407C71E45}"/>
              </a:ext>
            </a:extLst>
          </p:cNvPr>
          <p:cNvSpPr txBox="1"/>
          <p:nvPr/>
        </p:nvSpPr>
        <p:spPr>
          <a:xfrm>
            <a:off x="4202654" y="1426664"/>
            <a:ext cx="871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D3E08-06D2-B2DA-0F99-6D3861B0C377}"/>
              </a:ext>
            </a:extLst>
          </p:cNvPr>
          <p:cNvSpPr txBox="1"/>
          <p:nvPr/>
        </p:nvSpPr>
        <p:spPr>
          <a:xfrm>
            <a:off x="6691343" y="1418816"/>
            <a:ext cx="871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55E86-7624-C93C-3798-FEDBF93F4FB5}"/>
              </a:ext>
            </a:extLst>
          </p:cNvPr>
          <p:cNvSpPr txBox="1"/>
          <p:nvPr/>
        </p:nvSpPr>
        <p:spPr>
          <a:xfrm>
            <a:off x="143292" y="2272931"/>
            <a:ext cx="2782332" cy="2462213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Supersingular Smooth Endomorphism Problem: Given a prime </a:t>
            </a:r>
            <a:r>
              <a:rPr lang="en-US" i="1" dirty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and an elliptic curve E over F</a:t>
            </a:r>
            <a:r>
              <a:rPr lang="en-US" baseline="-25000" dirty="0">
                <a:solidFill>
                  <a:schemeClr val="bg1"/>
                </a:solidFill>
              </a:rPr>
              <a:t>p^2, </a:t>
            </a:r>
            <a:r>
              <a:rPr lang="en-US" dirty="0">
                <a:solidFill>
                  <a:schemeClr val="bg1"/>
                </a:solidFill>
              </a:rPr>
              <a:t>find a (non-trivial) endomorphism of E of smooth degree.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Theorem: If the endomorphism ring is computed, then there must exist an algorithm capable of doing so.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BA0EC-20D9-76E7-650E-54FCA41C7D09}"/>
              </a:ext>
            </a:extLst>
          </p:cNvPr>
          <p:cNvSpPr txBox="1"/>
          <p:nvPr/>
        </p:nvSpPr>
        <p:spPr>
          <a:xfrm>
            <a:off x="3191363" y="2272931"/>
            <a:ext cx="2782332" cy="249299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Can an attacker strictly observing the protocol distinguish real from ‘fake’ isogenies?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Proven by three further assumptions: success probability of signing algorithm, statistical closeness of isogeny distributions, and computational indistinguishability of distributions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7FFBB-8BA1-490F-E557-E7F255016B36}"/>
              </a:ext>
            </a:extLst>
          </p:cNvPr>
          <p:cNvSpPr txBox="1"/>
          <p:nvPr/>
        </p:nvSpPr>
        <p:spPr>
          <a:xfrm>
            <a:off x="6206203" y="2272930"/>
            <a:ext cx="2782333" cy="2277547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Theorem: If a ∑-protocol satisfies IMP-PA, then that protocol after a Fiat-Shamir transformation also satisfies EUF-CMA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C202F65-2D57-7E8D-2D0F-386B5022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1B7CD2B6-BA11-85F2-C42C-E3A0FE90C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Resistance Against Known Attacks</a:t>
            </a:r>
            <a:endParaRPr sz="3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6DB42-365D-577E-D5D0-632F17CA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86" y="983033"/>
            <a:ext cx="1970255" cy="1182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3634E-3CBD-ECFE-6DF9-4AF303F9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169" y="2429768"/>
            <a:ext cx="1442683" cy="11541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666C23-DDB8-2FBB-1CF3-5FBC29E39353}"/>
              </a:ext>
            </a:extLst>
          </p:cNvPr>
          <p:cNvSpPr/>
          <p:nvPr/>
        </p:nvSpPr>
        <p:spPr>
          <a:xfrm>
            <a:off x="1441559" y="3848496"/>
            <a:ext cx="1135901" cy="1182153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11869-C7B6-4835-78BF-21144E70C4F5}"/>
              </a:ext>
            </a:extLst>
          </p:cNvPr>
          <p:cNvSpPr/>
          <p:nvPr/>
        </p:nvSpPr>
        <p:spPr>
          <a:xfrm>
            <a:off x="5097570" y="983032"/>
            <a:ext cx="1135901" cy="1182153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4F2E3-0D7B-391F-18D2-F46C6DF06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59" y="3946822"/>
            <a:ext cx="985499" cy="985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7F92D-B65B-BFDA-AA4D-4033522BD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796" y="998171"/>
            <a:ext cx="1151874" cy="115187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1CE3E1C-8FC9-57DA-9A0E-09F3D33AA08C}"/>
              </a:ext>
            </a:extLst>
          </p:cNvPr>
          <p:cNvSpPr/>
          <p:nvPr/>
        </p:nvSpPr>
        <p:spPr>
          <a:xfrm>
            <a:off x="5097570" y="2434396"/>
            <a:ext cx="1135901" cy="11821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7CAEE-F4BD-35E3-9E54-90BCCB7D9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9337" y="2624076"/>
            <a:ext cx="802792" cy="802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E633FF-32FF-94E2-6A9A-F26F76F34F9D}"/>
              </a:ext>
            </a:extLst>
          </p:cNvPr>
          <p:cNvSpPr txBox="1"/>
          <p:nvPr/>
        </p:nvSpPr>
        <p:spPr>
          <a:xfrm>
            <a:off x="2577460" y="1249266"/>
            <a:ext cx="212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Endomorphism Ring Computation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26A65-392A-C557-4587-A95C91C86AC2}"/>
              </a:ext>
            </a:extLst>
          </p:cNvPr>
          <p:cNvSpPr txBox="1"/>
          <p:nvPr/>
        </p:nvSpPr>
        <p:spPr>
          <a:xfrm>
            <a:off x="6233471" y="1389442"/>
            <a:ext cx="212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Key 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DE965-8451-C255-07D8-3508537EF8AE}"/>
              </a:ext>
            </a:extLst>
          </p:cNvPr>
          <p:cNvSpPr txBox="1"/>
          <p:nvPr/>
        </p:nvSpPr>
        <p:spPr>
          <a:xfrm>
            <a:off x="2577460" y="279364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Soundness/Forgery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3D2A6-737C-864A-9A7C-DD134DDF4325}"/>
              </a:ext>
            </a:extLst>
          </p:cNvPr>
          <p:cNvSpPr txBox="1"/>
          <p:nvPr/>
        </p:nvSpPr>
        <p:spPr>
          <a:xfrm>
            <a:off x="2638776" y="4254905"/>
            <a:ext cx="251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Zero-Knowledge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0B0E4-CB11-CC34-1F76-D603F6B9D569}"/>
              </a:ext>
            </a:extLst>
          </p:cNvPr>
          <p:cNvSpPr txBox="1"/>
          <p:nvPr/>
        </p:nvSpPr>
        <p:spPr>
          <a:xfrm>
            <a:off x="6233471" y="2822175"/>
            <a:ext cx="212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Algorithm Failure</a:t>
            </a:r>
          </a:p>
        </p:txBody>
      </p:sp>
    </p:spTree>
    <p:extLst>
      <p:ext uri="{BB962C8B-B14F-4D97-AF65-F5344CB8AC3E}">
        <p14:creationId xmlns:p14="http://schemas.microsoft.com/office/powerpoint/2010/main" val="15056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3357293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626</Words>
  <Application>Microsoft Office PowerPoint</Application>
  <PresentationFormat>On-screen Show (16:9)</PresentationFormat>
  <Paragraphs>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Wingdings</vt:lpstr>
      <vt:lpstr>Lato</vt:lpstr>
      <vt:lpstr>Focus</vt:lpstr>
      <vt:lpstr>Chapter 8/9 –  Assumptions, Security, and Attacks</vt:lpstr>
      <vt:lpstr>Assumptions</vt:lpstr>
      <vt:lpstr>Security Reductions</vt:lpstr>
      <vt:lpstr>Security of SQISIGN</vt:lpstr>
      <vt:lpstr>Resistance Against Known Attacks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8/9 –  Assumptions, Security, and Attacks</dc:title>
  <dc:creator>Matt Withee</dc:creator>
  <cp:lastModifiedBy>Matt Withee</cp:lastModifiedBy>
  <cp:revision>1</cp:revision>
  <dcterms:modified xsi:type="dcterms:W3CDTF">2024-11-09T19:41:40Z</dcterms:modified>
</cp:coreProperties>
</file>