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f9a86e9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f9a86e9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f9a86e9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f9a86e9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f9a86e9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f9a86e9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f9a86e9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cf9a86e9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f9a86e9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f9a86e9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f9a86e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f9a86e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f9a86e9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f9a86e9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3 - Signature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3.1 - Σ-protocols and the Fiat-Shamir Heuristic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61800" y="1553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Proof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Zero-knowledge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625" y="1093000"/>
            <a:ext cx="4680975" cy="35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Endomorphism Ring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endomorphism given an elliptic curve is an isogeny, φ : E →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(f+g)(P) = f(P) + g(P)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 o g)(P) =f(g(P))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interactive phases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key: E</a:t>
            </a:r>
            <a:r>
              <a:rPr baseline="-25000" lang="en"/>
              <a:t>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key (knowledge): End(</a:t>
            </a:r>
            <a:r>
              <a:rPr lang="en"/>
              <a:t>E</a:t>
            </a:r>
            <a:r>
              <a:rPr baseline="-25000" lang="en"/>
              <a:t>A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Commitment: Prover randomly generates (E</a:t>
            </a:r>
            <a:r>
              <a:rPr baseline="-25000" lang="en"/>
              <a:t>1</a:t>
            </a:r>
            <a:r>
              <a:rPr lang="en"/>
              <a:t>, End(E</a:t>
            </a:r>
            <a:r>
              <a:rPr baseline="-25000" lang="en"/>
              <a:t>1</a:t>
            </a:r>
            <a:r>
              <a:rPr lang="en"/>
              <a:t>)). Sends </a:t>
            </a:r>
            <a:r>
              <a:rPr lang="en"/>
              <a:t>E</a:t>
            </a:r>
            <a:r>
              <a:rPr baseline="-25000" lang="en"/>
              <a:t>1</a:t>
            </a:r>
            <a:r>
              <a:rPr lang="en"/>
              <a:t> to verifier.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Challenge: Verifier randomly generates φ</a:t>
            </a:r>
            <a:r>
              <a:rPr baseline="-25000" lang="en"/>
              <a:t>chall</a:t>
            </a:r>
            <a:r>
              <a:rPr lang="en"/>
              <a:t> : E</a:t>
            </a:r>
            <a:r>
              <a:rPr baseline="-25000" lang="en"/>
              <a:t>1</a:t>
            </a:r>
            <a:r>
              <a:rPr lang="en"/>
              <a:t> → E</a:t>
            </a:r>
            <a:r>
              <a:rPr baseline="-25000" lang="en"/>
              <a:t>2</a:t>
            </a:r>
            <a:r>
              <a:rPr lang="en"/>
              <a:t> and sends φ</a:t>
            </a:r>
            <a:r>
              <a:rPr baseline="-25000" lang="en"/>
              <a:t>chall</a:t>
            </a:r>
            <a:r>
              <a:rPr lang="en"/>
              <a:t> to prover.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Response: Prover uses End(E</a:t>
            </a:r>
            <a:r>
              <a:rPr baseline="-25000" lang="en"/>
              <a:t>1</a:t>
            </a:r>
            <a:r>
              <a:rPr lang="en"/>
              <a:t>) and φ</a:t>
            </a:r>
            <a:r>
              <a:rPr baseline="-25000" lang="en"/>
              <a:t>chall</a:t>
            </a:r>
            <a:r>
              <a:rPr lang="en"/>
              <a:t> to compute End(E</a:t>
            </a:r>
            <a:r>
              <a:rPr baseline="-25000" lang="en"/>
              <a:t>2</a:t>
            </a:r>
            <a:r>
              <a:rPr lang="en"/>
              <a:t>). Then uses this and its knowledge to compute φ</a:t>
            </a:r>
            <a:r>
              <a:rPr baseline="-25000" lang="en"/>
              <a:t>resp</a:t>
            </a:r>
            <a:r>
              <a:rPr lang="en"/>
              <a:t> : E</a:t>
            </a:r>
            <a:r>
              <a:rPr baseline="-25000" lang="en"/>
              <a:t>A</a:t>
            </a:r>
            <a:r>
              <a:rPr lang="en"/>
              <a:t> → E</a:t>
            </a:r>
            <a:r>
              <a:rPr baseline="-25000" lang="en"/>
              <a:t>2</a:t>
            </a:r>
            <a:r>
              <a:rPr lang="en"/>
              <a:t>. Sends this to Verifier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Verifier who has the public key and E</a:t>
            </a:r>
            <a:r>
              <a:rPr baseline="-25000" lang="en"/>
              <a:t>2</a:t>
            </a:r>
            <a:r>
              <a:rPr lang="en"/>
              <a:t> can easily check if φ</a:t>
            </a:r>
            <a:r>
              <a:rPr baseline="-25000" lang="en"/>
              <a:t>resp</a:t>
            </a:r>
            <a:r>
              <a:rPr lang="en"/>
              <a:t> is a correct isogeny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438" y="526263"/>
            <a:ext cx="27717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Fiat-Shamir Transform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Interactive to non-interactive proof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signing and single verifying stage without explicit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difference is prover computes its own challenge using an unpredictable hash function that changes drastically for different commitments or different messages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150" y="393750"/>
            <a:ext cx="2606075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97000"/>
            <a:ext cx="69681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SQIsign.KeyGen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 secret ideal is computed:  </a:t>
            </a:r>
            <a:r>
              <a:rPr lang="en"/>
              <a:t>I</a:t>
            </a:r>
            <a:r>
              <a:rPr baseline="-25000" lang="en"/>
              <a:t>secret</a:t>
            </a:r>
            <a:r>
              <a:rPr lang="en"/>
              <a:t> </a:t>
            </a:r>
            <a:r>
              <a:rPr lang="en"/>
              <a:t>= 𝑂</a:t>
            </a:r>
            <a:r>
              <a:rPr baseline="-25000" lang="en"/>
              <a:t>0</a:t>
            </a:r>
            <a:r>
              <a:rPr lang="en"/>
              <a:t> (γ(𝑎 + 𝑖)) + 𝑂</a:t>
            </a:r>
            <a:r>
              <a:rPr baseline="-25000" lang="en"/>
              <a:t>0</a:t>
            </a:r>
            <a:r>
              <a:rPr lang="en"/>
              <a:t>(𝐷</a:t>
            </a:r>
            <a:r>
              <a:rPr baseline="-25000" lang="en"/>
              <a:t>secret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Connecting quaternion is found and used to find a connecting ideal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25" y="1767497"/>
            <a:ext cx="3987800" cy="5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25" y="2374375"/>
            <a:ext cx="3987800" cy="16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9225" y="3316900"/>
            <a:ext cx="2343875" cy="1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1150" y="3673275"/>
            <a:ext cx="959867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225" y="3729425"/>
            <a:ext cx="15144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baseline="-25000" lang="en"/>
              <a:t>0, T</a:t>
            </a:r>
            <a:r>
              <a:rPr lang="en"/>
              <a:t> is a basis for E</a:t>
            </a:r>
            <a:r>
              <a:rPr baseline="-25000" lang="en"/>
              <a:t>0</a:t>
            </a:r>
            <a:r>
              <a:rPr lang="en"/>
              <a:t>[T], the T-torsion subgroup of E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φ</a:t>
            </a:r>
            <a:r>
              <a:rPr baseline="-25000" lang="en"/>
              <a:t>secret</a:t>
            </a:r>
            <a:r>
              <a:rPr lang="en"/>
              <a:t> maps B</a:t>
            </a:r>
            <a:r>
              <a:rPr baseline="-25000" lang="en"/>
              <a:t>0, T</a:t>
            </a:r>
            <a:r>
              <a:rPr lang="en"/>
              <a:t> to the basis for T-Torsion subgroup of E</a:t>
            </a:r>
            <a:r>
              <a:rPr baseline="-25000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5638"/>
            <a:ext cx="45243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034700"/>
            <a:ext cx="14763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88" y="2756175"/>
            <a:ext cx="25241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500" y="3140988"/>
            <a:ext cx="17430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3.3 - Key Generation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and Q are basis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secret isogeny is applied to Q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signing key (the knowledge) is the connecting quaternion, basis of T-torsion subgroup of E</a:t>
            </a:r>
            <a:r>
              <a:rPr baseline="-25000" lang="en"/>
              <a:t>A</a:t>
            </a:r>
            <a:r>
              <a:rPr lang="en"/>
              <a:t>, and mapped basis point Q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100" y="1567550"/>
            <a:ext cx="2703298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100" y="2304875"/>
            <a:ext cx="992700" cy="23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100" y="2987425"/>
            <a:ext cx="19812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