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40"/>
  </p:notesMasterIdLst>
  <p:sldIdLst>
    <p:sldId id="279" r:id="rId3"/>
    <p:sldId id="285" r:id="rId4"/>
    <p:sldId id="284" r:id="rId5"/>
    <p:sldId id="280" r:id="rId6"/>
    <p:sldId id="281" r:id="rId7"/>
    <p:sldId id="282" r:id="rId8"/>
    <p:sldId id="283" r:id="rId9"/>
    <p:sldId id="274" r:id="rId10"/>
    <p:sldId id="275" r:id="rId11"/>
    <p:sldId id="276" r:id="rId12"/>
    <p:sldId id="277" r:id="rId13"/>
    <p:sldId id="278" r:id="rId14"/>
    <p:sldId id="261" r:id="rId15"/>
    <p:sldId id="263" r:id="rId16"/>
    <p:sldId id="257" r:id="rId17"/>
    <p:sldId id="258" r:id="rId18"/>
    <p:sldId id="256" r:id="rId19"/>
    <p:sldId id="264" r:id="rId20"/>
    <p:sldId id="265" r:id="rId21"/>
    <p:sldId id="259" r:id="rId22"/>
    <p:sldId id="260" r:id="rId23"/>
    <p:sldId id="266" r:id="rId24"/>
    <p:sldId id="262" r:id="rId25"/>
    <p:sldId id="267" r:id="rId26"/>
    <p:sldId id="268" r:id="rId27"/>
    <p:sldId id="269" r:id="rId28"/>
    <p:sldId id="286" r:id="rId29"/>
    <p:sldId id="287" r:id="rId30"/>
    <p:sldId id="288" r:id="rId31"/>
    <p:sldId id="270" r:id="rId32"/>
    <p:sldId id="289" r:id="rId33"/>
    <p:sldId id="291" r:id="rId34"/>
    <p:sldId id="290" r:id="rId35"/>
    <p:sldId id="292" r:id="rId36"/>
    <p:sldId id="293" r:id="rId37"/>
    <p:sldId id="272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CDD23-0B11-4985-870D-59A563D66356}" v="30" dt="2024-11-20T02:46:34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Withee" userId="23d9520a3ef5b3a4" providerId="LiveId" clId="{621CDD23-0B11-4985-870D-59A563D66356}"/>
    <pc:docChg chg="undo custSel addSld modSld sldOrd">
      <pc:chgData name="Matt Withee" userId="23d9520a3ef5b3a4" providerId="LiveId" clId="{621CDD23-0B11-4985-870D-59A563D66356}" dt="2024-11-20T02:46:34.003" v="173"/>
      <pc:docMkLst>
        <pc:docMk/>
      </pc:docMkLst>
      <pc:sldChg chg="delSp modSp mod delAnim modAnim">
        <pc:chgData name="Matt Withee" userId="23d9520a3ef5b3a4" providerId="LiveId" clId="{621CDD23-0B11-4985-870D-59A563D66356}" dt="2024-11-20T02:46:20.379" v="152"/>
        <pc:sldMkLst>
          <pc:docMk/>
          <pc:sldMk cId="0" sldId="269"/>
        </pc:sldMkLst>
        <pc:spChg chg="del mod">
          <ac:chgData name="Matt Withee" userId="23d9520a3ef5b3a4" providerId="LiveId" clId="{621CDD23-0B11-4985-870D-59A563D66356}" dt="2024-11-20T02:39:24.108" v="17" actId="478"/>
          <ac:spMkLst>
            <pc:docMk/>
            <pc:sldMk cId="0" sldId="269"/>
            <ac:spMk id="23" creationId="{91934C3F-9CDD-CF70-D21B-7D041A0C39D5}"/>
          </ac:spMkLst>
        </pc:spChg>
        <pc:spChg chg="del mod">
          <ac:chgData name="Matt Withee" userId="23d9520a3ef5b3a4" providerId="LiveId" clId="{621CDD23-0B11-4985-870D-59A563D66356}" dt="2024-11-20T02:39:03.324" v="4" actId="478"/>
          <ac:spMkLst>
            <pc:docMk/>
            <pc:sldMk cId="0" sldId="269"/>
            <ac:spMk id="24" creationId="{12C55207-F502-A261-510C-C7D1EEFF542A}"/>
          </ac:spMkLst>
        </pc:spChg>
        <pc:spChg chg="del mod">
          <ac:chgData name="Matt Withee" userId="23d9520a3ef5b3a4" providerId="LiveId" clId="{621CDD23-0B11-4985-870D-59A563D66356}" dt="2024-11-20T02:39:11.691" v="10" actId="478"/>
          <ac:spMkLst>
            <pc:docMk/>
            <pc:sldMk cId="0" sldId="269"/>
            <ac:spMk id="25" creationId="{2551E0BE-6885-EBF0-78CD-E1E53934D7B8}"/>
          </ac:spMkLst>
        </pc:spChg>
        <pc:spChg chg="del mod">
          <ac:chgData name="Matt Withee" userId="23d9520a3ef5b3a4" providerId="LiveId" clId="{621CDD23-0B11-4985-870D-59A563D66356}" dt="2024-11-20T02:39:33.183" v="23" actId="478"/>
          <ac:spMkLst>
            <pc:docMk/>
            <pc:sldMk cId="0" sldId="269"/>
            <ac:spMk id="26" creationId="{D714C53B-286A-70CA-F70E-71A49AD7A5DF}"/>
          </ac:spMkLst>
        </pc:spChg>
        <pc:spChg chg="del mod">
          <ac:chgData name="Matt Withee" userId="23d9520a3ef5b3a4" providerId="LiveId" clId="{621CDD23-0B11-4985-870D-59A563D66356}" dt="2024-11-20T02:39:21.121" v="15" actId="478"/>
          <ac:spMkLst>
            <pc:docMk/>
            <pc:sldMk cId="0" sldId="269"/>
            <ac:spMk id="27" creationId="{CC063EC7-9B84-14EF-E286-57EFC187256A}"/>
          </ac:spMkLst>
        </pc:spChg>
        <pc:spChg chg="del mod">
          <ac:chgData name="Matt Withee" userId="23d9520a3ef5b3a4" providerId="LiveId" clId="{621CDD23-0B11-4985-870D-59A563D66356}" dt="2024-11-20T02:39:29.533" v="21" actId="478"/>
          <ac:spMkLst>
            <pc:docMk/>
            <pc:sldMk cId="0" sldId="269"/>
            <ac:spMk id="28" creationId="{ADA75B4D-8272-E596-92E2-51DD54917946}"/>
          </ac:spMkLst>
        </pc:spChg>
        <pc:spChg chg="del mod">
          <ac:chgData name="Matt Withee" userId="23d9520a3ef5b3a4" providerId="LiveId" clId="{621CDD23-0B11-4985-870D-59A563D66356}" dt="2024-11-20T02:39:06.648" v="6" actId="478"/>
          <ac:spMkLst>
            <pc:docMk/>
            <pc:sldMk cId="0" sldId="269"/>
            <ac:spMk id="29" creationId="{5BE770D8-EF32-3EC7-17E0-9508D9CC2DEA}"/>
          </ac:spMkLst>
        </pc:spChg>
        <pc:spChg chg="del mod">
          <ac:chgData name="Matt Withee" userId="23d9520a3ef5b3a4" providerId="LiveId" clId="{621CDD23-0B11-4985-870D-59A563D66356}" dt="2024-11-20T02:39:09.574" v="8" actId="478"/>
          <ac:spMkLst>
            <pc:docMk/>
            <pc:sldMk cId="0" sldId="269"/>
            <ac:spMk id="31" creationId="{D8A0E84D-45CA-B2BD-6C6A-DAA556312946}"/>
          </ac:spMkLst>
        </pc:spChg>
        <pc:spChg chg="del mod">
          <ac:chgData name="Matt Withee" userId="23d9520a3ef5b3a4" providerId="LiveId" clId="{621CDD23-0B11-4985-870D-59A563D66356}" dt="2024-11-20T02:39:18.547" v="13" actId="478"/>
          <ac:spMkLst>
            <pc:docMk/>
            <pc:sldMk cId="0" sldId="269"/>
            <ac:spMk id="32" creationId="{F4874456-D671-0F45-5842-0F0D6452B2F9}"/>
          </ac:spMkLst>
        </pc:spChg>
        <pc:spChg chg="del mod">
          <ac:chgData name="Matt Withee" userId="23d9520a3ef5b3a4" providerId="LiveId" clId="{621CDD23-0B11-4985-870D-59A563D66356}" dt="2024-11-20T02:39:27.427" v="19" actId="478"/>
          <ac:spMkLst>
            <pc:docMk/>
            <pc:sldMk cId="0" sldId="269"/>
            <ac:spMk id="33" creationId="{9B1EB888-79D0-1D3B-71DA-301F12F873B6}"/>
          </ac:spMkLst>
        </pc:spChg>
        <pc:picChg chg="del">
          <ac:chgData name="Matt Withee" userId="23d9520a3ef5b3a4" providerId="LiveId" clId="{621CDD23-0B11-4985-870D-59A563D66356}" dt="2024-11-20T02:39:13.638" v="11" actId="478"/>
          <ac:picMkLst>
            <pc:docMk/>
            <pc:sldMk cId="0" sldId="269"/>
            <ac:picMk id="30" creationId="{CAE602D9-D60A-B785-65C8-1C98A35581A5}"/>
          </ac:picMkLst>
        </pc:picChg>
      </pc:sldChg>
      <pc:sldChg chg="addSp delSp mod addAnim delAnim">
        <pc:chgData name="Matt Withee" userId="23d9520a3ef5b3a4" providerId="LiveId" clId="{621CDD23-0B11-4985-870D-59A563D66356}" dt="2024-11-20T02:43:03.424" v="111" actId="478"/>
        <pc:sldMkLst>
          <pc:docMk/>
          <pc:sldMk cId="2571873863" sldId="270"/>
        </pc:sldMkLst>
        <pc:spChg chg="add del">
          <ac:chgData name="Matt Withee" userId="23d9520a3ef5b3a4" providerId="LiveId" clId="{621CDD23-0B11-4985-870D-59A563D66356}" dt="2024-11-20T02:43:03.424" v="111" actId="478"/>
          <ac:spMkLst>
            <pc:docMk/>
            <pc:sldMk cId="2571873863" sldId="270"/>
            <ac:spMk id="2" creationId="{0981061E-FB62-601A-49BA-246FDF9C41D6}"/>
          </ac:spMkLst>
        </pc:spChg>
        <pc:spChg chg="del">
          <ac:chgData name="Matt Withee" userId="23d9520a3ef5b3a4" providerId="LiveId" clId="{621CDD23-0B11-4985-870D-59A563D66356}" dt="2024-11-20T02:42:35.956" v="94" actId="478"/>
          <ac:spMkLst>
            <pc:docMk/>
            <pc:sldMk cId="2571873863" sldId="270"/>
            <ac:spMk id="3" creationId="{31DE4967-FB51-B7F6-77AC-D344AA7D61AA}"/>
          </ac:spMkLst>
        </pc:spChg>
        <pc:spChg chg="del">
          <ac:chgData name="Matt Withee" userId="23d9520a3ef5b3a4" providerId="LiveId" clId="{621CDD23-0B11-4985-870D-59A563D66356}" dt="2024-11-20T02:42:34.487" v="93" actId="478"/>
          <ac:spMkLst>
            <pc:docMk/>
            <pc:sldMk cId="2571873863" sldId="270"/>
            <ac:spMk id="4" creationId="{43A53EC7-4D2A-3664-DC51-113F951F4BB6}"/>
          </ac:spMkLst>
        </pc:spChg>
        <pc:spChg chg="del">
          <ac:chgData name="Matt Withee" userId="23d9520a3ef5b3a4" providerId="LiveId" clId="{621CDD23-0B11-4985-870D-59A563D66356}" dt="2024-11-20T02:42:32.915" v="92" actId="478"/>
          <ac:spMkLst>
            <pc:docMk/>
            <pc:sldMk cId="2571873863" sldId="270"/>
            <ac:spMk id="5" creationId="{7E2F13EE-22B4-BF1F-968E-1C4967D2F34E}"/>
          </ac:spMkLst>
        </pc:spChg>
        <pc:spChg chg="del">
          <ac:chgData name="Matt Withee" userId="23d9520a3ef5b3a4" providerId="LiveId" clId="{621CDD23-0B11-4985-870D-59A563D66356}" dt="2024-11-20T02:42:31.218" v="91" actId="478"/>
          <ac:spMkLst>
            <pc:docMk/>
            <pc:sldMk cId="2571873863" sldId="270"/>
            <ac:spMk id="6" creationId="{FFD46909-BE5C-CAF2-878E-337EF742BCDC}"/>
          </ac:spMkLst>
        </pc:spChg>
        <pc:spChg chg="del">
          <ac:chgData name="Matt Withee" userId="23d9520a3ef5b3a4" providerId="LiveId" clId="{621CDD23-0B11-4985-870D-59A563D66356}" dt="2024-11-20T02:42:24.779" v="87" actId="478"/>
          <ac:spMkLst>
            <pc:docMk/>
            <pc:sldMk cId="2571873863" sldId="270"/>
            <ac:spMk id="7" creationId="{CCC71C6B-54C5-2823-68AB-FFFAD6E5F8A3}"/>
          </ac:spMkLst>
        </pc:spChg>
        <pc:spChg chg="del">
          <ac:chgData name="Matt Withee" userId="23d9520a3ef5b3a4" providerId="LiveId" clId="{621CDD23-0B11-4985-870D-59A563D66356}" dt="2024-11-20T02:42:24.079" v="86" actId="478"/>
          <ac:spMkLst>
            <pc:docMk/>
            <pc:sldMk cId="2571873863" sldId="270"/>
            <ac:spMk id="8" creationId="{07CE2B79-4379-C8F8-1E93-137872A4AF3B}"/>
          </ac:spMkLst>
        </pc:spChg>
        <pc:spChg chg="del">
          <ac:chgData name="Matt Withee" userId="23d9520a3ef5b3a4" providerId="LiveId" clId="{621CDD23-0B11-4985-870D-59A563D66356}" dt="2024-11-20T02:42:23.521" v="85" actId="478"/>
          <ac:spMkLst>
            <pc:docMk/>
            <pc:sldMk cId="2571873863" sldId="270"/>
            <ac:spMk id="9" creationId="{1E77D4CA-B642-6F1D-0ADC-3FE7F3ECAE1F}"/>
          </ac:spMkLst>
        </pc:spChg>
        <pc:spChg chg="del">
          <ac:chgData name="Matt Withee" userId="23d9520a3ef5b3a4" providerId="LiveId" clId="{621CDD23-0B11-4985-870D-59A563D66356}" dt="2024-11-20T02:42:22.963" v="84" actId="478"/>
          <ac:spMkLst>
            <pc:docMk/>
            <pc:sldMk cId="2571873863" sldId="270"/>
            <ac:spMk id="10" creationId="{128C52B6-DAB0-5A6C-0ADA-4CE68E949EDF}"/>
          </ac:spMkLst>
        </pc:spChg>
        <pc:spChg chg="del">
          <ac:chgData name="Matt Withee" userId="23d9520a3ef5b3a4" providerId="LiveId" clId="{621CDD23-0B11-4985-870D-59A563D66356}" dt="2024-11-20T02:42:22.385" v="83" actId="478"/>
          <ac:spMkLst>
            <pc:docMk/>
            <pc:sldMk cId="2571873863" sldId="270"/>
            <ac:spMk id="15" creationId="{C8824EAE-37D8-A7C9-657C-C00DF1E61D65}"/>
          </ac:spMkLst>
        </pc:spChg>
        <pc:picChg chg="del">
          <ac:chgData name="Matt Withee" userId="23d9520a3ef5b3a4" providerId="LiveId" clId="{621CDD23-0B11-4985-870D-59A563D66356}" dt="2024-11-20T02:42:27.844" v="90" actId="478"/>
          <ac:picMkLst>
            <pc:docMk/>
            <pc:sldMk cId="2571873863" sldId="270"/>
            <ac:picMk id="12" creationId="{11F0C6B3-F148-AE96-1CD1-0DCFDA17AEBD}"/>
          </ac:picMkLst>
        </pc:picChg>
        <pc:picChg chg="del">
          <ac:chgData name="Matt Withee" userId="23d9520a3ef5b3a4" providerId="LiveId" clId="{621CDD23-0B11-4985-870D-59A563D66356}" dt="2024-11-20T02:42:26.545" v="88" actId="478"/>
          <ac:picMkLst>
            <pc:docMk/>
            <pc:sldMk cId="2571873863" sldId="270"/>
            <ac:picMk id="13" creationId="{586B7150-9BCB-8B07-1575-FC286CF71640}"/>
          </ac:picMkLst>
        </pc:picChg>
        <pc:picChg chg="del">
          <ac:chgData name="Matt Withee" userId="23d9520a3ef5b3a4" providerId="LiveId" clId="{621CDD23-0B11-4985-870D-59A563D66356}" dt="2024-11-20T02:42:27.098" v="89" actId="478"/>
          <ac:picMkLst>
            <pc:docMk/>
            <pc:sldMk cId="2571873863" sldId="270"/>
            <ac:picMk id="14" creationId="{D4787AED-A978-C008-49D9-55D186E3F162}"/>
          </ac:picMkLst>
        </pc:picChg>
      </pc:sldChg>
      <pc:sldChg chg="delSp mod">
        <pc:chgData name="Matt Withee" userId="23d9520a3ef5b3a4" providerId="LiveId" clId="{621CDD23-0B11-4985-870D-59A563D66356}" dt="2024-11-20T02:45:37.436" v="144" actId="478"/>
        <pc:sldMkLst>
          <pc:docMk/>
          <pc:sldMk cId="0" sldId="274"/>
        </pc:sldMkLst>
        <pc:spChg chg="del">
          <ac:chgData name="Matt Withee" userId="23d9520a3ef5b3a4" providerId="LiveId" clId="{621CDD23-0B11-4985-870D-59A563D66356}" dt="2024-11-20T02:45:37.436" v="144" actId="478"/>
          <ac:spMkLst>
            <pc:docMk/>
            <pc:sldMk cId="0" sldId="274"/>
            <ac:spMk id="135" creationId="{00000000-0000-0000-0000-000000000000}"/>
          </ac:spMkLst>
        </pc:spChg>
      </pc:sldChg>
      <pc:sldChg chg="delSp modSp add mod delAnim modAnim">
        <pc:chgData name="Matt Withee" userId="23d9520a3ef5b3a4" providerId="LiveId" clId="{621CDD23-0B11-4985-870D-59A563D66356}" dt="2024-11-20T02:46:26.079" v="160"/>
        <pc:sldMkLst>
          <pc:docMk/>
          <pc:sldMk cId="4024410700" sldId="286"/>
        </pc:sldMkLst>
        <pc:spChg chg="del">
          <ac:chgData name="Matt Withee" userId="23d9520a3ef5b3a4" providerId="LiveId" clId="{621CDD23-0B11-4985-870D-59A563D66356}" dt="2024-11-20T02:40:41.346" v="46" actId="478"/>
          <ac:spMkLst>
            <pc:docMk/>
            <pc:sldMk cId="4024410700" sldId="286"/>
            <ac:spMk id="16" creationId="{79ACDA7F-603A-5864-3A18-0977F4740B98}"/>
          </ac:spMkLst>
        </pc:spChg>
        <pc:spChg chg="del">
          <ac:chgData name="Matt Withee" userId="23d9520a3ef5b3a4" providerId="LiveId" clId="{621CDD23-0B11-4985-870D-59A563D66356}" dt="2024-11-20T02:40:27.299" v="41" actId="478"/>
          <ac:spMkLst>
            <pc:docMk/>
            <pc:sldMk cId="4024410700" sldId="286"/>
            <ac:spMk id="20" creationId="{E168E022-69F3-3F24-3017-1A43A6805F59}"/>
          </ac:spMkLst>
        </pc:spChg>
        <pc:spChg chg="del mod">
          <ac:chgData name="Matt Withee" userId="23d9520a3ef5b3a4" providerId="LiveId" clId="{621CDD23-0B11-4985-870D-59A563D66356}" dt="2024-11-20T02:40:01.110" v="33" actId="478"/>
          <ac:spMkLst>
            <pc:docMk/>
            <pc:sldMk cId="4024410700" sldId="286"/>
            <ac:spMk id="22" creationId="{B49BCB42-3941-E542-5C59-5D83CDABC992}"/>
          </ac:spMkLst>
        </pc:spChg>
        <pc:spChg chg="mod">
          <ac:chgData name="Matt Withee" userId="23d9520a3ef5b3a4" providerId="LiveId" clId="{621CDD23-0B11-4985-870D-59A563D66356}" dt="2024-11-20T02:40:35.237" v="44" actId="1076"/>
          <ac:spMkLst>
            <pc:docMk/>
            <pc:sldMk cId="4024410700" sldId="286"/>
            <ac:spMk id="23" creationId="{5EE31190-DC9D-1490-D59A-9A77AB4EBB49}"/>
          </ac:spMkLst>
        </pc:spChg>
        <pc:spChg chg="mod">
          <ac:chgData name="Matt Withee" userId="23d9520a3ef5b3a4" providerId="LiveId" clId="{621CDD23-0B11-4985-870D-59A563D66356}" dt="2024-11-20T02:40:13.782" v="37" actId="1076"/>
          <ac:spMkLst>
            <pc:docMk/>
            <pc:sldMk cId="4024410700" sldId="286"/>
            <ac:spMk id="24" creationId="{F9FAC58C-60E3-B94E-4B66-2822B3AFBB82}"/>
          </ac:spMkLst>
        </pc:spChg>
        <pc:spChg chg="del mod">
          <ac:chgData name="Matt Withee" userId="23d9520a3ef5b3a4" providerId="LiveId" clId="{621CDD23-0B11-4985-870D-59A563D66356}" dt="2024-11-20T02:40:19.790" v="39" actId="478"/>
          <ac:spMkLst>
            <pc:docMk/>
            <pc:sldMk cId="4024410700" sldId="286"/>
            <ac:spMk id="27" creationId="{EB6A8C58-C64D-B12B-934C-8167507C0D29}"/>
          </ac:spMkLst>
        </pc:spChg>
        <pc:spChg chg="del mod">
          <ac:chgData name="Matt Withee" userId="23d9520a3ef5b3a4" providerId="LiveId" clId="{621CDD23-0B11-4985-870D-59A563D66356}" dt="2024-11-20T02:39:52.168" v="30" actId="478"/>
          <ac:spMkLst>
            <pc:docMk/>
            <pc:sldMk cId="4024410700" sldId="286"/>
            <ac:spMk id="28" creationId="{36C750FB-5DEE-2BD0-36F8-C6E1F1374379}"/>
          </ac:spMkLst>
        </pc:spChg>
        <pc:spChg chg="del mod">
          <ac:chgData name="Matt Withee" userId="23d9520a3ef5b3a4" providerId="LiveId" clId="{621CDD23-0B11-4985-870D-59A563D66356}" dt="2024-11-20T02:40:04.735" v="35" actId="478"/>
          <ac:spMkLst>
            <pc:docMk/>
            <pc:sldMk cId="4024410700" sldId="286"/>
            <ac:spMk id="29" creationId="{8AA8B5AC-DE2F-9290-1D4E-4DE3A6D75E81}"/>
          </ac:spMkLst>
        </pc:spChg>
        <pc:spChg chg="del">
          <ac:chgData name="Matt Withee" userId="23d9520a3ef5b3a4" providerId="LiveId" clId="{621CDD23-0B11-4985-870D-59A563D66356}" dt="2024-11-20T02:40:39.707" v="45" actId="478"/>
          <ac:spMkLst>
            <pc:docMk/>
            <pc:sldMk cId="4024410700" sldId="286"/>
            <ac:spMk id="31" creationId="{4323A4EE-64D4-36E3-FCF8-EEF8DD8E7C92}"/>
          </ac:spMkLst>
        </pc:spChg>
        <pc:spChg chg="del mod">
          <ac:chgData name="Matt Withee" userId="23d9520a3ef5b3a4" providerId="LiveId" clId="{621CDD23-0B11-4985-870D-59A563D66356}" dt="2024-11-20T02:39:47.945" v="26" actId="478"/>
          <ac:spMkLst>
            <pc:docMk/>
            <pc:sldMk cId="4024410700" sldId="286"/>
            <ac:spMk id="32" creationId="{A72EEEC0-6995-5C2A-1840-5981160865E4}"/>
          </ac:spMkLst>
        </pc:spChg>
        <pc:spChg chg="del mod">
          <ac:chgData name="Matt Withee" userId="23d9520a3ef5b3a4" providerId="LiveId" clId="{621CDD23-0B11-4985-870D-59A563D66356}" dt="2024-11-20T02:39:50.249" v="28" actId="478"/>
          <ac:spMkLst>
            <pc:docMk/>
            <pc:sldMk cId="4024410700" sldId="286"/>
            <ac:spMk id="33" creationId="{4D6B4E69-8BA3-80CF-5A5C-AED52597CEAD}"/>
          </ac:spMkLst>
        </pc:spChg>
        <pc:spChg chg="mod">
          <ac:chgData name="Matt Withee" userId="23d9520a3ef5b3a4" providerId="LiveId" clId="{621CDD23-0B11-4985-870D-59A563D66356}" dt="2024-11-20T02:40:30.326" v="43" actId="1076"/>
          <ac:spMkLst>
            <pc:docMk/>
            <pc:sldMk cId="4024410700" sldId="286"/>
            <ac:spMk id="140" creationId="{6AA3BC7D-A5FC-8657-F91C-5D3D3F3BAFD4}"/>
          </ac:spMkLst>
        </pc:spChg>
        <pc:picChg chg="del">
          <ac:chgData name="Matt Withee" userId="23d9520a3ef5b3a4" providerId="LiveId" clId="{621CDD23-0B11-4985-870D-59A563D66356}" dt="2024-11-20T02:40:06.749" v="36" actId="478"/>
          <ac:picMkLst>
            <pc:docMk/>
            <pc:sldMk cId="4024410700" sldId="286"/>
            <ac:picMk id="19" creationId="{6EAE028A-C40A-58D8-7863-91A974BACC8C}"/>
          </ac:picMkLst>
        </pc:picChg>
        <pc:picChg chg="del">
          <ac:chgData name="Matt Withee" userId="23d9520a3ef5b3a4" providerId="LiveId" clId="{621CDD23-0B11-4985-870D-59A563D66356}" dt="2024-11-20T02:39:43.468" v="24" actId="478"/>
          <ac:picMkLst>
            <pc:docMk/>
            <pc:sldMk cId="4024410700" sldId="286"/>
            <ac:picMk id="30" creationId="{78F0ED6E-AA3D-8CD7-03F3-F5BEED316A10}"/>
          </ac:picMkLst>
        </pc:picChg>
      </pc:sldChg>
      <pc:sldChg chg="delSp modSp add mod delAnim modAnim">
        <pc:chgData name="Matt Withee" userId="23d9520a3ef5b3a4" providerId="LiveId" clId="{621CDD23-0B11-4985-870D-59A563D66356}" dt="2024-11-20T02:46:30.207" v="170"/>
        <pc:sldMkLst>
          <pc:docMk/>
          <pc:sldMk cId="490851712" sldId="287"/>
        </pc:sldMkLst>
        <pc:spChg chg="del">
          <ac:chgData name="Matt Withee" userId="23d9520a3ef5b3a4" providerId="LiveId" clId="{621CDD23-0B11-4985-870D-59A563D66356}" dt="2024-11-20T02:41:34.296" v="65" actId="478"/>
          <ac:spMkLst>
            <pc:docMk/>
            <pc:sldMk cId="490851712" sldId="287"/>
            <ac:spMk id="16" creationId="{04CC5FF3-6707-0D16-92E1-0E67FF18A34F}"/>
          </ac:spMkLst>
        </pc:spChg>
        <pc:spChg chg="del">
          <ac:chgData name="Matt Withee" userId="23d9520a3ef5b3a4" providerId="LiveId" clId="{621CDD23-0B11-4985-870D-59A563D66356}" dt="2024-11-20T02:41:07.725" v="53" actId="478"/>
          <ac:spMkLst>
            <pc:docMk/>
            <pc:sldMk cId="490851712" sldId="287"/>
            <ac:spMk id="20" creationId="{497C6D6F-CF7E-B52E-F375-2494BFFC94BB}"/>
          </ac:spMkLst>
        </pc:spChg>
        <pc:spChg chg="del mod">
          <ac:chgData name="Matt Withee" userId="23d9520a3ef5b3a4" providerId="LiveId" clId="{621CDD23-0B11-4985-870D-59A563D66356}" dt="2024-11-20T02:41:23.673" v="61" actId="478"/>
          <ac:spMkLst>
            <pc:docMk/>
            <pc:sldMk cId="490851712" sldId="287"/>
            <ac:spMk id="22" creationId="{84602869-2006-D313-1EFC-EF4D42C63885}"/>
          </ac:spMkLst>
        </pc:spChg>
        <pc:spChg chg="del">
          <ac:chgData name="Matt Withee" userId="23d9520a3ef5b3a4" providerId="LiveId" clId="{621CDD23-0B11-4985-870D-59A563D66356}" dt="2024-11-20T02:41:06.159" v="52" actId="478"/>
          <ac:spMkLst>
            <pc:docMk/>
            <pc:sldMk cId="490851712" sldId="287"/>
            <ac:spMk id="23" creationId="{591ED98B-B09B-C17E-17A2-2A947706B9EA}"/>
          </ac:spMkLst>
        </pc:spChg>
        <pc:spChg chg="del mod">
          <ac:chgData name="Matt Withee" userId="23d9520a3ef5b3a4" providerId="LiveId" clId="{621CDD23-0B11-4985-870D-59A563D66356}" dt="2024-11-20T02:40:58.028" v="48" actId="478"/>
          <ac:spMkLst>
            <pc:docMk/>
            <pc:sldMk cId="490851712" sldId="287"/>
            <ac:spMk id="24" creationId="{9A16AA29-3946-8CC9-CFB4-94C1DB1DB872}"/>
          </ac:spMkLst>
        </pc:spChg>
        <pc:spChg chg="del">
          <ac:chgData name="Matt Withee" userId="23d9520a3ef5b3a4" providerId="LiveId" clId="{621CDD23-0B11-4985-870D-59A563D66356}" dt="2024-11-20T02:41:32.720" v="64" actId="478"/>
          <ac:spMkLst>
            <pc:docMk/>
            <pc:sldMk cId="490851712" sldId="287"/>
            <ac:spMk id="25" creationId="{9D97BBF1-5441-149D-3219-11A1F995DD9A}"/>
          </ac:spMkLst>
        </pc:spChg>
        <pc:spChg chg="del mod">
          <ac:chgData name="Matt Withee" userId="23d9520a3ef5b3a4" providerId="LiveId" clId="{621CDD23-0B11-4985-870D-59A563D66356}" dt="2024-11-20T02:41:21.212" v="59" actId="478"/>
          <ac:spMkLst>
            <pc:docMk/>
            <pc:sldMk cId="490851712" sldId="287"/>
            <ac:spMk id="26" creationId="{3D1B51AE-69BA-11C2-D13B-F90DF7CFE526}"/>
          </ac:spMkLst>
        </pc:spChg>
        <pc:spChg chg="mod">
          <ac:chgData name="Matt Withee" userId="23d9520a3ef5b3a4" providerId="LiveId" clId="{621CDD23-0B11-4985-870D-59A563D66356}" dt="2024-11-20T02:41:11.514" v="54" actId="1076"/>
          <ac:spMkLst>
            <pc:docMk/>
            <pc:sldMk cId="490851712" sldId="287"/>
            <ac:spMk id="27" creationId="{E6834217-3378-7982-DCC1-675DA8C8586D}"/>
          </ac:spMkLst>
        </pc:spChg>
        <pc:spChg chg="mod">
          <ac:chgData name="Matt Withee" userId="23d9520a3ef5b3a4" providerId="LiveId" clId="{621CDD23-0B11-4985-870D-59A563D66356}" dt="2024-11-20T02:41:26.859" v="62" actId="1076"/>
          <ac:spMkLst>
            <pc:docMk/>
            <pc:sldMk cId="490851712" sldId="287"/>
            <ac:spMk id="28" creationId="{FC34D388-4600-EA6E-2B2C-B2D6DE7B3A4F}"/>
          </ac:spMkLst>
        </pc:spChg>
        <pc:spChg chg="del">
          <ac:chgData name="Matt Withee" userId="23d9520a3ef5b3a4" providerId="LiveId" clId="{621CDD23-0B11-4985-870D-59A563D66356}" dt="2024-11-20T02:41:31.137" v="63" actId="478"/>
          <ac:spMkLst>
            <pc:docMk/>
            <pc:sldMk cId="490851712" sldId="287"/>
            <ac:spMk id="31" creationId="{2612D197-BBD5-7172-3992-7A542DEFD231}"/>
          </ac:spMkLst>
        </pc:spChg>
        <pc:spChg chg="del mod">
          <ac:chgData name="Matt Withee" userId="23d9520a3ef5b3a4" providerId="LiveId" clId="{621CDD23-0B11-4985-870D-59A563D66356}" dt="2024-11-20T02:41:01.075" v="50" actId="478"/>
          <ac:spMkLst>
            <pc:docMk/>
            <pc:sldMk cId="490851712" sldId="287"/>
            <ac:spMk id="32" creationId="{A4EF8B0C-4BC9-7F0B-EEE4-23DD645F7E2A}"/>
          </ac:spMkLst>
        </pc:spChg>
        <pc:spChg chg="del mod">
          <ac:chgData name="Matt Withee" userId="23d9520a3ef5b3a4" providerId="LiveId" clId="{621CDD23-0B11-4985-870D-59A563D66356}" dt="2024-11-20T02:41:15.520" v="56" actId="478"/>
          <ac:spMkLst>
            <pc:docMk/>
            <pc:sldMk cId="490851712" sldId="287"/>
            <ac:spMk id="33" creationId="{88A517A0-B717-8875-526F-FC2D065AC61C}"/>
          </ac:spMkLst>
        </pc:spChg>
      </pc:sldChg>
      <pc:sldChg chg="delSp modSp add mod delAnim modAnim">
        <pc:chgData name="Matt Withee" userId="23d9520a3ef5b3a4" providerId="LiveId" clId="{621CDD23-0B11-4985-870D-59A563D66356}" dt="2024-11-20T02:46:34.003" v="173"/>
        <pc:sldMkLst>
          <pc:docMk/>
          <pc:sldMk cId="4082573564" sldId="288"/>
        </pc:sldMkLst>
        <pc:spChg chg="del">
          <ac:chgData name="Matt Withee" userId="23d9520a3ef5b3a4" providerId="LiveId" clId="{621CDD23-0B11-4985-870D-59A563D66356}" dt="2024-11-20T02:42:08.553" v="80" actId="478"/>
          <ac:spMkLst>
            <pc:docMk/>
            <pc:sldMk cId="4082573564" sldId="288"/>
            <ac:spMk id="16" creationId="{037AE570-7FF6-62A5-50E8-854908504301}"/>
          </ac:spMkLst>
        </pc:spChg>
        <pc:spChg chg="del">
          <ac:chgData name="Matt Withee" userId="23d9520a3ef5b3a4" providerId="LiveId" clId="{621CDD23-0B11-4985-870D-59A563D66356}" dt="2024-11-20T02:41:51.262" v="72" actId="478"/>
          <ac:spMkLst>
            <pc:docMk/>
            <pc:sldMk cId="4082573564" sldId="288"/>
            <ac:spMk id="20" creationId="{E1A86236-1D88-C5E7-76C9-A2EE9740B766}"/>
          </ac:spMkLst>
        </pc:spChg>
        <pc:spChg chg="del">
          <ac:chgData name="Matt Withee" userId="23d9520a3ef5b3a4" providerId="LiveId" clId="{621CDD23-0B11-4985-870D-59A563D66356}" dt="2024-11-20T02:42:00.933" v="77" actId="478"/>
          <ac:spMkLst>
            <pc:docMk/>
            <pc:sldMk cId="4082573564" sldId="288"/>
            <ac:spMk id="22" creationId="{D45E30E1-233C-E577-A9DC-10EEA85CFF4F}"/>
          </ac:spMkLst>
        </pc:spChg>
        <pc:spChg chg="del">
          <ac:chgData name="Matt Withee" userId="23d9520a3ef5b3a4" providerId="LiveId" clId="{621CDD23-0B11-4985-870D-59A563D66356}" dt="2024-11-20T02:41:49.923" v="71" actId="478"/>
          <ac:spMkLst>
            <pc:docMk/>
            <pc:sldMk cId="4082573564" sldId="288"/>
            <ac:spMk id="23" creationId="{0C1689C0-3897-C7DB-E6E1-2B1D70F3B2A0}"/>
          </ac:spMkLst>
        </pc:spChg>
        <pc:spChg chg="del">
          <ac:chgData name="Matt Withee" userId="23d9520a3ef5b3a4" providerId="LiveId" clId="{621CDD23-0B11-4985-870D-59A563D66356}" dt="2024-11-20T02:41:41.577" v="67" actId="478"/>
          <ac:spMkLst>
            <pc:docMk/>
            <pc:sldMk cId="4082573564" sldId="288"/>
            <ac:spMk id="24" creationId="{A246F59D-C140-99FF-EF7C-F91E19CBEB11}"/>
          </ac:spMkLst>
        </pc:spChg>
        <pc:spChg chg="del">
          <ac:chgData name="Matt Withee" userId="23d9520a3ef5b3a4" providerId="LiveId" clId="{621CDD23-0B11-4985-870D-59A563D66356}" dt="2024-11-20T02:42:09.892" v="81" actId="478"/>
          <ac:spMkLst>
            <pc:docMk/>
            <pc:sldMk cId="4082573564" sldId="288"/>
            <ac:spMk id="25" creationId="{CE766509-0292-B774-5029-105F9F4F60C8}"/>
          </ac:spMkLst>
        </pc:spChg>
        <pc:spChg chg="del">
          <ac:chgData name="Matt Withee" userId="23d9520a3ef5b3a4" providerId="LiveId" clId="{621CDD23-0B11-4985-870D-59A563D66356}" dt="2024-11-20T02:41:59.957" v="76" actId="478"/>
          <ac:spMkLst>
            <pc:docMk/>
            <pc:sldMk cId="4082573564" sldId="288"/>
            <ac:spMk id="26" creationId="{835AFAD0-2634-A67D-CB37-564993CEDBDB}"/>
          </ac:spMkLst>
        </pc:spChg>
        <pc:spChg chg="del">
          <ac:chgData name="Matt Withee" userId="23d9520a3ef5b3a4" providerId="LiveId" clId="{621CDD23-0B11-4985-870D-59A563D66356}" dt="2024-11-20T02:41:48.849" v="70" actId="478"/>
          <ac:spMkLst>
            <pc:docMk/>
            <pc:sldMk cId="4082573564" sldId="288"/>
            <ac:spMk id="27" creationId="{D39D8BF0-5A2C-1E19-B9F7-C7643EDD2C42}"/>
          </ac:spMkLst>
        </pc:spChg>
        <pc:spChg chg="del">
          <ac:chgData name="Matt Withee" userId="23d9520a3ef5b3a4" providerId="LiveId" clId="{621CDD23-0B11-4985-870D-59A563D66356}" dt="2024-11-20T02:41:58.944" v="75" actId="478"/>
          <ac:spMkLst>
            <pc:docMk/>
            <pc:sldMk cId="4082573564" sldId="288"/>
            <ac:spMk id="28" creationId="{E8E23127-C1DA-8207-9253-EB084023FE78}"/>
          </ac:spMkLst>
        </pc:spChg>
        <pc:spChg chg="del">
          <ac:chgData name="Matt Withee" userId="23d9520a3ef5b3a4" providerId="LiveId" clId="{621CDD23-0B11-4985-870D-59A563D66356}" dt="2024-11-20T02:42:07.246" v="79" actId="478"/>
          <ac:spMkLst>
            <pc:docMk/>
            <pc:sldMk cId="4082573564" sldId="288"/>
            <ac:spMk id="29" creationId="{5A0D150A-C757-48BB-9EA0-60CF24DEB62B}"/>
          </ac:spMkLst>
        </pc:spChg>
        <pc:spChg chg="mod">
          <ac:chgData name="Matt Withee" userId="23d9520a3ef5b3a4" providerId="LiveId" clId="{621CDD23-0B11-4985-870D-59A563D66356}" dt="2024-11-20T02:41:55.157" v="73" actId="1076"/>
          <ac:spMkLst>
            <pc:docMk/>
            <pc:sldMk cId="4082573564" sldId="288"/>
            <ac:spMk id="32" creationId="{3825D368-739F-0A14-0ADD-B8D90B7BA9B7}"/>
          </ac:spMkLst>
        </pc:spChg>
        <pc:spChg chg="mod">
          <ac:chgData name="Matt Withee" userId="23d9520a3ef5b3a4" providerId="LiveId" clId="{621CDD23-0B11-4985-870D-59A563D66356}" dt="2024-11-20T02:42:04.913" v="78" actId="1076"/>
          <ac:spMkLst>
            <pc:docMk/>
            <pc:sldMk cId="4082573564" sldId="288"/>
            <ac:spMk id="33" creationId="{25E09675-0B1E-258B-2A1D-4340AF0CE968}"/>
          </ac:spMkLst>
        </pc:spChg>
        <pc:picChg chg="del">
          <ac:chgData name="Matt Withee" userId="23d9520a3ef5b3a4" providerId="LiveId" clId="{621CDD23-0B11-4985-870D-59A563D66356}" dt="2024-11-20T02:41:42.804" v="68" actId="478"/>
          <ac:picMkLst>
            <pc:docMk/>
            <pc:sldMk cId="4082573564" sldId="288"/>
            <ac:picMk id="19" creationId="{8AF4D510-ADD2-86AA-A058-0695ABD941EF}"/>
          </ac:picMkLst>
        </pc:picChg>
        <pc:picChg chg="del">
          <ac:chgData name="Matt Withee" userId="23d9520a3ef5b3a4" providerId="LiveId" clId="{621CDD23-0B11-4985-870D-59A563D66356}" dt="2024-11-20T02:41:39.978" v="66" actId="478"/>
          <ac:picMkLst>
            <pc:docMk/>
            <pc:sldMk cId="4082573564" sldId="288"/>
            <ac:picMk id="30" creationId="{E32652FE-EFF0-0689-395F-124AF17452F1}"/>
          </ac:picMkLst>
        </pc:picChg>
      </pc:sldChg>
      <pc:sldChg chg="addSp delSp modSp add mod addAnim delAnim">
        <pc:chgData name="Matt Withee" userId="23d9520a3ef5b3a4" providerId="LiveId" clId="{621CDD23-0B11-4985-870D-59A563D66356}" dt="2024-11-20T02:43:13.870" v="120" actId="478"/>
        <pc:sldMkLst>
          <pc:docMk/>
          <pc:sldMk cId="141947067" sldId="289"/>
        </pc:sldMkLst>
        <pc:spChg chg="add del">
          <ac:chgData name="Matt Withee" userId="23d9520a3ef5b3a4" providerId="LiveId" clId="{621CDD23-0B11-4985-870D-59A563D66356}" dt="2024-11-20T02:43:10.634" v="116" actId="478"/>
          <ac:spMkLst>
            <pc:docMk/>
            <pc:sldMk cId="141947067" sldId="289"/>
            <ac:spMk id="8" creationId="{FB147B15-BB0E-A6B4-7A2C-DFC1CD57C796}"/>
          </ac:spMkLst>
        </pc:spChg>
        <pc:spChg chg="add del">
          <ac:chgData name="Matt Withee" userId="23d9520a3ef5b3a4" providerId="LiveId" clId="{621CDD23-0B11-4985-870D-59A563D66356}" dt="2024-11-20T02:43:09.991" v="115" actId="478"/>
          <ac:spMkLst>
            <pc:docMk/>
            <pc:sldMk cId="141947067" sldId="289"/>
            <ac:spMk id="9" creationId="{170F8DA0-8726-659F-DE7C-4C447F7B01D7}"/>
          </ac:spMkLst>
        </pc:spChg>
        <pc:spChg chg="add del">
          <ac:chgData name="Matt Withee" userId="23d9520a3ef5b3a4" providerId="LiveId" clId="{621CDD23-0B11-4985-870D-59A563D66356}" dt="2024-11-20T02:43:09.263" v="114" actId="478"/>
          <ac:spMkLst>
            <pc:docMk/>
            <pc:sldMk cId="141947067" sldId="289"/>
            <ac:spMk id="10" creationId="{487E62A0-F896-6273-9C7A-A8F3B733CD2B}"/>
          </ac:spMkLst>
        </pc:spChg>
        <pc:spChg chg="add del">
          <ac:chgData name="Matt Withee" userId="23d9520a3ef5b3a4" providerId="LiveId" clId="{621CDD23-0B11-4985-870D-59A563D66356}" dt="2024-11-20T02:43:08.551" v="113" actId="478"/>
          <ac:spMkLst>
            <pc:docMk/>
            <pc:sldMk cId="141947067" sldId="289"/>
            <ac:spMk id="15" creationId="{658DA631-450B-3C27-113B-61B83799C2FB}"/>
          </ac:spMkLst>
        </pc:spChg>
        <pc:picChg chg="add del">
          <ac:chgData name="Matt Withee" userId="23d9520a3ef5b3a4" providerId="LiveId" clId="{621CDD23-0B11-4985-870D-59A563D66356}" dt="2024-11-20T02:43:13.870" v="120" actId="478"/>
          <ac:picMkLst>
            <pc:docMk/>
            <pc:sldMk cId="141947067" sldId="289"/>
            <ac:picMk id="12" creationId="{5D3A5467-25C4-D438-757B-226FD9CC9F1E}"/>
          </ac:picMkLst>
        </pc:picChg>
        <pc:picChg chg="add del">
          <ac:chgData name="Matt Withee" userId="23d9520a3ef5b3a4" providerId="LiveId" clId="{621CDD23-0B11-4985-870D-59A563D66356}" dt="2024-11-20T02:43:12.766" v="119" actId="478"/>
          <ac:picMkLst>
            <pc:docMk/>
            <pc:sldMk cId="141947067" sldId="289"/>
            <ac:picMk id="13" creationId="{E7A5E370-7E63-EDF1-AD3E-9A06B4049FB9}"/>
          </ac:picMkLst>
        </pc:picChg>
        <pc:picChg chg="add del mod">
          <ac:chgData name="Matt Withee" userId="23d9520a3ef5b3a4" providerId="LiveId" clId="{621CDD23-0B11-4985-870D-59A563D66356}" dt="2024-11-20T02:43:12.238" v="118" actId="478"/>
          <ac:picMkLst>
            <pc:docMk/>
            <pc:sldMk cId="141947067" sldId="289"/>
            <ac:picMk id="14" creationId="{2E03998F-BAFE-3B2C-9563-4914B1F385E7}"/>
          </ac:picMkLst>
        </pc:picChg>
      </pc:sldChg>
      <pc:sldChg chg="addSp delSp add mod addAnim delAnim">
        <pc:chgData name="Matt Withee" userId="23d9520a3ef5b3a4" providerId="LiveId" clId="{621CDD23-0B11-4985-870D-59A563D66356}" dt="2024-11-20T02:44:15.477" v="135" actId="478"/>
        <pc:sldMkLst>
          <pc:docMk/>
          <pc:sldMk cId="4261311866" sldId="290"/>
        </pc:sldMkLst>
        <pc:spChg chg="del">
          <ac:chgData name="Matt Withee" userId="23d9520a3ef5b3a4" providerId="LiveId" clId="{621CDD23-0B11-4985-870D-59A563D66356}" dt="2024-11-20T02:44:15.477" v="135" actId="478"/>
          <ac:spMkLst>
            <pc:docMk/>
            <pc:sldMk cId="4261311866" sldId="290"/>
            <ac:spMk id="10" creationId="{97364883-98DF-751C-485C-573F59739795}"/>
          </ac:spMkLst>
        </pc:spChg>
        <pc:spChg chg="del">
          <ac:chgData name="Matt Withee" userId="23d9520a3ef5b3a4" providerId="LiveId" clId="{621CDD23-0B11-4985-870D-59A563D66356}" dt="2024-11-20T02:44:05.782" v="132" actId="478"/>
          <ac:spMkLst>
            <pc:docMk/>
            <pc:sldMk cId="4261311866" sldId="290"/>
            <ac:spMk id="15" creationId="{8A019C10-DC44-7EF0-0CB9-4D92FAD8BFC7}"/>
          </ac:spMkLst>
        </pc:spChg>
        <pc:picChg chg="del">
          <ac:chgData name="Matt Withee" userId="23d9520a3ef5b3a4" providerId="LiveId" clId="{621CDD23-0B11-4985-870D-59A563D66356}" dt="2024-11-20T02:44:04.805" v="131" actId="478"/>
          <ac:picMkLst>
            <pc:docMk/>
            <pc:sldMk cId="4261311866" sldId="290"/>
            <ac:picMk id="13" creationId="{8D8C30A1-1B9C-FA56-62BC-BE03CE7576B9}"/>
          </ac:picMkLst>
        </pc:picChg>
        <pc:picChg chg="add del">
          <ac:chgData name="Matt Withee" userId="23d9520a3ef5b3a4" providerId="LiveId" clId="{621CDD23-0B11-4985-870D-59A563D66356}" dt="2024-11-20T02:44:13.752" v="134" actId="478"/>
          <ac:picMkLst>
            <pc:docMk/>
            <pc:sldMk cId="4261311866" sldId="290"/>
            <ac:picMk id="14" creationId="{538A5EE0-981B-37EC-365B-C871C5A1E6B6}"/>
          </ac:picMkLst>
        </pc:picChg>
      </pc:sldChg>
      <pc:sldChg chg="delSp add mod ord delAnim">
        <pc:chgData name="Matt Withee" userId="23d9520a3ef5b3a4" providerId="LiveId" clId="{621CDD23-0B11-4985-870D-59A563D66356}" dt="2024-11-20T02:43:45.947" v="129"/>
        <pc:sldMkLst>
          <pc:docMk/>
          <pc:sldMk cId="879294070" sldId="291"/>
        </pc:sldMkLst>
        <pc:spChg chg="del">
          <ac:chgData name="Matt Withee" userId="23d9520a3ef5b3a4" providerId="LiveId" clId="{621CDD23-0B11-4985-870D-59A563D66356}" dt="2024-11-20T02:43:37.870" v="127" actId="478"/>
          <ac:spMkLst>
            <pc:docMk/>
            <pc:sldMk cId="879294070" sldId="291"/>
            <ac:spMk id="9" creationId="{1AD7C459-B19C-06D4-081F-C0456CD96640}"/>
          </ac:spMkLst>
        </pc:spChg>
        <pc:spChg chg="del">
          <ac:chgData name="Matt Withee" userId="23d9520a3ef5b3a4" providerId="LiveId" clId="{621CDD23-0B11-4985-870D-59A563D66356}" dt="2024-11-20T02:43:34.515" v="125" actId="478"/>
          <ac:spMkLst>
            <pc:docMk/>
            <pc:sldMk cId="879294070" sldId="291"/>
            <ac:spMk id="10" creationId="{B4B9275F-9808-45A8-11E2-51273EDAB58F}"/>
          </ac:spMkLst>
        </pc:spChg>
        <pc:spChg chg="del">
          <ac:chgData name="Matt Withee" userId="23d9520a3ef5b3a4" providerId="LiveId" clId="{621CDD23-0B11-4985-870D-59A563D66356}" dt="2024-11-20T02:43:22.487" v="122" actId="478"/>
          <ac:spMkLst>
            <pc:docMk/>
            <pc:sldMk cId="879294070" sldId="291"/>
            <ac:spMk id="15" creationId="{07229213-E6FF-669F-5DAF-1FAFF6A7C74F}"/>
          </ac:spMkLst>
        </pc:spChg>
        <pc:picChg chg="del">
          <ac:chgData name="Matt Withee" userId="23d9520a3ef5b3a4" providerId="LiveId" clId="{621CDD23-0B11-4985-870D-59A563D66356}" dt="2024-11-20T02:43:37.047" v="126" actId="478"/>
          <ac:picMkLst>
            <pc:docMk/>
            <pc:sldMk cId="879294070" sldId="291"/>
            <ac:picMk id="12" creationId="{D8A2DD0B-9BCB-5BC8-803A-1D8DFE017087}"/>
          </ac:picMkLst>
        </pc:picChg>
        <pc:picChg chg="del">
          <ac:chgData name="Matt Withee" userId="23d9520a3ef5b3a4" providerId="LiveId" clId="{621CDD23-0B11-4985-870D-59A563D66356}" dt="2024-11-20T02:43:23.235" v="123" actId="478"/>
          <ac:picMkLst>
            <pc:docMk/>
            <pc:sldMk cId="879294070" sldId="291"/>
            <ac:picMk id="13" creationId="{EFC7F2A4-9C98-4DF8-5F76-34A1E55170DC}"/>
          </ac:picMkLst>
        </pc:picChg>
        <pc:picChg chg="del">
          <ac:chgData name="Matt Withee" userId="23d9520a3ef5b3a4" providerId="LiveId" clId="{621CDD23-0B11-4985-870D-59A563D66356}" dt="2024-11-20T02:43:32.665" v="124" actId="478"/>
          <ac:picMkLst>
            <pc:docMk/>
            <pc:sldMk cId="879294070" sldId="291"/>
            <ac:picMk id="14" creationId="{246B45DC-AFB1-725A-A8AB-6C9272407156}"/>
          </ac:picMkLst>
        </pc:picChg>
      </pc:sldChg>
      <pc:sldChg chg="delSp modSp add mod delAnim">
        <pc:chgData name="Matt Withee" userId="23d9520a3ef5b3a4" providerId="LiveId" clId="{621CDD23-0B11-4985-870D-59A563D66356}" dt="2024-11-20T02:44:33.572" v="140" actId="478"/>
        <pc:sldMkLst>
          <pc:docMk/>
          <pc:sldMk cId="3057306143" sldId="292"/>
        </pc:sldMkLst>
        <pc:spChg chg="del">
          <ac:chgData name="Matt Withee" userId="23d9520a3ef5b3a4" providerId="LiveId" clId="{621CDD23-0B11-4985-870D-59A563D66356}" dt="2024-11-20T02:44:29.524" v="138" actId="478"/>
          <ac:spMkLst>
            <pc:docMk/>
            <pc:sldMk cId="3057306143" sldId="292"/>
            <ac:spMk id="15" creationId="{3F79C26A-3C97-E7AD-8682-CA7BF6C880F1}"/>
          </ac:spMkLst>
        </pc:spChg>
        <pc:picChg chg="del">
          <ac:chgData name="Matt Withee" userId="23d9520a3ef5b3a4" providerId="LiveId" clId="{621CDD23-0B11-4985-870D-59A563D66356}" dt="2024-11-20T02:44:28.648" v="137" actId="478"/>
          <ac:picMkLst>
            <pc:docMk/>
            <pc:sldMk cId="3057306143" sldId="292"/>
            <ac:picMk id="13" creationId="{6F8E9C51-39D3-E840-9984-292CC6ED31E9}"/>
          </ac:picMkLst>
        </pc:picChg>
        <pc:picChg chg="del mod">
          <ac:chgData name="Matt Withee" userId="23d9520a3ef5b3a4" providerId="LiveId" clId="{621CDD23-0B11-4985-870D-59A563D66356}" dt="2024-11-20T02:44:33.572" v="140" actId="478"/>
          <ac:picMkLst>
            <pc:docMk/>
            <pc:sldMk cId="3057306143" sldId="292"/>
            <ac:picMk id="14" creationId="{4555A85D-5F92-3FD9-6D7F-13314C817765}"/>
          </ac:picMkLst>
        </pc:picChg>
      </pc:sldChg>
      <pc:sldChg chg="delSp modSp add mod delAnim">
        <pc:chgData name="Matt Withee" userId="23d9520a3ef5b3a4" providerId="LiveId" clId="{621CDD23-0B11-4985-870D-59A563D66356}" dt="2024-11-20T02:44:40.265" v="143" actId="478"/>
        <pc:sldMkLst>
          <pc:docMk/>
          <pc:sldMk cId="326198255" sldId="293"/>
        </pc:sldMkLst>
        <pc:spChg chg="del">
          <ac:chgData name="Matt Withee" userId="23d9520a3ef5b3a4" providerId="LiveId" clId="{621CDD23-0B11-4985-870D-59A563D66356}" dt="2024-11-20T02:44:40.265" v="143" actId="478"/>
          <ac:spMkLst>
            <pc:docMk/>
            <pc:sldMk cId="326198255" sldId="293"/>
            <ac:spMk id="9" creationId="{7D1F81D7-EC1E-5B17-86E5-DAB7DEE6E095}"/>
          </ac:spMkLst>
        </pc:spChg>
        <pc:spChg chg="del mod">
          <ac:chgData name="Matt Withee" userId="23d9520a3ef5b3a4" providerId="LiveId" clId="{621CDD23-0B11-4985-870D-59A563D66356}" dt="2024-11-20T02:44:39.453" v="142" actId="478"/>
          <ac:spMkLst>
            <pc:docMk/>
            <pc:sldMk cId="326198255" sldId="293"/>
            <ac:spMk id="10" creationId="{086C2B0C-EDCA-AEAD-2B22-C4E57C3E4B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87C-5B17-40B4-9D75-FBE0D32E9B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98B5F-D7BA-4D25-AE5F-9665A3D6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f9a86e96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f9a86e96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f9a86e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f9a86e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f9a86e9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cf9a86e9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4CA7B8E-FE46-1A85-9D14-DFD057E5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116A3363-0626-656D-356C-D695838C8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3C3C4030-8D35-2833-D711-E4DFAA8F4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92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3B677163-247D-2385-0D5E-E405D910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C54B14F9-3E4C-255C-A369-92F905A09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2CED24FF-4DA1-6EBC-2DD3-BDE68ACA62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87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383B7004-DF72-625F-2326-0508B9D9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9BF99A30-4399-4268-0521-160A9833D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D6F469AC-43FC-AA21-F9E7-B1E9B7A3B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53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7C4867E7-5EC8-5CCC-9348-E5F50E1A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378901C6-4332-6B15-CD3C-F89949B7A7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A8AD716D-4F7D-B1B0-42C6-44D989CF6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1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6072750-ADBD-1A26-3B77-43BDA056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>
            <a:extLst>
              <a:ext uri="{FF2B5EF4-FFF2-40B4-BE49-F238E27FC236}">
                <a16:creationId xmlns:a16="http://schemas.microsoft.com/office/drawing/2014/main" id="{5CE4EC6B-EFEE-3E86-579F-DB0A607BE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>
            <a:extLst>
              <a:ext uri="{FF2B5EF4-FFF2-40B4-BE49-F238E27FC236}">
                <a16:creationId xmlns:a16="http://schemas.microsoft.com/office/drawing/2014/main" id="{D40E575E-045F-3F59-F103-339C26D7C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39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D39ABE96-417A-2224-F459-46F9C86D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1348BB4B-485B-2DE2-A3C3-55A3EBFCD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86CAC9F8-7370-A240-C47A-792E1897B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613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4FD0F88-2A45-4908-7EE2-B6372BBB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0C858394-E663-42CD-04A9-C2749D25D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15FEBCEB-7C7E-9807-C3D3-06582EDB3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62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C6ACAC1-C9D0-4EC9-4E39-DA10D3999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3E10740D-7DDA-3482-ADFC-18957F1AF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43631A57-758A-0610-18C9-9ACC0A216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0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7D6951CB-C841-B556-666D-0407337E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8DEB2605-CDA4-D1B1-CCB9-FAA6F9429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3D4C911B-477C-38F6-A4AE-CF4080E10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87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10033A-44C5-0448-8E60-FBF7AC1D5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EB695077-9CEF-A041-50A0-E1C27450A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895204C6-E02D-E4E1-E532-C7E5D135A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19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0CC6E9C-CB8C-8D94-1ECF-B9295D35E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ee4edfab_0_125:notes">
            <a:extLst>
              <a:ext uri="{FF2B5EF4-FFF2-40B4-BE49-F238E27FC236}">
                <a16:creationId xmlns:a16="http://schemas.microsoft.com/office/drawing/2014/main" id="{9ACE8794-7850-69A2-39C4-9814B0CE5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ee4edfab_0_125:notes">
            <a:extLst>
              <a:ext uri="{FF2B5EF4-FFF2-40B4-BE49-F238E27FC236}">
                <a16:creationId xmlns:a16="http://schemas.microsoft.com/office/drawing/2014/main" id="{96132FE5-51D4-530B-DBCE-596E02DBE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71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8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149D8EE-CBAE-C022-0B3B-56655102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>
            <a:extLst>
              <a:ext uri="{FF2B5EF4-FFF2-40B4-BE49-F238E27FC236}">
                <a16:creationId xmlns:a16="http://schemas.microsoft.com/office/drawing/2014/main" id="{64BBD200-2996-1BD0-A139-A178E3FC2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>
            <a:extLst>
              <a:ext uri="{FF2B5EF4-FFF2-40B4-BE49-F238E27FC236}">
                <a16:creationId xmlns:a16="http://schemas.microsoft.com/office/drawing/2014/main" id="{2448604E-4999-E3C0-D08C-44CBF367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0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e413c2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5e413c2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5e413c2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5e413c2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e413c2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e413c2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f9a86e9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f9a86e9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54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36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816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114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310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294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71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0427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469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37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88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165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1383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884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59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1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9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8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23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68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2526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3457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8E190-9345-7D53-8936-1A55F48C9B9E}"/>
              </a:ext>
            </a:extLst>
          </p:cNvPr>
          <p:cNvSpPr txBox="1"/>
          <p:nvPr/>
        </p:nvSpPr>
        <p:spPr>
          <a:xfrm>
            <a:off x="6096000" y="1481328"/>
            <a:ext cx="4361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SQI</a:t>
            </a:r>
            <a:r>
              <a:rPr lang="en-US" sz="9600" baseline="-25000" dirty="0">
                <a:solidFill>
                  <a:schemeClr val="bg1"/>
                </a:solidFill>
              </a:rPr>
              <a:t>SIGN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4E19-3EF2-DDBB-1D8C-B100EC05FB77}"/>
              </a:ext>
            </a:extLst>
          </p:cNvPr>
          <p:cNvSpPr txBox="1"/>
          <p:nvPr/>
        </p:nvSpPr>
        <p:spPr>
          <a:xfrm>
            <a:off x="6096000" y="318211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Isogeny-Based Digital Signature Scheme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E9B6A-6705-9E7F-F623-D3C2E8B5F416}"/>
              </a:ext>
            </a:extLst>
          </p:cNvPr>
          <p:cNvSpPr txBox="1"/>
          <p:nvPr/>
        </p:nvSpPr>
        <p:spPr>
          <a:xfrm>
            <a:off x="5814111" y="4614006"/>
            <a:ext cx="520892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 Presentation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CS381/780 – Post Quantum Cryptography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Dr. 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Delaram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Kahrobaei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Queens College, Fall 2024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Section 3.3 - Key Generation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730000" y="1862667"/>
            <a:ext cx="9290800" cy="40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SQIsign.KeyGen Algorithm</a:t>
            </a:r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Then a secret ideal is computed:  I</a:t>
            </a:r>
            <a:r>
              <a:rPr lang="en" baseline="-25000" dirty="0"/>
              <a:t>secret</a:t>
            </a:r>
            <a:r>
              <a:rPr lang="en" dirty="0"/>
              <a:t> = 𝑂</a:t>
            </a:r>
            <a:r>
              <a:rPr lang="en" baseline="-25000" dirty="0"/>
              <a:t>0</a:t>
            </a:r>
            <a:r>
              <a:rPr lang="en" dirty="0"/>
              <a:t> (γ(𝑎 + 𝑖)) + 𝑂</a:t>
            </a:r>
            <a:r>
              <a:rPr lang="en" baseline="-25000" dirty="0"/>
              <a:t>0</a:t>
            </a:r>
            <a:r>
              <a:rPr lang="en" dirty="0"/>
              <a:t>(𝐷</a:t>
            </a:r>
            <a:r>
              <a:rPr lang="en" baseline="-25000" dirty="0"/>
              <a:t>secret</a:t>
            </a:r>
            <a:r>
              <a:rPr lang="en" dirty="0"/>
              <a:t>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Connecting quaternion is found and used to find a connecting ideal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98" y="2359977"/>
            <a:ext cx="5317067" cy="7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298" y="3179976"/>
            <a:ext cx="5317067" cy="21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298" y="4350666"/>
            <a:ext cx="3125167" cy="26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9147" y="4758769"/>
            <a:ext cx="1279823" cy="47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2298" y="4833636"/>
            <a:ext cx="2019300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Section 3.3 - Key Generation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B</a:t>
            </a:r>
            <a:r>
              <a:rPr lang="en" baseline="-25000"/>
              <a:t>0, T</a:t>
            </a:r>
            <a:r>
              <a:rPr lang="en"/>
              <a:t> is a basis for E</a:t>
            </a:r>
            <a:r>
              <a:rPr lang="en" baseline="-25000"/>
              <a:t>0</a:t>
            </a:r>
            <a:r>
              <a:rPr lang="en"/>
              <a:t>[T], the T-torsion subgroup of E</a:t>
            </a:r>
            <a:r>
              <a:rPr lang="en" baseline="-25000"/>
              <a:t>0</a:t>
            </a:r>
            <a:r>
              <a:rPr lang="en"/>
              <a:t>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φ</a:t>
            </a:r>
            <a:r>
              <a:rPr lang="en" baseline="-25000"/>
              <a:t>secret</a:t>
            </a:r>
            <a:r>
              <a:rPr lang="en"/>
              <a:t> maps B</a:t>
            </a:r>
            <a:r>
              <a:rPr lang="en" baseline="-25000"/>
              <a:t>0, T</a:t>
            </a:r>
            <a:r>
              <a:rPr lang="en"/>
              <a:t> to the basis for T-Torsion subgroup of E</a:t>
            </a:r>
            <a:r>
              <a:rPr lang="en" baseline="-25000"/>
              <a:t>A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1" y="2260851"/>
            <a:ext cx="6032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985" y="2689668"/>
            <a:ext cx="19685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9985" y="3457876"/>
            <a:ext cx="33655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9985" y="3979338"/>
            <a:ext cx="23241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Section 3.3 - Key Generation</a:t>
            </a: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 and Q are basis points.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The secret isogeny is applied to Q.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signing key (the knowledge) is the connecting quaternion, basis of T-torsion subgroup of E</a:t>
            </a:r>
            <a:r>
              <a:rPr lang="en" baseline="-25000"/>
              <a:t>A</a:t>
            </a:r>
            <a:r>
              <a:rPr lang="en"/>
              <a:t>, and mapped basis point Q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467" y="2090067"/>
            <a:ext cx="3604397" cy="47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467" y="3073167"/>
            <a:ext cx="1323600" cy="30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467" y="3884842"/>
            <a:ext cx="26416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2287E-253A-F17C-F6F5-CCA70337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7" y="1712900"/>
            <a:ext cx="6368000" cy="17344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Signing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788CD1-E2B9-ADDE-3883-8B4AD1FC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</p:spPr>
        <p:txBody>
          <a:bodyPr>
            <a:normAutofit fontScale="92500" lnSpcReduction="20000"/>
          </a:bodyPr>
          <a:lstStyle/>
          <a:p>
            <a:pPr marL="194728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The signing ensures secure digital signatures. It is divided into three main stages: Commitment Phase, Challenge Phase, and Response Phase.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1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3">
            <a:extLst>
              <a:ext uri="{FF2B5EF4-FFF2-40B4-BE49-F238E27FC236}">
                <a16:creationId xmlns:a16="http://schemas.microsoft.com/office/drawing/2014/main" id="{31E5F292-BD57-B9FF-E88A-9A90BA7E60B5}"/>
              </a:ext>
            </a:extLst>
          </p:cNvPr>
          <p:cNvSpPr txBox="1">
            <a:spLocks/>
          </p:cNvSpPr>
          <p:nvPr/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SzPts val="2400"/>
            </a:pPr>
            <a:r>
              <a:rPr lang="en-US" sz="3733" kern="0" dirty="0">
                <a:solidFill>
                  <a:srgbClr val="FFFFFF"/>
                </a:solidFill>
              </a:rPr>
              <a:t>Three interactive phases</a:t>
            </a:r>
          </a:p>
        </p:txBody>
      </p:sp>
      <p:sp>
        <p:nvSpPr>
          <p:cNvPr id="3" name="Google Shape;135;p13">
            <a:extLst>
              <a:ext uri="{FF2B5EF4-FFF2-40B4-BE49-F238E27FC236}">
                <a16:creationId xmlns:a16="http://schemas.microsoft.com/office/drawing/2014/main" id="{4EC4E482-DA95-0F1D-6209-D896AAB4505F}"/>
              </a:ext>
            </a:extLst>
          </p:cNvPr>
          <p:cNvSpPr txBox="1">
            <a:spLocks/>
          </p:cNvSpPr>
          <p:nvPr/>
        </p:nvSpPr>
        <p:spPr>
          <a:xfrm>
            <a:off x="1730000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15000"/>
              </a:lnSpc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Public key: E</a:t>
            </a:r>
            <a:r>
              <a:rPr lang="en-US" sz="1867" kern="0" baseline="-25000" dirty="0">
                <a:solidFill>
                  <a:srgbClr val="FFFFFF"/>
                </a:solidFill>
              </a:rPr>
              <a:t>A</a:t>
            </a:r>
            <a:endParaRPr lang="en-US" sz="1867" kern="0" dirty="0">
              <a:solidFill>
                <a:srgbClr val="FFFFFF"/>
              </a:solidFill>
            </a:endParaRPr>
          </a:p>
          <a:p>
            <a:pPr defTabSz="1219170">
              <a:lnSpc>
                <a:spcPct val="115000"/>
              </a:lnSpc>
              <a:spcBef>
                <a:spcPts val="1600"/>
              </a:spcBef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Private key (knowledge): End(E</a:t>
            </a:r>
            <a:r>
              <a:rPr lang="en-US" sz="1867" kern="0" baseline="-25000" dirty="0">
                <a:solidFill>
                  <a:srgbClr val="FFFFFF"/>
                </a:solidFill>
              </a:rPr>
              <a:t>A</a:t>
            </a:r>
            <a:r>
              <a:rPr lang="en-US" sz="1867" kern="0" dirty="0">
                <a:solidFill>
                  <a:srgbClr val="FFFFFF"/>
                </a:solidFill>
              </a:rPr>
              <a:t>)</a:t>
            </a:r>
          </a:p>
          <a:p>
            <a:pPr marL="194728" defTabSz="1219170">
              <a:lnSpc>
                <a:spcPct val="115000"/>
              </a:lnSpc>
              <a:spcBef>
                <a:spcPts val="1600"/>
              </a:spcBef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1) Commitment: Prover randomly generates (E</a:t>
            </a:r>
            <a:r>
              <a:rPr lang="en-US" sz="1867" kern="0" baseline="-25000" dirty="0">
                <a:solidFill>
                  <a:srgbClr val="FFFFFF"/>
                </a:solidFill>
              </a:rPr>
              <a:t>1</a:t>
            </a:r>
            <a:r>
              <a:rPr lang="en-US" sz="1867" kern="0" dirty="0">
                <a:solidFill>
                  <a:srgbClr val="FFFFFF"/>
                </a:solidFill>
              </a:rPr>
              <a:t>, End(E</a:t>
            </a:r>
            <a:r>
              <a:rPr lang="en-US" sz="1867" kern="0" baseline="-25000" dirty="0">
                <a:solidFill>
                  <a:srgbClr val="FFFFFF"/>
                </a:solidFill>
              </a:rPr>
              <a:t>1</a:t>
            </a:r>
            <a:r>
              <a:rPr lang="en-US" sz="1867" kern="0" dirty="0">
                <a:solidFill>
                  <a:srgbClr val="FFFFFF"/>
                </a:solidFill>
              </a:rPr>
              <a:t>)). Sends E</a:t>
            </a:r>
            <a:r>
              <a:rPr lang="en-US" sz="1867" kern="0" baseline="-25000" dirty="0">
                <a:solidFill>
                  <a:srgbClr val="FFFFFF"/>
                </a:solidFill>
              </a:rPr>
              <a:t>1</a:t>
            </a:r>
            <a:r>
              <a:rPr lang="en-US" sz="1867" kern="0" dirty="0">
                <a:solidFill>
                  <a:srgbClr val="FFFFFF"/>
                </a:solidFill>
              </a:rPr>
              <a:t> to verifier.</a:t>
            </a:r>
          </a:p>
          <a:p>
            <a:pPr marL="194728" defTabSz="1219170">
              <a:lnSpc>
                <a:spcPct val="115000"/>
              </a:lnSpc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2) Challenge: Verifier randomly generates </a:t>
            </a:r>
            <a:r>
              <a:rPr lang="en-US" sz="1867" kern="0" dirty="0" err="1">
                <a:solidFill>
                  <a:srgbClr val="FFFFFF"/>
                </a:solidFill>
              </a:rPr>
              <a:t>φ</a:t>
            </a:r>
            <a:r>
              <a:rPr lang="en-US" sz="1867" kern="0" baseline="-25000" dirty="0" err="1">
                <a:solidFill>
                  <a:srgbClr val="FFFFFF"/>
                </a:solidFill>
              </a:rPr>
              <a:t>chall</a:t>
            </a:r>
            <a:r>
              <a:rPr lang="en-US" sz="1867" kern="0" dirty="0">
                <a:solidFill>
                  <a:srgbClr val="FFFFFF"/>
                </a:solidFill>
              </a:rPr>
              <a:t> : E</a:t>
            </a:r>
            <a:r>
              <a:rPr lang="en-US" sz="1867" kern="0" baseline="-25000" dirty="0">
                <a:solidFill>
                  <a:srgbClr val="FFFFFF"/>
                </a:solidFill>
              </a:rPr>
              <a:t>1</a:t>
            </a:r>
            <a:r>
              <a:rPr lang="en-US" sz="1867" kern="0" dirty="0">
                <a:solidFill>
                  <a:srgbClr val="FFFFFF"/>
                </a:solidFill>
              </a:rPr>
              <a:t> → E</a:t>
            </a:r>
            <a:r>
              <a:rPr lang="en-US" sz="1867" kern="0" baseline="-25000" dirty="0">
                <a:solidFill>
                  <a:srgbClr val="FFFFFF"/>
                </a:solidFill>
              </a:rPr>
              <a:t>2</a:t>
            </a:r>
            <a:r>
              <a:rPr lang="en-US" sz="1867" kern="0" dirty="0">
                <a:solidFill>
                  <a:srgbClr val="FFFFFF"/>
                </a:solidFill>
              </a:rPr>
              <a:t> and sends </a:t>
            </a:r>
            <a:r>
              <a:rPr lang="en-US" sz="1867" kern="0" dirty="0" err="1">
                <a:solidFill>
                  <a:srgbClr val="FFFFFF"/>
                </a:solidFill>
              </a:rPr>
              <a:t>φ</a:t>
            </a:r>
            <a:r>
              <a:rPr lang="en-US" sz="1867" kern="0" baseline="-25000" dirty="0" err="1">
                <a:solidFill>
                  <a:srgbClr val="FFFFFF"/>
                </a:solidFill>
              </a:rPr>
              <a:t>chall</a:t>
            </a:r>
            <a:r>
              <a:rPr lang="en-US" sz="1867" kern="0" dirty="0">
                <a:solidFill>
                  <a:srgbClr val="FFFFFF"/>
                </a:solidFill>
              </a:rPr>
              <a:t> to prover.</a:t>
            </a:r>
          </a:p>
          <a:p>
            <a:pPr marL="194728" defTabSz="1219170">
              <a:lnSpc>
                <a:spcPct val="115000"/>
              </a:lnSpc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3) Response: Prover uses End(E</a:t>
            </a:r>
            <a:r>
              <a:rPr lang="en-US" sz="1867" kern="0" baseline="-25000" dirty="0">
                <a:solidFill>
                  <a:srgbClr val="FFFFFF"/>
                </a:solidFill>
              </a:rPr>
              <a:t>1</a:t>
            </a:r>
            <a:r>
              <a:rPr lang="en-US" sz="1867" kern="0" dirty="0">
                <a:solidFill>
                  <a:srgbClr val="FFFFFF"/>
                </a:solidFill>
              </a:rPr>
              <a:t>) and </a:t>
            </a:r>
            <a:r>
              <a:rPr lang="en-US" sz="1867" kern="0" dirty="0" err="1">
                <a:solidFill>
                  <a:srgbClr val="FFFFFF"/>
                </a:solidFill>
              </a:rPr>
              <a:t>φ</a:t>
            </a:r>
            <a:r>
              <a:rPr lang="en-US" sz="1867" kern="0" baseline="-25000" dirty="0" err="1">
                <a:solidFill>
                  <a:srgbClr val="FFFFFF"/>
                </a:solidFill>
              </a:rPr>
              <a:t>chall</a:t>
            </a:r>
            <a:r>
              <a:rPr lang="en-US" sz="1867" kern="0" dirty="0">
                <a:solidFill>
                  <a:srgbClr val="FFFFFF"/>
                </a:solidFill>
              </a:rPr>
              <a:t> to compute End(E</a:t>
            </a:r>
            <a:r>
              <a:rPr lang="en-US" sz="1867" kern="0" baseline="-25000" dirty="0">
                <a:solidFill>
                  <a:srgbClr val="FFFFFF"/>
                </a:solidFill>
              </a:rPr>
              <a:t>2</a:t>
            </a:r>
            <a:r>
              <a:rPr lang="en-US" sz="1867" kern="0" dirty="0">
                <a:solidFill>
                  <a:srgbClr val="FFFFFF"/>
                </a:solidFill>
              </a:rPr>
              <a:t>). Then uses this and its knowledge to compute </a:t>
            </a:r>
            <a:r>
              <a:rPr lang="en-US" sz="1867" kern="0" dirty="0" err="1">
                <a:solidFill>
                  <a:srgbClr val="FFFFFF"/>
                </a:solidFill>
              </a:rPr>
              <a:t>φ</a:t>
            </a:r>
            <a:r>
              <a:rPr lang="en-US" sz="1867" kern="0" baseline="-25000" dirty="0" err="1">
                <a:solidFill>
                  <a:srgbClr val="FFFFFF"/>
                </a:solidFill>
              </a:rPr>
              <a:t>resp</a:t>
            </a:r>
            <a:r>
              <a:rPr lang="en-US" sz="1867" kern="0" dirty="0">
                <a:solidFill>
                  <a:srgbClr val="FFFFFF"/>
                </a:solidFill>
              </a:rPr>
              <a:t> : E</a:t>
            </a:r>
            <a:r>
              <a:rPr lang="en-US" sz="1867" kern="0" baseline="-25000" dirty="0">
                <a:solidFill>
                  <a:srgbClr val="FFFFFF"/>
                </a:solidFill>
              </a:rPr>
              <a:t>A</a:t>
            </a:r>
            <a:r>
              <a:rPr lang="en-US" sz="1867" kern="0" dirty="0">
                <a:solidFill>
                  <a:srgbClr val="FFFFFF"/>
                </a:solidFill>
              </a:rPr>
              <a:t> → E</a:t>
            </a:r>
            <a:r>
              <a:rPr lang="en-US" sz="1867" kern="0" baseline="-25000" dirty="0">
                <a:solidFill>
                  <a:srgbClr val="FFFFFF"/>
                </a:solidFill>
              </a:rPr>
              <a:t>2</a:t>
            </a:r>
            <a:r>
              <a:rPr lang="en-US" sz="1867" kern="0" dirty="0">
                <a:solidFill>
                  <a:srgbClr val="FFFFFF"/>
                </a:solidFill>
              </a:rPr>
              <a:t>. Sends this to Verifier</a:t>
            </a:r>
          </a:p>
          <a:p>
            <a:pPr defTabSz="121917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</a:pPr>
            <a:r>
              <a:rPr lang="en-US" sz="1867" kern="0" dirty="0">
                <a:solidFill>
                  <a:srgbClr val="FFFFFF"/>
                </a:solidFill>
              </a:rPr>
              <a:t>Verifier who has the public key and E</a:t>
            </a:r>
            <a:r>
              <a:rPr lang="en-US" sz="1867" kern="0" baseline="-25000" dirty="0">
                <a:solidFill>
                  <a:srgbClr val="FFFFFF"/>
                </a:solidFill>
              </a:rPr>
              <a:t>2</a:t>
            </a:r>
            <a:r>
              <a:rPr lang="en-US" sz="1867" kern="0" dirty="0">
                <a:solidFill>
                  <a:srgbClr val="FFFFFF"/>
                </a:solidFill>
              </a:rPr>
              <a:t> can easily check if </a:t>
            </a:r>
            <a:r>
              <a:rPr lang="en-US" sz="1867" kern="0" dirty="0" err="1">
                <a:solidFill>
                  <a:srgbClr val="FFFFFF"/>
                </a:solidFill>
              </a:rPr>
              <a:t>φ</a:t>
            </a:r>
            <a:r>
              <a:rPr lang="en-US" sz="1867" kern="0" baseline="-25000" dirty="0" err="1">
                <a:solidFill>
                  <a:srgbClr val="FFFFFF"/>
                </a:solidFill>
              </a:rPr>
              <a:t>resp</a:t>
            </a:r>
            <a:r>
              <a:rPr lang="en-US" sz="1867" kern="0" dirty="0">
                <a:solidFill>
                  <a:srgbClr val="FFFFFF"/>
                </a:solidFill>
              </a:rPr>
              <a:t> is a correct isogeny</a:t>
            </a:r>
          </a:p>
        </p:txBody>
      </p:sp>
      <p:pic>
        <p:nvPicPr>
          <p:cNvPr id="4" name="Google Shape;136;p13">
            <a:extLst>
              <a:ext uri="{FF2B5EF4-FFF2-40B4-BE49-F238E27FC236}">
                <a16:creationId xmlns:a16="http://schemas.microsoft.com/office/drawing/2014/main" id="{5EA516C7-F0BA-530F-EF14-59DFFE5427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1918" y="701685"/>
            <a:ext cx="3695700" cy="219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3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49177" y="1694599"/>
            <a:ext cx="6368000" cy="173440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600" b="1"/>
              <a:t>Verification</a:t>
            </a:r>
            <a:endParaRPr lang="en-US" sz="76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B6FD8040-B159-0E84-A380-9423F152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049" y="3068219"/>
            <a:ext cx="6764129" cy="3114869"/>
          </a:xfrm>
        </p:spPr>
        <p:txBody>
          <a:bodyPr>
            <a:normAutofit/>
          </a:bodyPr>
          <a:lstStyle/>
          <a:p>
            <a:pPr marL="194728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The verification algorithm confirms the validity of a digital signature by ensuring it corresponds to the given message and public key. </a:t>
            </a:r>
          </a:p>
          <a:p>
            <a:pPr marL="194728" indent="0">
              <a:buNone/>
            </a:pP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CFE6-6980-FFAF-AD73-F1EDFBAD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b="1"/>
              <a:t>           Verification</a:t>
            </a:r>
            <a:endParaRPr lang="en-US" sz="5333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34B0B-17E8-AD75-1A29-2622C6600A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49645" y="2114950"/>
            <a:ext cx="5365556" cy="4379157"/>
          </a:xfrm>
        </p:spPr>
        <p:txBody>
          <a:bodyPr>
            <a:normAutofit fontScale="70000" lnSpcReduction="20000"/>
          </a:bodyPr>
          <a:lstStyle/>
          <a:p>
            <a:pPr rtl="0"/>
            <a:r>
              <a:rPr lang="en-US" sz="2667" dirty="0">
                <a:solidFill>
                  <a:schemeClr val="bg1"/>
                </a:solidFill>
                <a:latin typeface="Arial" panose="020B0604020202020204" pitchFamily="34" charset="0"/>
              </a:rPr>
              <a:t>Inputs: Msg is the original message, σ is the Signature which consists of compressed response data (zip), value (r), and parameters (s) and pk is the Public key.</a:t>
            </a:r>
          </a:p>
          <a:p>
            <a:pPr marL="194728" indent="0">
              <a:buNone/>
            </a:pPr>
            <a:endParaRPr lang="en-US" sz="2667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/>
            <a:r>
              <a:rPr lang="en-US" sz="2667" dirty="0">
                <a:solidFill>
                  <a:schemeClr val="bg1"/>
                </a:solidFill>
                <a:latin typeface="Roboto" panose="02000000000000000000" pitchFamily="2" charset="0"/>
              </a:rPr>
              <a:t>Outputs: A Boolean indicating whether the signature is valid or not.</a:t>
            </a:r>
          </a:p>
          <a:p>
            <a:pPr marL="194728" indent="0">
              <a:buNone/>
            </a:pPr>
            <a:endParaRPr lang="en-US" sz="2667" dirty="0">
              <a:solidFill>
                <a:schemeClr val="bg1"/>
              </a:solidFill>
            </a:endParaRPr>
          </a:p>
          <a:p>
            <a:pPr rtl="0"/>
            <a:r>
              <a:rPr lang="en-US" sz="2667" dirty="0">
                <a:solidFill>
                  <a:schemeClr val="bg1"/>
                </a:solidFill>
                <a:latin typeface="Roboto" panose="02000000000000000000" pitchFamily="2" charset="0"/>
              </a:rPr>
              <a:t>Purpose: This algorithm ensures message authenticity by validating the signature against the public key and the original message </a:t>
            </a:r>
            <a:endParaRPr lang="en-US" sz="2667" dirty="0">
              <a:solidFill>
                <a:schemeClr val="bg1"/>
              </a:solidFill>
            </a:endParaRPr>
          </a:p>
          <a:p>
            <a:pPr marL="194728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5EEB36E-A333-8F9D-2B7A-258299FF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44" y="2114950"/>
            <a:ext cx="4537600" cy="2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91A4-5FEC-44F3-362D-87CF4F2F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1" y="1155700"/>
            <a:ext cx="8454326" cy="46948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000" dirty="0"/>
              <a:t>Optimizing Security and Efficiency in SQIsign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400" dirty="0"/>
              <a:t>Parameter Selection, Performance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2235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BA11-E690-98CB-B251-233AFFD4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 wrap="square" anchor="t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27B7-F946-75C7-5A75-FE10139D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SQI</a:t>
            </a:r>
            <a:r>
              <a:rPr lang="en-US" sz="2400" baseline="-25000" dirty="0">
                <a:latin typeface="+mj-lt"/>
              </a:rPr>
              <a:t>SIGN</a:t>
            </a:r>
            <a:r>
              <a:rPr lang="en-US" sz="2400" dirty="0">
                <a:latin typeface="+mj-lt"/>
              </a:rPr>
              <a:t> aims to provide efficient and secure digital signatures it is designed to work with stringent security set by NIST (National Institute of Standards and Technology).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Parameter choices plays a huge role in achieving efficient cryptographic schemes. By carefully choosing mathematical parameters, we can ensure both 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16363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5CD1-38C1-4891-8C95-DCE02B3B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8661614" cy="1990800"/>
          </a:xfrm>
        </p:spPr>
        <p:txBody>
          <a:bodyPr wrap="square" anchor="t">
            <a:normAutofit/>
          </a:bodyPr>
          <a:lstStyle/>
          <a:p>
            <a:r>
              <a:rPr lang="en-US" sz="5400" dirty="0">
                <a:latin typeface="+mj-lt"/>
              </a:rPr>
              <a:t>Parameter Requirements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A23CE-A81B-A688-094F-625295A5254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30000" y="2630067"/>
                <a:ext cx="8196664" cy="3221200"/>
              </a:xfrm>
            </p:spPr>
            <p:txBody>
              <a:bodyPr wrap="square" anchor="t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Parameter Requirements refer to the specific set of mathematical parameters chosen to optimize efficiency and security in the signature scheme. The choice of parameters affects efficiency and not security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The efficiency of SQI</a:t>
                </a:r>
                <a:r>
                  <a:rPr lang="en-US" sz="1800" baseline="-25000" dirty="0">
                    <a:latin typeface="+mj-lt"/>
                  </a:rPr>
                  <a:t>SIGN</a:t>
                </a:r>
                <a:r>
                  <a:rPr lang="en-US" sz="1800" dirty="0">
                    <a:latin typeface="+mj-lt"/>
                  </a:rPr>
                  <a:t> largely depends on choosing a prime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j-lt"/>
                  </a:rPr>
                  <a:t>of suitable size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sz="1800" dirty="0">
                    <a:latin typeface="+mj-lt"/>
                  </a:rPr>
                  <a:t>contains many smooth prime factors. Smooth primes because this allows faster computation of isogenies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A23CE-A81B-A688-094F-625295A52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30000" y="2630067"/>
                <a:ext cx="8196664" cy="3221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717ED499-89C5-D215-7EC9-71131EB27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DEE367F4-8D89-DD06-B97D-56FD00C6C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50" y="603905"/>
            <a:ext cx="2270234" cy="2270234"/>
          </a:xfrm>
          <a:prstGeom prst="rect">
            <a:avLst/>
          </a:prstGeom>
        </p:spPr>
      </p:pic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5D2613FE-6E71-98D2-47E4-DA61A9CA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23" y="603905"/>
            <a:ext cx="2724955" cy="1816637"/>
          </a:xfrm>
          <a:prstGeom prst="rect">
            <a:avLst/>
          </a:prstGeom>
        </p:spPr>
      </p:pic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8969AC7A-00B8-60AA-070C-41527A46E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38" y="3429000"/>
            <a:ext cx="1584929" cy="2113239"/>
          </a:xfrm>
          <a:prstGeom prst="rect">
            <a:avLst/>
          </a:prstGeom>
        </p:spPr>
      </p:pic>
      <p:pic>
        <p:nvPicPr>
          <p:cNvPr id="5" name="Picture 4" descr="A person wearing glasses and a grey shirt&#10;&#10;Description automatically generated">
            <a:extLst>
              <a:ext uri="{FF2B5EF4-FFF2-40B4-BE49-F238E27FC236}">
                <a16:creationId xmlns:a16="http://schemas.microsoft.com/office/drawing/2014/main" id="{9980B978-D346-12FE-AA8B-93AA525F9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92" y="3017520"/>
            <a:ext cx="2413615" cy="2413615"/>
          </a:xfrm>
          <a:prstGeom prst="rect">
            <a:avLst/>
          </a:prstGeom>
        </p:spPr>
      </p:pic>
      <p:pic>
        <p:nvPicPr>
          <p:cNvPr id="6" name="Picture 5" descr="A person with long hair wearing glasses&#10;&#10;Description automatically generated">
            <a:extLst>
              <a:ext uri="{FF2B5EF4-FFF2-40B4-BE49-F238E27FC236}">
                <a16:creationId xmlns:a16="http://schemas.microsoft.com/office/drawing/2014/main" id="{1C565B96-F752-DF23-1BEA-CAB5B38D0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88" y="603905"/>
            <a:ext cx="2227952" cy="4827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75311-8167-665F-5A2D-6480A9930F0A}"/>
              </a:ext>
            </a:extLst>
          </p:cNvPr>
          <p:cNvSpPr txBox="1"/>
          <p:nvPr/>
        </p:nvSpPr>
        <p:spPr>
          <a:xfrm>
            <a:off x="4633895" y="2505455"/>
            <a:ext cx="2297663" cy="36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Abdul </a:t>
            </a:r>
            <a:r>
              <a:rPr lang="en-US" dirty="0" err="1">
                <a:solidFill>
                  <a:schemeClr val="bg1"/>
                </a:solidFill>
              </a:rPr>
              <a:t>Mutallif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98E21-85D6-D0F2-4A5A-6FEDF13D7CD1}"/>
              </a:ext>
            </a:extLst>
          </p:cNvPr>
          <p:cNvSpPr txBox="1"/>
          <p:nvPr/>
        </p:nvSpPr>
        <p:spPr>
          <a:xfrm>
            <a:off x="9703779" y="5574516"/>
            <a:ext cx="18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Matthew Withee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E56BF-5C76-0148-D1EE-64DC389D53DD}"/>
              </a:ext>
            </a:extLst>
          </p:cNvPr>
          <p:cNvSpPr txBox="1"/>
          <p:nvPr/>
        </p:nvSpPr>
        <p:spPr>
          <a:xfrm>
            <a:off x="7335293" y="5574516"/>
            <a:ext cx="17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Ajiya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DECC5-56FF-47B7-22DC-E8346D833266}"/>
              </a:ext>
            </a:extLst>
          </p:cNvPr>
          <p:cNvSpPr txBox="1"/>
          <p:nvPr/>
        </p:nvSpPr>
        <p:spPr>
          <a:xfrm>
            <a:off x="9950602" y="2906615"/>
            <a:ext cx="19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Osasere</a:t>
            </a:r>
            <a:r>
              <a:rPr lang="en-US" dirty="0">
                <a:solidFill>
                  <a:schemeClr val="bg1"/>
                </a:solidFill>
              </a:rPr>
              <a:t> Imade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F30ED-6C84-095E-349C-785204BFD2ED}"/>
              </a:ext>
            </a:extLst>
          </p:cNvPr>
          <p:cNvSpPr txBox="1"/>
          <p:nvPr/>
        </p:nvSpPr>
        <p:spPr>
          <a:xfrm>
            <a:off x="4645056" y="5542239"/>
            <a:ext cx="1599141" cy="36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Suresh </a:t>
            </a:r>
            <a:r>
              <a:rPr lang="en-US" dirty="0" err="1">
                <a:solidFill>
                  <a:schemeClr val="bg1"/>
                </a:solidFill>
              </a:rPr>
              <a:t>Yhap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6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457C-BC73-4ED0-A16B-F8CD921B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</p:spPr>
        <p:txBody>
          <a:bodyPr wrap="square" anchor="t">
            <a:normAutofit/>
          </a:bodyPr>
          <a:lstStyle/>
          <a:p>
            <a:r>
              <a:rPr lang="en-US" sz="4800" dirty="0">
                <a:latin typeface="+mj-lt"/>
              </a:rPr>
              <a:t>Parameters…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10417-8290-3539-3243-C4A0B8375B6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29999" y="2630067"/>
                <a:ext cx="9545017" cy="3221200"/>
              </a:xfrm>
            </p:spPr>
            <p:txBody>
              <a:bodyPr wrap="square" anchor="t"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There are five parameters recommended for security parameter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+mj-lt"/>
                  </a:rPr>
                  <a:t>; they include:</a:t>
                </a:r>
              </a:p>
              <a:p>
                <a:pPr marL="914400" lvl="1" indent="-457200">
                  <a:lnSpc>
                    <a:spcPct val="105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>
                    <a:latin typeface="+mj-lt"/>
                  </a:rPr>
                  <a:t>Prime sizes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≈2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func>
                  </m:oMath>
                </a14:m>
                <a:endParaRPr lang="en-US" sz="1800" dirty="0">
                  <a:latin typeface="+mj-lt"/>
                </a:endParaRPr>
              </a:p>
              <a:p>
                <a:pPr marL="914400" lvl="1" indent="-457200">
                  <a:lnSpc>
                    <a:spcPct val="105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>
                    <a:latin typeface="+mj-lt"/>
                  </a:rPr>
                  <a:t>The degree </a:t>
                </a:r>
                <a:r>
                  <a:rPr lang="en-US" sz="1800" dirty="0" err="1">
                    <a:latin typeface="+mj-lt"/>
                  </a:rPr>
                  <a:t>D</a:t>
                </a:r>
                <a:r>
                  <a:rPr lang="en-US" sz="1800" baseline="-25000" dirty="0" err="1">
                    <a:latin typeface="+mj-lt"/>
                  </a:rPr>
                  <a:t>com</a:t>
                </a:r>
                <a:r>
                  <a:rPr lang="en-US" sz="1800" baseline="-25000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 of the commitment isogeny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baseline="-25000" dirty="0">
                    <a:latin typeface="+mj-lt"/>
                  </a:rPr>
                  <a:t>com</a:t>
                </a:r>
                <a:r>
                  <a:rPr lang="en-US" sz="1800" dirty="0">
                    <a:latin typeface="+mj-lt"/>
                  </a:rPr>
                  <a:t> of size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baseline="-25000" dirty="0">
                  <a:latin typeface="+mj-lt"/>
                </a:endParaRPr>
              </a:p>
              <a:p>
                <a:pPr marL="914400" lvl="1" indent="-457200">
                  <a:lnSpc>
                    <a:spcPct val="105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>
                    <a:latin typeface="+mj-lt"/>
                  </a:rPr>
                  <a:t>The degree </a:t>
                </a:r>
                <a:r>
                  <a:rPr lang="en-US" sz="1800" dirty="0" err="1">
                    <a:latin typeface="+mj-lt"/>
                  </a:rPr>
                  <a:t>D</a:t>
                </a:r>
                <a:r>
                  <a:rPr lang="en-US" sz="1800" baseline="-25000" dirty="0" err="1">
                    <a:latin typeface="+mj-lt"/>
                  </a:rPr>
                  <a:t>chall</a:t>
                </a:r>
                <a:r>
                  <a:rPr lang="en-US" sz="1800" baseline="-25000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 of the challenge isogeny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baseline="-25000" dirty="0" err="1">
                    <a:latin typeface="+mj-lt"/>
                  </a:rPr>
                  <a:t>chall</a:t>
                </a:r>
                <a:r>
                  <a:rPr lang="en-US" sz="1800" baseline="-25000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 of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latin typeface="+mj-lt"/>
                </a:endParaRPr>
              </a:p>
              <a:p>
                <a:pPr marL="914400" lvl="1" indent="-457200">
                  <a:lnSpc>
                    <a:spcPct val="105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dirty="0">
                    <a:latin typeface="+mj-lt"/>
                  </a:rPr>
                  <a:t>The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j-lt"/>
                  </a:rPr>
                  <a:t>of the signature isogeny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baseline="-25000" dirty="0">
                    <a:latin typeface="+mj-lt"/>
                  </a:rPr>
                  <a:t>resp  </a:t>
                </a:r>
                <a:r>
                  <a:rPr lang="en-US" sz="1800" dirty="0">
                    <a:latin typeface="+mj-lt"/>
                  </a:rPr>
                  <a:t>of size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latin typeface="+mj-lt"/>
                </a:endParaRPr>
              </a:p>
              <a:p>
                <a:pPr marL="457200" lvl="1" indent="0">
                  <a:lnSpc>
                    <a:spcPct val="105000"/>
                  </a:lnSpc>
                  <a:spcAft>
                    <a:spcPts val="600"/>
                  </a:spcAft>
                  <a:buNone/>
                </a:pPr>
                <a:endParaRPr lang="en-US" sz="1800" baseline="-25000" dirty="0">
                  <a:latin typeface="+mj-lt"/>
                </a:endParaRPr>
              </a:p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1800" dirty="0">
                    <a:latin typeface="+mj-lt"/>
                  </a:rPr>
                  <a:t>The choice of our parameter prioritizes fast verification, while maintaining reasonable signing performance.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10417-8290-3539-3243-C4A0B8375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29999" y="2630067"/>
                <a:ext cx="9545017" cy="3221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3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CBD-491F-62E0-B1E7-900A0F4B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41" y="2482320"/>
            <a:ext cx="4048400" cy="2335600"/>
          </a:xfrm>
        </p:spPr>
        <p:txBody>
          <a:bodyPr wrap="square" anchor="t">
            <a:normAutofit/>
          </a:bodyPr>
          <a:lstStyle/>
          <a:p>
            <a:r>
              <a:rPr lang="en-US" sz="4400" dirty="0">
                <a:latin typeface="+mj-lt"/>
              </a:rPr>
              <a:t>Parameter Search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CB791-C1AB-45F4-1C66-84EEF547CE62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850969" y="520120"/>
                <a:ext cx="7175715" cy="3130000"/>
              </a:xfrm>
            </p:spPr>
            <p:txBody>
              <a:bodyPr wrap="square" anchor="t"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2400" dirty="0">
                    <a:latin typeface="+mj-lt"/>
                  </a:rPr>
                  <a:t>The Sieve and Boost Method</a:t>
                </a:r>
              </a:p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2400" dirty="0">
                    <a:latin typeface="+mj-lt"/>
                  </a:rPr>
                  <a:t>This technique finds prime that meet the smoothness requirements.</a:t>
                </a:r>
              </a:p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2400" dirty="0">
                    <a:latin typeface="+mj-lt"/>
                  </a:rPr>
                  <a:t>We search for primes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400" dirty="0">
                    <a:latin typeface="+mj-lt"/>
                  </a:rPr>
                  <a:t>for a smooth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+mj-lt"/>
                  </a:rPr>
                  <a:t> and for different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≥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400" dirty="0">
                    <a:latin typeface="+mj-lt"/>
                  </a:rPr>
                  <a:t> to ensure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aseline="-25000" dirty="0" err="1">
                    <a:latin typeface="+mj-lt"/>
                  </a:rPr>
                  <a:t>chall</a:t>
                </a:r>
                <a:r>
                  <a:rPr lang="en-US" sz="2400" baseline="-25000" dirty="0">
                    <a:latin typeface="+mj-lt"/>
                  </a:rPr>
                  <a:t>  </a:t>
                </a:r>
                <a:r>
                  <a:rPr lang="en-US" sz="2400" dirty="0">
                    <a:latin typeface="+mj-lt"/>
                  </a:rPr>
                  <a:t>can be computed as a chain of 2-isogenies and 3-isogenies.</a:t>
                </a:r>
              </a:p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r>
                  <a:rPr lang="en-US" sz="2400" dirty="0">
                    <a:latin typeface="+mj-lt"/>
                  </a:rPr>
                  <a:t>Plainly, the sieve and boost method filters out candidates by looking at smooth numbers in the range, and then we compute potential prime numbers with various combinations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latin typeface="+mj-lt"/>
                  </a:rPr>
                  <a:t>This helps us generate prime numbers that work for different SQIsign security level. </a:t>
                </a:r>
              </a:p>
              <a:p>
                <a:pPr>
                  <a:lnSpc>
                    <a:spcPct val="105000"/>
                  </a:lnSpc>
                  <a:spcAft>
                    <a:spcPts val="600"/>
                  </a:spcAft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CB791-C1AB-45F4-1C66-84EEF547C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50969" y="520120"/>
                <a:ext cx="7175715" cy="3130000"/>
              </a:xfrm>
              <a:blipFill>
                <a:blip r:embed="rId2"/>
                <a:stretch>
                  <a:fillRect t="-195" r="-1869" b="-98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6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40A-CCA0-BBB2-BDD6-BA3B22CD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 wrap="square" anchor="t">
            <a:normAutofit/>
          </a:bodyPr>
          <a:lstStyle/>
          <a:p>
            <a:r>
              <a:rPr lang="en-US" sz="4400" dirty="0" err="1">
                <a:latin typeface="+mj-lt"/>
              </a:rPr>
              <a:t>SQIsign</a:t>
            </a:r>
            <a:r>
              <a:rPr lang="en-US" sz="4400" dirty="0">
                <a:latin typeface="+mj-lt"/>
              </a:rPr>
              <a:t> Library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31D-00E7-DD1B-B4A5-50BE7DE5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+mj-lt"/>
              </a:rPr>
              <a:t>These models perform different cryptographic and mathematical calculations.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Elliptic curve and isogeny computation: This handles calculations related to elliptic curve, essential for isogenies used in signing.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KLPT Algorithm: implementation of the KLPT algorithm which maps certain ideals to isogenies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Id2iso: implementation of ideal to isogeny computation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7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E5E9-330B-9ED5-5CAE-2864D6FD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and Signature Sizes </a:t>
            </a:r>
          </a:p>
        </p:txBody>
      </p:sp>
      <p:pic>
        <p:nvPicPr>
          <p:cNvPr id="5" name="Content Placeholder 4" descr="A table with numbers and a signature&#10;&#10;Description automatically generated">
            <a:extLst>
              <a:ext uri="{FF2B5EF4-FFF2-40B4-BE49-F238E27FC236}">
                <a16:creationId xmlns:a16="http://schemas.microsoft.com/office/drawing/2014/main" id="{51350411-E972-DBAF-C838-D0CAD324E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47" y="1478380"/>
            <a:ext cx="8966200" cy="2286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4ADD3-D148-B3FE-ECD1-9EAFEBB54795}"/>
              </a:ext>
            </a:extLst>
          </p:cNvPr>
          <p:cNvSpPr txBox="1"/>
          <p:nvPr/>
        </p:nvSpPr>
        <p:spPr>
          <a:xfrm>
            <a:off x="1423147" y="4614530"/>
            <a:ext cx="9113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Key and signature sizes directly impact storage, transfer speed,  and the scheme’s security.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 larger key size strengthens the scheme’s resistance to attacks but increases storage size.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Small signatures reduces the data we need to transmit. </a:t>
            </a:r>
          </a:p>
        </p:txBody>
      </p:sp>
    </p:spTree>
    <p:extLst>
      <p:ext uri="{BB962C8B-B14F-4D97-AF65-F5344CB8AC3E}">
        <p14:creationId xmlns:p14="http://schemas.microsoft.com/office/powerpoint/2010/main" val="47733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33CE-A483-32EC-441C-DD903AD3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</p:spPr>
        <p:txBody>
          <a:bodyPr wrap="square" anchor="t">
            <a:normAutofit/>
          </a:bodyPr>
          <a:lstStyle/>
          <a:p>
            <a:r>
              <a:rPr lang="en-US" sz="4000" dirty="0">
                <a:latin typeface="+mj-lt"/>
              </a:rPr>
              <a:t>Key Constants in </a:t>
            </a:r>
            <a:r>
              <a:rPr lang="en-US" sz="4000" dirty="0" err="1">
                <a:latin typeface="+mj-lt"/>
              </a:rPr>
              <a:t>SQISign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625-A4EC-2E21-2110-59324E3F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There are various constants is </a:t>
            </a:r>
            <a:r>
              <a:rPr lang="en-US" sz="2000" dirty="0" err="1"/>
              <a:t>KeySign</a:t>
            </a:r>
            <a:r>
              <a:rPr lang="en-US" sz="2000" dirty="0"/>
              <a:t> that ensure efficient and reliable key generation. Some of these </a:t>
            </a:r>
            <a:r>
              <a:rPr lang="en-US" sz="2000" dirty="0" err="1"/>
              <a:t>SQISign</a:t>
            </a:r>
            <a:r>
              <a:rPr lang="en-US" sz="2000" dirty="0"/>
              <a:t> with their constants are as follows: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FullRepresentInteger</a:t>
            </a:r>
            <a:r>
              <a:rPr lang="en-US" sz="2000" dirty="0"/>
              <a:t> constant is given as </a:t>
            </a:r>
            <a:r>
              <a:rPr lang="en-US" sz="2000" dirty="0" err="1"/>
              <a:t>KLPT_repress_num_gamma_trial</a:t>
            </a:r>
            <a:r>
              <a:rPr lang="en-US" sz="2000" dirty="0"/>
              <a:t> this defines the maximum number of attempts made in the algorithm </a:t>
            </a:r>
            <a:r>
              <a:rPr lang="en-US" sz="2000" dirty="0" err="1"/>
              <a:t>FullRepresentInteger</a:t>
            </a:r>
            <a:r>
              <a:rPr lang="en-US" sz="2000" dirty="0"/>
              <a:t>.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KeyGenKLPT</a:t>
            </a:r>
            <a:r>
              <a:rPr lang="en-US" sz="2000" dirty="0"/>
              <a:t> constant is given as </a:t>
            </a:r>
            <a:r>
              <a:rPr lang="en-US" sz="2000" dirty="0" err="1"/>
              <a:t>KLPT_Keygen_number_strong</a:t>
            </a:r>
            <a:r>
              <a:rPr lang="en-US" sz="2000" dirty="0"/>
              <a:t> _</a:t>
            </a:r>
            <a:r>
              <a:rPr lang="en-US" sz="2000" dirty="0" err="1"/>
              <a:t>approx</a:t>
            </a:r>
            <a:r>
              <a:rPr lang="en-US" sz="2000" dirty="0"/>
              <a:t> where the number of vectors tried for the strong approximation step inside the </a:t>
            </a:r>
            <a:r>
              <a:rPr lang="en-US" sz="2000" dirty="0" err="1"/>
              <a:t>KeyGenKLPT</a:t>
            </a:r>
            <a:r>
              <a:rPr lang="en-US" sz="2000" dirty="0"/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val="413651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267" dirty="0"/>
              <a:t>Chapter 8/9 – </a:t>
            </a:r>
            <a:br>
              <a:rPr lang="en-US" sz="4267" dirty="0"/>
            </a:br>
            <a:r>
              <a:rPr lang="en-US" sz="4267" dirty="0"/>
              <a:t>Assumptions, Security, and Attacks</a:t>
            </a:r>
            <a:endParaRPr sz="4267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Assumptions</a:t>
            </a:r>
            <a:endParaRPr sz="5333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FBFC6B-D738-58E7-AC1C-3EBE4C4B1385}"/>
              </a:ext>
            </a:extLst>
          </p:cNvPr>
          <p:cNvSpPr/>
          <p:nvPr/>
        </p:nvSpPr>
        <p:spPr>
          <a:xfrm>
            <a:off x="1443166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9A861E-0C98-FD46-E97D-704AB13445FC}"/>
              </a:ext>
            </a:extLst>
          </p:cNvPr>
          <p:cNvSpPr/>
          <p:nvPr/>
        </p:nvSpPr>
        <p:spPr>
          <a:xfrm rot="10800000">
            <a:off x="4211274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FAC76C-DE8D-8E8C-C493-EE5E708E6F3B}"/>
              </a:ext>
            </a:extLst>
          </p:cNvPr>
          <p:cNvSpPr/>
          <p:nvPr/>
        </p:nvSpPr>
        <p:spPr>
          <a:xfrm rot="16200000">
            <a:off x="2724658" y="4135561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290631-D91A-A052-0868-8777358B796D}"/>
              </a:ext>
            </a:extLst>
          </p:cNvPr>
          <p:cNvSpPr/>
          <p:nvPr/>
        </p:nvSpPr>
        <p:spPr>
          <a:xfrm rot="5400000">
            <a:off x="2724659" y="2944715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8A3ED-C354-06C2-501A-2E4D96AC77BD}"/>
              </a:ext>
            </a:extLst>
          </p:cNvPr>
          <p:cNvSpPr txBox="1"/>
          <p:nvPr/>
        </p:nvSpPr>
        <p:spPr>
          <a:xfrm>
            <a:off x="1785947" y="3225729"/>
            <a:ext cx="236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4800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endParaRPr lang="en-US" sz="48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279F0-19E4-F0C2-B6CF-C8B668960D76}"/>
              </a:ext>
            </a:extLst>
          </p:cNvPr>
          <p:cNvSpPr txBox="1"/>
          <p:nvPr/>
        </p:nvSpPr>
        <p:spPr>
          <a:xfrm>
            <a:off x="355975" y="3484741"/>
            <a:ext cx="12653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5EDF4-1E30-2AC3-DEFB-68BF01007E43}"/>
              </a:ext>
            </a:extLst>
          </p:cNvPr>
          <p:cNvSpPr txBox="1"/>
          <p:nvPr/>
        </p:nvSpPr>
        <p:spPr>
          <a:xfrm>
            <a:off x="4540455" y="3484742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Ideal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C92AE-4219-3CD8-1A7C-863D6546A043}"/>
              </a:ext>
            </a:extLst>
          </p:cNvPr>
          <p:cNvSpPr txBox="1"/>
          <p:nvPr/>
        </p:nvSpPr>
        <p:spPr>
          <a:xfrm>
            <a:off x="1607757" y="4416575"/>
            <a:ext cx="26323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Quadratic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Residuosity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Conditions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A597-7D08-4E49-23C0-A988D9A5B3C3}"/>
              </a:ext>
            </a:extLst>
          </p:cNvPr>
          <p:cNvSpPr txBox="1"/>
          <p:nvPr/>
        </p:nvSpPr>
        <p:spPr>
          <a:xfrm>
            <a:off x="1785947" y="2522893"/>
            <a:ext cx="26323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Random Lattices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146D9-1AF6-884E-B3A4-B1E4F2B51A9E}"/>
              </a:ext>
            </a:extLst>
          </p:cNvPr>
          <p:cNvSpPr txBox="1"/>
          <p:nvPr/>
        </p:nvSpPr>
        <p:spPr>
          <a:xfrm>
            <a:off x="7407563" y="1599634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Where It’s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793CF-0A64-0555-DA6A-D8B1EAE0B843}"/>
              </a:ext>
            </a:extLst>
          </p:cNvPr>
          <p:cNvSpPr/>
          <p:nvPr/>
        </p:nvSpPr>
        <p:spPr>
          <a:xfrm>
            <a:off x="7296727" y="1513235"/>
            <a:ext cx="2697019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DD5AD3-3A70-80F4-09ED-68350D077161}"/>
              </a:ext>
            </a:extLst>
          </p:cNvPr>
          <p:cNvSpPr txBox="1"/>
          <p:nvPr/>
        </p:nvSpPr>
        <p:spPr>
          <a:xfrm>
            <a:off x="355975" y="3484741"/>
            <a:ext cx="12653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15E22"/>
                </a:solidFill>
                <a:latin typeface="Arial"/>
                <a:cs typeface="Arial"/>
                <a:sym typeface="Arial"/>
              </a:rPr>
              <a:t>Primality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D017C-F2CE-34C1-1CD2-ADDF60BAF21C}"/>
              </a:ext>
            </a:extLst>
          </p:cNvPr>
          <p:cNvSpPr/>
          <p:nvPr/>
        </p:nvSpPr>
        <p:spPr>
          <a:xfrm>
            <a:off x="7005782" y="4106272"/>
            <a:ext cx="3278908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5B96D-BDE4-B43F-68CF-2ECA1DB110D6}"/>
              </a:ext>
            </a:extLst>
          </p:cNvPr>
          <p:cNvSpPr txBox="1"/>
          <p:nvPr/>
        </p:nvSpPr>
        <p:spPr>
          <a:xfrm>
            <a:off x="7005782" y="4208865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Why It’s Needed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D2C6E5-DE96-43D6-99C4-0182E686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73" y="1572579"/>
            <a:ext cx="1912799" cy="16531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F31152-1535-9E11-5E3B-34F8A1F50F7D}"/>
              </a:ext>
            </a:extLst>
          </p:cNvPr>
          <p:cNvSpPr txBox="1"/>
          <p:nvPr/>
        </p:nvSpPr>
        <p:spPr>
          <a:xfrm>
            <a:off x="6206836" y="2281381"/>
            <a:ext cx="52647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1867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requires several important numbers be large prime numbers, importantly the modulus </a:t>
            </a:r>
            <a:r>
              <a:rPr lang="en-US" sz="1867" i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 </a:t>
            </a: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when constructing the field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</a:t>
            </a:r>
            <a:r>
              <a:rPr lang="en-US" sz="1867" kern="0" baseline="-2500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p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C80CF-10DB-86EE-A551-5C1CBB3F812E}"/>
              </a:ext>
            </a:extLst>
          </p:cNvPr>
          <p:cNvSpPr txBox="1"/>
          <p:nvPr/>
        </p:nvSpPr>
        <p:spPr>
          <a:xfrm>
            <a:off x="6146397" y="4922981"/>
            <a:ext cx="5264728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FFFFFF"/>
              </a:buClr>
            </a:pPr>
            <a:r>
              <a:rPr lang="en-US" sz="1867" kern="0" dirty="0">
                <a:solidFill>
                  <a:srgbClr val="FFFFFF">
                    <a:lumMod val="95000"/>
                  </a:srgbClr>
                </a:solidFill>
                <a:latin typeface="Arial"/>
                <a:cs typeface="Arial"/>
                <a:sym typeface="Arial"/>
              </a:rPr>
              <a:t>Ensures the elliptic curve structure is preserved and simplifies the process of working with them. Also improves security as factorization can’t be used to break down the curves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7EB5934-535A-15C0-7E49-916B3139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6AA3BC7D-A5FC-8657-F91C-5D3D3F3BA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Assumptions</a:t>
            </a:r>
            <a:endParaRPr sz="5333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ACD0B08-1281-820E-8015-3CC9D92C13A9}"/>
              </a:ext>
            </a:extLst>
          </p:cNvPr>
          <p:cNvSpPr/>
          <p:nvPr/>
        </p:nvSpPr>
        <p:spPr>
          <a:xfrm>
            <a:off x="1443166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513CB02-26FD-B013-1D3B-4F4BA1AED025}"/>
              </a:ext>
            </a:extLst>
          </p:cNvPr>
          <p:cNvSpPr/>
          <p:nvPr/>
        </p:nvSpPr>
        <p:spPr>
          <a:xfrm rot="10800000">
            <a:off x="4211274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25EC5E5-6378-90C7-E87A-26E4716A66C9}"/>
              </a:ext>
            </a:extLst>
          </p:cNvPr>
          <p:cNvSpPr/>
          <p:nvPr/>
        </p:nvSpPr>
        <p:spPr>
          <a:xfrm rot="16200000">
            <a:off x="2724658" y="4135561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7D4656-5108-11D0-EF00-4650614B3C61}"/>
              </a:ext>
            </a:extLst>
          </p:cNvPr>
          <p:cNvSpPr/>
          <p:nvPr/>
        </p:nvSpPr>
        <p:spPr>
          <a:xfrm rot="5400000">
            <a:off x="2724659" y="2944715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3DACE-FBF2-091D-D741-7AC96DED8C93}"/>
              </a:ext>
            </a:extLst>
          </p:cNvPr>
          <p:cNvSpPr txBox="1"/>
          <p:nvPr/>
        </p:nvSpPr>
        <p:spPr>
          <a:xfrm>
            <a:off x="1785947" y="3225729"/>
            <a:ext cx="236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4800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endParaRPr lang="en-US" sz="48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AA868-C7E7-46F0-CB37-2229C6BEFC7C}"/>
              </a:ext>
            </a:extLst>
          </p:cNvPr>
          <p:cNvSpPr txBox="1"/>
          <p:nvPr/>
        </p:nvSpPr>
        <p:spPr>
          <a:xfrm>
            <a:off x="355975" y="3484741"/>
            <a:ext cx="12653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15222-53DF-81C2-FF4E-E90CC4B5CDAA}"/>
              </a:ext>
            </a:extLst>
          </p:cNvPr>
          <p:cNvSpPr txBox="1"/>
          <p:nvPr/>
        </p:nvSpPr>
        <p:spPr>
          <a:xfrm>
            <a:off x="4540455" y="3484742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Ideal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21CF6-F2A4-1251-B333-A6A858E8AFC0}"/>
              </a:ext>
            </a:extLst>
          </p:cNvPr>
          <p:cNvSpPr txBox="1"/>
          <p:nvPr/>
        </p:nvSpPr>
        <p:spPr>
          <a:xfrm>
            <a:off x="1607757" y="4416575"/>
            <a:ext cx="26323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Quadratic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Residuosity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Conditions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62930-DF9A-B93A-AAE9-CBC3226A4737}"/>
              </a:ext>
            </a:extLst>
          </p:cNvPr>
          <p:cNvSpPr txBox="1"/>
          <p:nvPr/>
        </p:nvSpPr>
        <p:spPr>
          <a:xfrm>
            <a:off x="1785947" y="2522893"/>
            <a:ext cx="26323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Random Lattices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96143-0440-47AD-93E2-1188538B1CFC}"/>
              </a:ext>
            </a:extLst>
          </p:cNvPr>
          <p:cNvSpPr txBox="1"/>
          <p:nvPr/>
        </p:nvSpPr>
        <p:spPr>
          <a:xfrm>
            <a:off x="7407563" y="1599634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Where It’s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53946-D274-38CE-3E1E-D55D54C23EBE}"/>
              </a:ext>
            </a:extLst>
          </p:cNvPr>
          <p:cNvSpPr/>
          <p:nvPr/>
        </p:nvSpPr>
        <p:spPr>
          <a:xfrm>
            <a:off x="7296727" y="1513235"/>
            <a:ext cx="2697019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156A5-1134-9CBE-B999-F5A47788C453}"/>
              </a:ext>
            </a:extLst>
          </p:cNvPr>
          <p:cNvSpPr/>
          <p:nvPr/>
        </p:nvSpPr>
        <p:spPr>
          <a:xfrm>
            <a:off x="7005782" y="4106272"/>
            <a:ext cx="3278908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05330-B196-5E61-73B9-C38DE951DD88}"/>
              </a:ext>
            </a:extLst>
          </p:cNvPr>
          <p:cNvSpPr txBox="1"/>
          <p:nvPr/>
        </p:nvSpPr>
        <p:spPr>
          <a:xfrm>
            <a:off x="7005782" y="4208865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Why It’s Needed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E31190-DC9D-1490-D59A-9A77AB4EBB49}"/>
              </a:ext>
            </a:extLst>
          </p:cNvPr>
          <p:cNvSpPr txBox="1"/>
          <p:nvPr/>
        </p:nvSpPr>
        <p:spPr>
          <a:xfrm>
            <a:off x="6012872" y="2379090"/>
            <a:ext cx="52647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SQISIGN uses quadratic residues to ensure that points lie on a curve, while non-residues are used in the generation of the isogeny path.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FAC58C-60E3-B94E-4B66-2822B3AFBB82}"/>
              </a:ext>
            </a:extLst>
          </p:cNvPr>
          <p:cNvSpPr txBox="1"/>
          <p:nvPr/>
        </p:nvSpPr>
        <p:spPr>
          <a:xfrm>
            <a:off x="1157211" y="5984436"/>
            <a:ext cx="9127479" cy="66697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Quadratic Residue - a number that can be expressed as the square of an integer within a given 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modular system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96059-E0B6-23DA-1A10-AAC914907FEB}"/>
              </a:ext>
            </a:extLst>
          </p:cNvPr>
          <p:cNvSpPr txBox="1"/>
          <p:nvPr/>
        </p:nvSpPr>
        <p:spPr>
          <a:xfrm>
            <a:off x="1607757" y="4416575"/>
            <a:ext cx="26323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15E22"/>
                </a:solidFill>
                <a:latin typeface="Arial"/>
                <a:cs typeface="Arial"/>
                <a:sym typeface="Arial"/>
              </a:rPr>
              <a:t>Quadratic </a:t>
            </a:r>
            <a:r>
              <a:rPr lang="en-US" sz="1867" kern="0" dirty="0" err="1">
                <a:solidFill>
                  <a:srgbClr val="F15E22"/>
                </a:solidFill>
                <a:latin typeface="Arial"/>
                <a:cs typeface="Arial"/>
                <a:sym typeface="Arial"/>
              </a:rPr>
              <a:t>Residuosity</a:t>
            </a:r>
            <a:endParaRPr lang="en-US" sz="18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15E22"/>
                </a:solidFill>
                <a:latin typeface="Arial"/>
                <a:cs typeface="Arial"/>
                <a:sym typeface="Arial"/>
              </a:rPr>
              <a:t>Conditions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41B07D-442D-09DD-8E60-E31F6A989D01}"/>
              </a:ext>
            </a:extLst>
          </p:cNvPr>
          <p:cNvSpPr txBox="1"/>
          <p:nvPr/>
        </p:nvSpPr>
        <p:spPr>
          <a:xfrm>
            <a:off x="6132193" y="4922981"/>
            <a:ext cx="52647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FFFFFF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There is an extra layer of security as attackers shouldn’t be able to distinguish between residues and non-residues</a:t>
            </a:r>
            <a:endParaRPr lang="en-US" sz="1867" kern="0" dirty="0">
              <a:solidFill>
                <a:srgbClr val="FFFFFF">
                  <a:lumMod val="9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41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D1DDB099-6EAF-E8B3-2DE4-FF09A412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AA88F272-83C8-2649-4C68-DB0460D0B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Assumptions</a:t>
            </a:r>
            <a:endParaRPr sz="5333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8CC9EC4-5583-69F7-8D7A-4EEE402978DC}"/>
              </a:ext>
            </a:extLst>
          </p:cNvPr>
          <p:cNvSpPr/>
          <p:nvPr/>
        </p:nvSpPr>
        <p:spPr>
          <a:xfrm>
            <a:off x="1443166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0AD438E-1515-24B7-9C42-5DED12016678}"/>
              </a:ext>
            </a:extLst>
          </p:cNvPr>
          <p:cNvSpPr/>
          <p:nvPr/>
        </p:nvSpPr>
        <p:spPr>
          <a:xfrm rot="10800000">
            <a:off x="4211274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EF3DB46-B74B-8D28-BDDC-3BE3EF26CDFB}"/>
              </a:ext>
            </a:extLst>
          </p:cNvPr>
          <p:cNvSpPr/>
          <p:nvPr/>
        </p:nvSpPr>
        <p:spPr>
          <a:xfrm rot="16200000">
            <a:off x="2724658" y="4135561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9D7FA1-7AD2-95E7-3A7D-7957B9360B6A}"/>
              </a:ext>
            </a:extLst>
          </p:cNvPr>
          <p:cNvSpPr/>
          <p:nvPr/>
        </p:nvSpPr>
        <p:spPr>
          <a:xfrm rot="5400000">
            <a:off x="2724659" y="2944715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90652-63FC-199C-9376-BEFDB1089A3B}"/>
              </a:ext>
            </a:extLst>
          </p:cNvPr>
          <p:cNvSpPr txBox="1"/>
          <p:nvPr/>
        </p:nvSpPr>
        <p:spPr>
          <a:xfrm>
            <a:off x="1785947" y="3225729"/>
            <a:ext cx="236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4800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endParaRPr lang="en-US" sz="48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D58B-3FAC-1314-00B4-2BAADD941D49}"/>
              </a:ext>
            </a:extLst>
          </p:cNvPr>
          <p:cNvSpPr txBox="1"/>
          <p:nvPr/>
        </p:nvSpPr>
        <p:spPr>
          <a:xfrm>
            <a:off x="355975" y="3484741"/>
            <a:ext cx="12653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02CD4-0F88-AFB6-F112-BF3C617B087A}"/>
              </a:ext>
            </a:extLst>
          </p:cNvPr>
          <p:cNvSpPr txBox="1"/>
          <p:nvPr/>
        </p:nvSpPr>
        <p:spPr>
          <a:xfrm>
            <a:off x="4540455" y="3484742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Ideal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8EA49-26FF-DB0C-65B3-10154850B84B}"/>
              </a:ext>
            </a:extLst>
          </p:cNvPr>
          <p:cNvSpPr txBox="1"/>
          <p:nvPr/>
        </p:nvSpPr>
        <p:spPr>
          <a:xfrm>
            <a:off x="1607757" y="4416575"/>
            <a:ext cx="26323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Quadratic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Residuosity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Conditions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E03B4-3E05-37E4-8031-692F07DC0EFF}"/>
              </a:ext>
            </a:extLst>
          </p:cNvPr>
          <p:cNvSpPr txBox="1"/>
          <p:nvPr/>
        </p:nvSpPr>
        <p:spPr>
          <a:xfrm>
            <a:off x="1785947" y="2522893"/>
            <a:ext cx="26323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Random Lattices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CB838-F3D1-517A-034F-811D5F723444}"/>
              </a:ext>
            </a:extLst>
          </p:cNvPr>
          <p:cNvSpPr txBox="1"/>
          <p:nvPr/>
        </p:nvSpPr>
        <p:spPr>
          <a:xfrm>
            <a:off x="7407563" y="1599634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Where It’s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E0243-6FC6-7768-3AF7-82CC0694280A}"/>
              </a:ext>
            </a:extLst>
          </p:cNvPr>
          <p:cNvSpPr/>
          <p:nvPr/>
        </p:nvSpPr>
        <p:spPr>
          <a:xfrm>
            <a:off x="7296727" y="1513235"/>
            <a:ext cx="2697019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E58356-6589-899F-E030-F0C575DFCBBA}"/>
              </a:ext>
            </a:extLst>
          </p:cNvPr>
          <p:cNvSpPr/>
          <p:nvPr/>
        </p:nvSpPr>
        <p:spPr>
          <a:xfrm>
            <a:off x="7005782" y="4106272"/>
            <a:ext cx="3278908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8D6B3-643A-A6BE-3087-4723FD0E5AA6}"/>
              </a:ext>
            </a:extLst>
          </p:cNvPr>
          <p:cNvSpPr txBox="1"/>
          <p:nvPr/>
        </p:nvSpPr>
        <p:spPr>
          <a:xfrm>
            <a:off x="7005782" y="4208865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Why It’s Needed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CCDFFB-CA54-F53D-0B62-103C2F90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73" y="1572579"/>
            <a:ext cx="1912799" cy="16531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834217-3378-7982-DCC1-675DA8C8586D}"/>
              </a:ext>
            </a:extLst>
          </p:cNvPr>
          <p:cNvSpPr txBox="1"/>
          <p:nvPr/>
        </p:nvSpPr>
        <p:spPr>
          <a:xfrm>
            <a:off x="6436409" y="2313455"/>
            <a:ext cx="52647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Random lattices are importantly used in key generation, signatures, and some transformations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4D388-4600-EA6E-2B2C-B2D6DE7B3A4F}"/>
              </a:ext>
            </a:extLst>
          </p:cNvPr>
          <p:cNvSpPr txBox="1"/>
          <p:nvPr/>
        </p:nvSpPr>
        <p:spPr>
          <a:xfrm>
            <a:off x="6422600" y="4944663"/>
            <a:ext cx="526472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 randomness of the lattices in SQI</a:t>
            </a:r>
            <a:r>
              <a:rPr lang="en-US" sz="1867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ensures they can’t be reconstructed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D70B22-11FC-9C94-7823-B941D3B9E471}"/>
              </a:ext>
            </a:extLst>
          </p:cNvPr>
          <p:cNvSpPr txBox="1"/>
          <p:nvPr/>
        </p:nvSpPr>
        <p:spPr>
          <a:xfrm>
            <a:off x="1785946" y="2522893"/>
            <a:ext cx="26323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15E22"/>
                </a:solidFill>
                <a:latin typeface="Arial"/>
                <a:cs typeface="Arial"/>
                <a:sym typeface="Arial"/>
              </a:rPr>
              <a:t>Random Lattices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684C2FC-CE51-9C32-658A-A73069B3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23" y="1618503"/>
            <a:ext cx="2225136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5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4C918BC-4AFA-8E3F-F38F-2C088322A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F6110FAB-6F3E-6642-D6DA-61FEF51752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Assumptions</a:t>
            </a:r>
            <a:endParaRPr sz="5333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861DB39-1DA9-7154-542D-0EA06064E136}"/>
              </a:ext>
            </a:extLst>
          </p:cNvPr>
          <p:cNvSpPr/>
          <p:nvPr/>
        </p:nvSpPr>
        <p:spPr>
          <a:xfrm>
            <a:off x="1443166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EF99572-40D3-18D7-D4B6-6A2AAD5CF138}"/>
              </a:ext>
            </a:extLst>
          </p:cNvPr>
          <p:cNvSpPr/>
          <p:nvPr/>
        </p:nvSpPr>
        <p:spPr>
          <a:xfrm rot="10800000">
            <a:off x="4211274" y="3573488"/>
            <a:ext cx="329181" cy="23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5D2699-45C5-1FCD-0E2D-076A73C93A53}"/>
              </a:ext>
            </a:extLst>
          </p:cNvPr>
          <p:cNvSpPr/>
          <p:nvPr/>
        </p:nvSpPr>
        <p:spPr>
          <a:xfrm rot="16200000">
            <a:off x="2724658" y="4135561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EFE1026-88AE-8462-DF18-7123B68856F2}"/>
              </a:ext>
            </a:extLst>
          </p:cNvPr>
          <p:cNvSpPr/>
          <p:nvPr/>
        </p:nvSpPr>
        <p:spPr>
          <a:xfrm rot="5400000">
            <a:off x="2724659" y="2944715"/>
            <a:ext cx="329071" cy="232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61ADF-F275-3A1E-416D-FFF269C82AAD}"/>
              </a:ext>
            </a:extLst>
          </p:cNvPr>
          <p:cNvSpPr txBox="1"/>
          <p:nvPr/>
        </p:nvSpPr>
        <p:spPr>
          <a:xfrm>
            <a:off x="1785947" y="3225729"/>
            <a:ext cx="236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8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4800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</a:t>
            </a:r>
            <a:endParaRPr lang="en-US" sz="48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8211B-8702-63C5-C232-B8AA0BC3243C}"/>
              </a:ext>
            </a:extLst>
          </p:cNvPr>
          <p:cNvSpPr txBox="1"/>
          <p:nvPr/>
        </p:nvSpPr>
        <p:spPr>
          <a:xfrm>
            <a:off x="355975" y="3484741"/>
            <a:ext cx="12653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Primality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38954-E8DC-CFA7-EB15-54FF086C35AF}"/>
              </a:ext>
            </a:extLst>
          </p:cNvPr>
          <p:cNvSpPr txBox="1"/>
          <p:nvPr/>
        </p:nvSpPr>
        <p:spPr>
          <a:xfrm>
            <a:off x="4540455" y="3484742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Ideal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BB1F1-DDEF-BF30-B966-DBCD51B38FEB}"/>
              </a:ext>
            </a:extLst>
          </p:cNvPr>
          <p:cNvSpPr txBox="1"/>
          <p:nvPr/>
        </p:nvSpPr>
        <p:spPr>
          <a:xfrm>
            <a:off x="1607757" y="4416575"/>
            <a:ext cx="26323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Quadratic </a:t>
            </a:r>
            <a:r>
              <a:rPr lang="en-US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Residuosity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Conditions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0FA77-848D-0489-D77F-86B077844E20}"/>
              </a:ext>
            </a:extLst>
          </p:cNvPr>
          <p:cNvSpPr txBox="1"/>
          <p:nvPr/>
        </p:nvSpPr>
        <p:spPr>
          <a:xfrm>
            <a:off x="1785947" y="2522893"/>
            <a:ext cx="263236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Random Lattices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A53EA-E06A-1D28-7B54-02457D4F7252}"/>
              </a:ext>
            </a:extLst>
          </p:cNvPr>
          <p:cNvSpPr txBox="1"/>
          <p:nvPr/>
        </p:nvSpPr>
        <p:spPr>
          <a:xfrm>
            <a:off x="7407563" y="1599634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Where It’s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D3D2F-A30D-24BD-82DC-C3EF7F1468E5}"/>
              </a:ext>
            </a:extLst>
          </p:cNvPr>
          <p:cNvSpPr/>
          <p:nvPr/>
        </p:nvSpPr>
        <p:spPr>
          <a:xfrm>
            <a:off x="7296727" y="1513235"/>
            <a:ext cx="2697019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68B3D-E27D-F1DA-B3E1-9BFCC7967721}"/>
              </a:ext>
            </a:extLst>
          </p:cNvPr>
          <p:cNvSpPr/>
          <p:nvPr/>
        </p:nvSpPr>
        <p:spPr>
          <a:xfrm>
            <a:off x="7005782" y="4106272"/>
            <a:ext cx="3278908" cy="697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>
                <a:solidFill>
                  <a:srgbClr val="FFFFFF"/>
                </a:solidFill>
              </a:ln>
              <a:noFill/>
              <a:latin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B0B67-2D78-FC4E-C10E-39F3403705C0}"/>
              </a:ext>
            </a:extLst>
          </p:cNvPr>
          <p:cNvSpPr txBox="1"/>
          <p:nvPr/>
        </p:nvSpPr>
        <p:spPr>
          <a:xfrm>
            <a:off x="7005782" y="4208865"/>
            <a:ext cx="32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Why It’s Needed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A968C-C8AD-A782-62D2-6FF1ABD659C2}"/>
              </a:ext>
            </a:extLst>
          </p:cNvPr>
          <p:cNvSpPr txBox="1"/>
          <p:nvPr/>
        </p:nvSpPr>
        <p:spPr>
          <a:xfrm>
            <a:off x="4540455" y="3484741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15E22"/>
                </a:solidFill>
                <a:latin typeface="Arial"/>
                <a:cs typeface="Arial"/>
                <a:sym typeface="Arial"/>
              </a:rPr>
              <a:t>Ideal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25D368-739F-0A14-0ADD-B8D90B7BA9B7}"/>
              </a:ext>
            </a:extLst>
          </p:cNvPr>
          <p:cNvSpPr txBox="1"/>
          <p:nvPr/>
        </p:nvSpPr>
        <p:spPr>
          <a:xfrm>
            <a:off x="6314733" y="2550237"/>
            <a:ext cx="526472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SQI</a:t>
            </a:r>
            <a:r>
              <a:rPr lang="en-US" sz="1867" kern="0" baseline="-25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SIGN </a:t>
            </a: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uses ideals to compute isogenies, the basis of the digital signature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09675-0B1E-258B-2A1D-4340AF0CE968}"/>
              </a:ext>
            </a:extLst>
          </p:cNvPr>
          <p:cNvSpPr txBox="1"/>
          <p:nvPr/>
        </p:nvSpPr>
        <p:spPr>
          <a:xfrm>
            <a:off x="6314733" y="5019472"/>
            <a:ext cx="52647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If the ideals are too small, the security of the scheme is compromised. If they are too large, the computation will be too resource-intensive</a:t>
            </a:r>
          </a:p>
        </p:txBody>
      </p:sp>
    </p:spTree>
    <p:extLst>
      <p:ext uri="{BB962C8B-B14F-4D97-AF65-F5344CB8AC3E}">
        <p14:creationId xmlns:p14="http://schemas.microsoft.com/office/powerpoint/2010/main" val="40825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0C84C1CF-2C9D-B5F2-23CD-61FCDCEC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>
            <a:extLst>
              <a:ext uri="{FF2B5EF4-FFF2-40B4-BE49-F238E27FC236}">
                <a16:creationId xmlns:a16="http://schemas.microsoft.com/office/drawing/2014/main" id="{F2294529-2631-320D-728A-4600C50C3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Chapter 2.6</a:t>
            </a:r>
            <a:endParaRPr/>
          </a:p>
          <a:p>
            <a:endParaRPr/>
          </a:p>
        </p:txBody>
      </p:sp>
      <p:sp>
        <p:nvSpPr>
          <p:cNvPr id="135" name="Google Shape;135;p13">
            <a:extLst>
              <a:ext uri="{FF2B5EF4-FFF2-40B4-BE49-F238E27FC236}">
                <a16:creationId xmlns:a16="http://schemas.microsoft.com/office/drawing/2014/main" id="{5DC483E4-067B-6E52-EFA4-B20FA2BB22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1400" y="4405733"/>
            <a:ext cx="5594800" cy="1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sz="2267"/>
              <a:t>Converting between ideals and isogenies</a:t>
            </a:r>
            <a:endParaRPr sz="2267"/>
          </a:p>
        </p:txBody>
      </p:sp>
    </p:spTree>
    <p:extLst>
      <p:ext uri="{BB962C8B-B14F-4D97-AF65-F5344CB8AC3E}">
        <p14:creationId xmlns:p14="http://schemas.microsoft.com/office/powerpoint/2010/main" val="3408265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ED9A858-A4D4-B970-CBE3-CD1289C5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699DD5D3-174B-0C6B-DB28-98E012D6E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C172C094-F1CC-20A2-85FD-41E5F3D9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7187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8E8A4B24-B475-0B42-D528-2C0262507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15D7E96-1ED7-79A1-BD36-2264BC19B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12E5462F-F848-2A24-12C9-62DD0BDF2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F01CB-E9FE-3CB3-BF8F-13A59C238E96}"/>
              </a:ext>
            </a:extLst>
          </p:cNvPr>
          <p:cNvSpPr txBox="1"/>
          <p:nvPr/>
        </p:nvSpPr>
        <p:spPr>
          <a:xfrm>
            <a:off x="3842329" y="2649300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0B645-EDD7-B6D0-2580-6D2A83451A09}"/>
              </a:ext>
            </a:extLst>
          </p:cNvPr>
          <p:cNvSpPr txBox="1"/>
          <p:nvPr/>
        </p:nvSpPr>
        <p:spPr>
          <a:xfrm>
            <a:off x="4729019" y="325116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C72FE-864F-BA97-817C-856E0E91D7D0}"/>
              </a:ext>
            </a:extLst>
          </p:cNvPr>
          <p:cNvSpPr txBox="1"/>
          <p:nvPr/>
        </p:nvSpPr>
        <p:spPr>
          <a:xfrm>
            <a:off x="7490693" y="39146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AFCAC-60A7-575D-C31D-528B0D21BB79}"/>
              </a:ext>
            </a:extLst>
          </p:cNvPr>
          <p:cNvSpPr txBox="1"/>
          <p:nvPr/>
        </p:nvSpPr>
        <p:spPr>
          <a:xfrm>
            <a:off x="4391891" y="45242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228FD-DEB0-91A6-E3EA-38CB5B7C4F06}"/>
              </a:ext>
            </a:extLst>
          </p:cNvPr>
          <p:cNvSpPr txBox="1"/>
          <p:nvPr/>
        </p:nvSpPr>
        <p:spPr>
          <a:xfrm>
            <a:off x="7924801" y="522754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711D-F5E1-DBF9-668A-360F49CF348A}"/>
              </a:ext>
            </a:extLst>
          </p:cNvPr>
          <p:cNvSpPr txBox="1"/>
          <p:nvPr/>
        </p:nvSpPr>
        <p:spPr>
          <a:xfrm>
            <a:off x="1727561" y="2075241"/>
            <a:ext cx="8100291" cy="3827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Correctness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V(x, comm,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resp) = 1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Variables: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x: public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w: private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 ←P1(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x,w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commitment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←{0,1}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λ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random challenge from verifier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resp ← P2(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response to challenge from prover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4FA86ECA-FA9B-3EB1-8EC1-DBB8B94E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AE4E20D0-9323-2510-7340-F86F2A624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0C97916F-B15E-C3D7-9AD3-E1FE310CA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6024-C334-0AA3-FDBB-42DF2C320BD5}"/>
              </a:ext>
            </a:extLst>
          </p:cNvPr>
          <p:cNvSpPr txBox="1"/>
          <p:nvPr/>
        </p:nvSpPr>
        <p:spPr>
          <a:xfrm>
            <a:off x="3842329" y="2649300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1B8DE-38C5-CFDD-1ADD-FBB0519E33FD}"/>
              </a:ext>
            </a:extLst>
          </p:cNvPr>
          <p:cNvSpPr txBox="1"/>
          <p:nvPr/>
        </p:nvSpPr>
        <p:spPr>
          <a:xfrm>
            <a:off x="4729019" y="325116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7B510-CF2B-3E52-D9C1-8CA70FF704C6}"/>
              </a:ext>
            </a:extLst>
          </p:cNvPr>
          <p:cNvSpPr txBox="1"/>
          <p:nvPr/>
        </p:nvSpPr>
        <p:spPr>
          <a:xfrm>
            <a:off x="7490693" y="39146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2F07F-15C7-9F23-EB89-AA371B7EC1EB}"/>
              </a:ext>
            </a:extLst>
          </p:cNvPr>
          <p:cNvSpPr txBox="1"/>
          <p:nvPr/>
        </p:nvSpPr>
        <p:spPr>
          <a:xfrm>
            <a:off x="4391891" y="45242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A5A0D-E769-BFF4-8E32-62F15C2A1E91}"/>
              </a:ext>
            </a:extLst>
          </p:cNvPr>
          <p:cNvSpPr txBox="1"/>
          <p:nvPr/>
        </p:nvSpPr>
        <p:spPr>
          <a:xfrm>
            <a:off x="7924801" y="522754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7FD31-3BA7-9594-2593-C956930484AF}"/>
              </a:ext>
            </a:extLst>
          </p:cNvPr>
          <p:cNvSpPr txBox="1"/>
          <p:nvPr/>
        </p:nvSpPr>
        <p:spPr>
          <a:xfrm>
            <a:off x="1727561" y="2075241"/>
            <a:ext cx="8100291" cy="3827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Correctness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V(x, comm,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resp) = 1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Variables: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x: public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w: private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 ←P1(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x,w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commitment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←{0,1}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λ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random challenge from verifier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resp ← P2(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response to challenge from prover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5A1D5-5AC4-FE78-75B5-B1FA4E4ED901}"/>
              </a:ext>
            </a:extLst>
          </p:cNvPr>
          <p:cNvSpPr txBox="1"/>
          <p:nvPr/>
        </p:nvSpPr>
        <p:spPr>
          <a:xfrm>
            <a:off x="1727269" y="2076764"/>
            <a:ext cx="8100291" cy="3827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Special Soundness</a:t>
            </a:r>
          </a:p>
          <a:p>
            <a:pPr algn="ctr" defTabSz="1219170">
              <a:buClr>
                <a:srgbClr val="000000"/>
              </a:buClr>
            </a:pPr>
            <a:endParaRPr lang="en-US" sz="37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property that prevents cheating. If someone can produce two distinct correct responses, they must know the secret key.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soundness relies on the difficulty of computing the endomorphism ring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29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3022E2B-FA63-8545-F2E1-56B8373A8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B3DE9F69-6024-9BC1-E22C-BD0397D5C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3BA2A4A4-D15A-202A-621E-16888C296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D1459-E8A9-7BDC-72CE-32F16EC621D1}"/>
              </a:ext>
            </a:extLst>
          </p:cNvPr>
          <p:cNvSpPr txBox="1"/>
          <p:nvPr/>
        </p:nvSpPr>
        <p:spPr>
          <a:xfrm>
            <a:off x="3842329" y="2649300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2F6EB-6B95-B11E-81F1-1B3713A21DB4}"/>
              </a:ext>
            </a:extLst>
          </p:cNvPr>
          <p:cNvSpPr txBox="1"/>
          <p:nvPr/>
        </p:nvSpPr>
        <p:spPr>
          <a:xfrm>
            <a:off x="4729019" y="325116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B226F-3359-D617-3352-83F84A6868A2}"/>
              </a:ext>
            </a:extLst>
          </p:cNvPr>
          <p:cNvSpPr txBox="1"/>
          <p:nvPr/>
        </p:nvSpPr>
        <p:spPr>
          <a:xfrm>
            <a:off x="7490693" y="39146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51845-757B-0B28-65D1-678738F6A92A}"/>
              </a:ext>
            </a:extLst>
          </p:cNvPr>
          <p:cNvSpPr txBox="1"/>
          <p:nvPr/>
        </p:nvSpPr>
        <p:spPr>
          <a:xfrm>
            <a:off x="4391891" y="45242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BA3C3-D1EE-1D72-A2B9-243A3A1226A9}"/>
              </a:ext>
            </a:extLst>
          </p:cNvPr>
          <p:cNvSpPr txBox="1"/>
          <p:nvPr/>
        </p:nvSpPr>
        <p:spPr>
          <a:xfrm>
            <a:off x="7924801" y="522754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271E3-2B3A-2952-3F3E-4EA413494C33}"/>
              </a:ext>
            </a:extLst>
          </p:cNvPr>
          <p:cNvSpPr txBox="1"/>
          <p:nvPr/>
        </p:nvSpPr>
        <p:spPr>
          <a:xfrm>
            <a:off x="1727561" y="2075241"/>
            <a:ext cx="8100291" cy="3827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Correctness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V(x, comm,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resp) = 1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Variables: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x: public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w: private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 ←P1(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x,w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commitment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←{0,1}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λ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random challenge from verifier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resp ← P2(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response to challenge from prover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B74D-A9E3-7885-A65B-C6FECC99D403}"/>
              </a:ext>
            </a:extLst>
          </p:cNvPr>
          <p:cNvSpPr txBox="1"/>
          <p:nvPr/>
        </p:nvSpPr>
        <p:spPr>
          <a:xfrm>
            <a:off x="1727269" y="2076764"/>
            <a:ext cx="8100291" cy="3827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Special Soundness</a:t>
            </a:r>
          </a:p>
          <a:p>
            <a:pPr algn="ctr" defTabSz="1219170">
              <a:buClr>
                <a:srgbClr val="000000"/>
              </a:buClr>
            </a:pPr>
            <a:endParaRPr lang="en-US" sz="37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property that prevents cheating. If someone can produce two distinct correct responses, they must know the secret key.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soundness relies on the difficulty of computing the endomorphism ring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BF17E-988C-9A93-E15F-97ACC757070A}"/>
              </a:ext>
            </a:extLst>
          </p:cNvPr>
          <p:cNvSpPr txBox="1"/>
          <p:nvPr/>
        </p:nvSpPr>
        <p:spPr>
          <a:xfrm>
            <a:off x="1727269" y="2075242"/>
            <a:ext cx="8100291" cy="399115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Weak Honest-Verifier Zero-Knowledge</a:t>
            </a: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verifier doesn’t gain any information about the private key during the verification process. A scheme could produce other results that are indistinguishable from real results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is not explicitly handled 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in terms of producing “fake” results, but the scheme handles with the multiple isogenies.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4CB7D5-796B-1A50-EB4D-82CB06DD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16" y="3011905"/>
            <a:ext cx="5690395" cy="1270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8A5EE0-981B-37EC-365B-C871C5A1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119" y="2862955"/>
            <a:ext cx="7709976" cy="1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A8BD9BB8-F2C6-3DD7-D2F3-9CE5F05D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39364A17-DA26-2389-B173-B427A582C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B75795AF-BE78-C119-99CE-D3381575C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419EC-A78C-9601-20F9-BF46888F3BF9}"/>
              </a:ext>
            </a:extLst>
          </p:cNvPr>
          <p:cNvSpPr txBox="1"/>
          <p:nvPr/>
        </p:nvSpPr>
        <p:spPr>
          <a:xfrm>
            <a:off x="3842329" y="2649300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A5CF9-CF05-DD78-1993-DC0ED9FD4305}"/>
              </a:ext>
            </a:extLst>
          </p:cNvPr>
          <p:cNvSpPr txBox="1"/>
          <p:nvPr/>
        </p:nvSpPr>
        <p:spPr>
          <a:xfrm>
            <a:off x="4729019" y="325116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CB156-B9FD-5055-0B9F-F50A282192B0}"/>
              </a:ext>
            </a:extLst>
          </p:cNvPr>
          <p:cNvSpPr txBox="1"/>
          <p:nvPr/>
        </p:nvSpPr>
        <p:spPr>
          <a:xfrm>
            <a:off x="7490693" y="39146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68AF0-CEC1-565B-7B8A-F2A3FA78D15B}"/>
              </a:ext>
            </a:extLst>
          </p:cNvPr>
          <p:cNvSpPr txBox="1"/>
          <p:nvPr/>
        </p:nvSpPr>
        <p:spPr>
          <a:xfrm>
            <a:off x="4391891" y="45242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D799F-3AE4-62E9-090D-4FE9A8D6F497}"/>
              </a:ext>
            </a:extLst>
          </p:cNvPr>
          <p:cNvSpPr txBox="1"/>
          <p:nvPr/>
        </p:nvSpPr>
        <p:spPr>
          <a:xfrm>
            <a:off x="7924801" y="522754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D69C9-A1B9-E645-6CBA-551CCFB92648}"/>
              </a:ext>
            </a:extLst>
          </p:cNvPr>
          <p:cNvSpPr txBox="1"/>
          <p:nvPr/>
        </p:nvSpPr>
        <p:spPr>
          <a:xfrm>
            <a:off x="1727561" y="2075241"/>
            <a:ext cx="8100291" cy="3827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Correctness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V(x, comm,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resp) = 1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Variables: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x: public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w: private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 ←P1(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x,w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commitment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←{0,1}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λ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random challenge from verifier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resp ← P2(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response to challenge from prover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2EFEA-2674-C8C7-3C2C-87992BAC35FE}"/>
              </a:ext>
            </a:extLst>
          </p:cNvPr>
          <p:cNvSpPr txBox="1"/>
          <p:nvPr/>
        </p:nvSpPr>
        <p:spPr>
          <a:xfrm>
            <a:off x="1727269" y="2076764"/>
            <a:ext cx="8100291" cy="3827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Special Soundness</a:t>
            </a:r>
          </a:p>
          <a:p>
            <a:pPr algn="ctr" defTabSz="1219170">
              <a:buClr>
                <a:srgbClr val="000000"/>
              </a:buClr>
            </a:pPr>
            <a:endParaRPr lang="en-US" sz="37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property that prevents cheating. If someone can produce two distinct correct responses, they must know the secret key.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soundness relies on the difficulty of computing the endomorphism ring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65E2A-1FC9-CC49-4F7C-06CAF59FE7FC}"/>
              </a:ext>
            </a:extLst>
          </p:cNvPr>
          <p:cNvSpPr txBox="1"/>
          <p:nvPr/>
        </p:nvSpPr>
        <p:spPr>
          <a:xfrm>
            <a:off x="1727269" y="2075242"/>
            <a:ext cx="8100291" cy="399115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Weak Honest-Verifier Zero-Knowledge</a:t>
            </a: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verifier doesn’t gain any information about the private key during the verification process. A scheme could produce other results that are indistinguishable from real results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is not explicitly handled 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in terms of producing “fake” results, but the scheme handles with the multiple isogenies.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736AC-1A51-9CE8-93AA-D58E8DADA498}"/>
              </a:ext>
            </a:extLst>
          </p:cNvPr>
          <p:cNvSpPr txBox="1"/>
          <p:nvPr/>
        </p:nvSpPr>
        <p:spPr>
          <a:xfrm>
            <a:off x="1726685" y="2073910"/>
            <a:ext cx="8100291" cy="411465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IMP-PA Security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(Impersonation Under Passive Attack)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Theorem: Any ∑-protocol that satisfies special soundness and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wHVZK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also satisfies IMP-PA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IMP-PA says that even if someone is strictly observing the protocol without interacting, they are still unable to obtain information about the secret key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395BC-9827-C5D5-C0FC-EE096A14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16" y="3011905"/>
            <a:ext cx="5690395" cy="1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17C598B-7E6A-2A20-B7F6-7AFB23C4F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D5BA3F65-EA1E-B1DB-39B4-BD1559F65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dirty="0"/>
              <a:t>Security Reductions</a:t>
            </a:r>
            <a:endParaRPr sz="5333" dirty="0"/>
          </a:p>
        </p:txBody>
      </p:sp>
      <p:sp>
        <p:nvSpPr>
          <p:cNvPr id="141" name="Google Shape;141;p14">
            <a:extLst>
              <a:ext uri="{FF2B5EF4-FFF2-40B4-BE49-F238E27FC236}">
                <a16:creationId xmlns:a16="http://schemas.microsoft.com/office/drawing/2014/main" id="{B02A0E68-D338-A513-E1A1-353914EF8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 dirty="0"/>
              <a:t>These are properties that the ∑-protocol should satisfy: 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Correctness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Special Soundness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Weak Honest-Verifier Zero-Knowledge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IMP-PA Security</a:t>
            </a:r>
          </a:p>
          <a:p>
            <a:pPr marL="380990" indent="-380990">
              <a:spcAft>
                <a:spcPts val="1600"/>
              </a:spcAft>
            </a:pPr>
            <a:r>
              <a:rPr lang="en-US" sz="2400" dirty="0"/>
              <a:t>Digital Signature Security with Fiat-Shamir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DA2FE-C48F-ADC5-045E-9A6764ADDF90}"/>
              </a:ext>
            </a:extLst>
          </p:cNvPr>
          <p:cNvSpPr txBox="1"/>
          <p:nvPr/>
        </p:nvSpPr>
        <p:spPr>
          <a:xfrm>
            <a:off x="3842329" y="2649300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8809-5BEA-6DAA-26A2-D76FE3BF3609}"/>
              </a:ext>
            </a:extLst>
          </p:cNvPr>
          <p:cNvSpPr txBox="1"/>
          <p:nvPr/>
        </p:nvSpPr>
        <p:spPr>
          <a:xfrm>
            <a:off x="4729019" y="325116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88A81-AD39-C1C1-182A-E25434B1E4BE}"/>
              </a:ext>
            </a:extLst>
          </p:cNvPr>
          <p:cNvSpPr txBox="1"/>
          <p:nvPr/>
        </p:nvSpPr>
        <p:spPr>
          <a:xfrm>
            <a:off x="7490693" y="39146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2197-C3B9-002C-FCDA-9FA65279AAFC}"/>
              </a:ext>
            </a:extLst>
          </p:cNvPr>
          <p:cNvSpPr txBox="1"/>
          <p:nvPr/>
        </p:nvSpPr>
        <p:spPr>
          <a:xfrm>
            <a:off x="4391891" y="4524283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0A746-86AC-1C32-9462-08543A608693}"/>
              </a:ext>
            </a:extLst>
          </p:cNvPr>
          <p:cNvSpPr txBox="1"/>
          <p:nvPr/>
        </p:nvSpPr>
        <p:spPr>
          <a:xfrm>
            <a:off x="7924801" y="5227547"/>
            <a:ext cx="63730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4267" kern="0" dirty="0">
                <a:solidFill>
                  <a:srgbClr val="F15E22"/>
                </a:solidFill>
                <a:latin typeface="Arial"/>
                <a:cs typeface="Arial"/>
                <a:sym typeface="Wingdings" panose="05000000000000000000" pitchFamily="2" charset="2"/>
              </a:rPr>
              <a:t></a:t>
            </a:r>
            <a:endParaRPr lang="en-US" sz="4267" kern="0" dirty="0">
              <a:solidFill>
                <a:srgbClr val="F15E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09364-E7C2-533F-B9CF-6473BDD43A0B}"/>
              </a:ext>
            </a:extLst>
          </p:cNvPr>
          <p:cNvSpPr txBox="1"/>
          <p:nvPr/>
        </p:nvSpPr>
        <p:spPr>
          <a:xfrm>
            <a:off x="1727561" y="2075241"/>
            <a:ext cx="8100291" cy="3827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Correctness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V(x, comm,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resp) = 1</a:t>
            </a:r>
          </a:p>
          <a:p>
            <a:pPr algn="ctr"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Variables: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x: public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w: private key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 ←P1(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x,w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commitment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←{0,1}</a:t>
            </a:r>
            <a:r>
              <a:rPr lang="en-US" sz="1867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λ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random challenge from verifier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resp ← P2(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chall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): response to challenge from prover</a:t>
            </a: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D5C7C-E3ED-C3B5-D785-58B11CBF9A45}"/>
              </a:ext>
            </a:extLst>
          </p:cNvPr>
          <p:cNvSpPr txBox="1"/>
          <p:nvPr/>
        </p:nvSpPr>
        <p:spPr>
          <a:xfrm>
            <a:off x="1727269" y="2076764"/>
            <a:ext cx="8100291" cy="3827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Special Soundness</a:t>
            </a:r>
          </a:p>
          <a:p>
            <a:pPr algn="ctr" defTabSz="1219170">
              <a:buClr>
                <a:srgbClr val="000000"/>
              </a:buClr>
            </a:pPr>
            <a:endParaRPr lang="en-US" sz="37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property that prevents cheating. If someone can produce two distinct correct responses, they must know the secret key.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SQI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SIGN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soundness relies on the difficulty of computing the endomorphism ring 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64B1A-6405-9827-BF39-A6AAF32F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16" y="3011905"/>
            <a:ext cx="5690395" cy="1270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E144F5-AFC6-41FF-4751-39F64C9E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119" y="2862955"/>
            <a:ext cx="7709976" cy="1511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DC020-E4DC-B2B8-118C-985EC9BE1812}"/>
              </a:ext>
            </a:extLst>
          </p:cNvPr>
          <p:cNvSpPr txBox="1"/>
          <p:nvPr/>
        </p:nvSpPr>
        <p:spPr>
          <a:xfrm>
            <a:off x="1726977" y="2082602"/>
            <a:ext cx="8100291" cy="378603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Digital Signature Security with Fiat-Shamir</a:t>
            </a: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EUF-CMA: Existential unforgeability against chosen message attacks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Theorem: If a ∑-protocol satisfies IMP-PA, then that protocol after a Fiat-Shamir transformation also satisfies EUF-CMA</a:t>
            </a: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lang="en-US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2CDE1B-BD01-9C3B-6B41-2E9CFEC75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56" y="2737767"/>
            <a:ext cx="5418945" cy="6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C202F65-2D57-7E8D-2D0F-386B5022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B7CD2B6-BA11-85F2-C42C-E3A0FE90C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4133" dirty="0"/>
              <a:t>Resistance Against Known Attacks</a:t>
            </a:r>
            <a:endParaRPr sz="41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6DB42-365D-577E-D5D0-632F17CA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0" y="1816837"/>
            <a:ext cx="2627007" cy="1576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3634E-3CBD-ECFE-6DF9-4AF303F9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563" y="3724866"/>
            <a:ext cx="1923577" cy="153886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666C23-DDB8-2FBB-1CF3-5FBC29E39353}"/>
              </a:ext>
            </a:extLst>
          </p:cNvPr>
          <p:cNvSpPr/>
          <p:nvPr/>
        </p:nvSpPr>
        <p:spPr>
          <a:xfrm>
            <a:off x="6796761" y="3824595"/>
            <a:ext cx="1514535" cy="1576204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11869-C7B6-4835-78BF-21144E70C4F5}"/>
              </a:ext>
            </a:extLst>
          </p:cNvPr>
          <p:cNvSpPr/>
          <p:nvPr/>
        </p:nvSpPr>
        <p:spPr>
          <a:xfrm>
            <a:off x="6796761" y="1743800"/>
            <a:ext cx="1514535" cy="157620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4F2E3-0D7B-391F-18D2-F46C6DF06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028" y="3882212"/>
            <a:ext cx="1313999" cy="131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7F92D-B65B-BFDA-AA4D-4033522BD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32" y="1743133"/>
            <a:ext cx="1535832" cy="1535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633FF-32FF-94E2-6A9A-F26F76F34F9D}"/>
              </a:ext>
            </a:extLst>
          </p:cNvPr>
          <p:cNvSpPr txBox="1"/>
          <p:nvPr/>
        </p:nvSpPr>
        <p:spPr>
          <a:xfrm>
            <a:off x="3548770" y="2123527"/>
            <a:ext cx="283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Endomorphism Ring Computation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26A65-392A-C557-4587-A95C91C86AC2}"/>
              </a:ext>
            </a:extLst>
          </p:cNvPr>
          <p:cNvSpPr txBox="1"/>
          <p:nvPr/>
        </p:nvSpPr>
        <p:spPr>
          <a:xfrm>
            <a:off x="8485031" y="2291226"/>
            <a:ext cx="283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Key Recovery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DE965-8451-C255-07D8-3508537EF8AE}"/>
              </a:ext>
            </a:extLst>
          </p:cNvPr>
          <p:cNvSpPr txBox="1"/>
          <p:nvPr/>
        </p:nvSpPr>
        <p:spPr>
          <a:xfrm>
            <a:off x="3507121" y="4318974"/>
            <a:ext cx="291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Soundness/Forgery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3D2A6-737C-864A-9A7C-DD134DDF4325}"/>
              </a:ext>
            </a:extLst>
          </p:cNvPr>
          <p:cNvSpPr txBox="1"/>
          <p:nvPr/>
        </p:nvSpPr>
        <p:spPr>
          <a:xfrm>
            <a:off x="8408893" y="4318974"/>
            <a:ext cx="335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Zero-Knowledge</a:t>
            </a:r>
          </a:p>
        </p:txBody>
      </p:sp>
    </p:spTree>
    <p:extLst>
      <p:ext uri="{BB962C8B-B14F-4D97-AF65-F5344CB8AC3E}">
        <p14:creationId xmlns:p14="http://schemas.microsoft.com/office/powerpoint/2010/main" val="15056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000" dirty="0"/>
              <a:t>Thank you!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3357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00000"/>
            </a:pPr>
            <a:r>
              <a:rPr lang="en"/>
              <a:t>The Correspondence Between Elliptic Curve and Endomorphism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56600" y="1978067"/>
            <a:ext cx="96588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00" y="1987967"/>
            <a:ext cx="4222499" cy="3352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2538433" y="5435400"/>
            <a:ext cx="1766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Elliptic Curve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767" y="1987967"/>
            <a:ext cx="4222501" cy="326793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8072833" y="5378734"/>
            <a:ext cx="19744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Endomorphism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Converting Ideals to Isogenies with Kernels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01" y="2081968"/>
            <a:ext cx="8400233" cy="295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Compression and Endomorphism Evaluation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1" y="1743801"/>
            <a:ext cx="3770367" cy="344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867" y="2846433"/>
            <a:ext cx="6427035" cy="16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6538700" y="4528533"/>
            <a:ext cx="4576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Same equation, but the second one is easier to compute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Decomposition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34" y="2453728"/>
            <a:ext cx="3683565" cy="292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5642600" y="3730533"/>
            <a:ext cx="90680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730000" y="5756567"/>
            <a:ext cx="32968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Geometric representation of an isogeny (elliptic curve)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634" y="2535918"/>
            <a:ext cx="4180633" cy="284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7303867" y="5756567"/>
            <a:ext cx="37312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Algebraic representation of the ideal corresponding to the isogeny (matrix)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Chapter 3 - Signature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Section 3.1 - Σ-protocols and the Fiat-Shamir Heuristic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682400" y="2071000"/>
            <a:ext cx="9385200" cy="38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/>
              <a:t>Interactive Proof of Knowledge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Zero-knowledge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67" y="1457334"/>
            <a:ext cx="6241300" cy="470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2034</Words>
  <Application>Microsoft Office PowerPoint</Application>
  <PresentationFormat>Widescreen</PresentationFormat>
  <Paragraphs>332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Aptos</vt:lpstr>
      <vt:lpstr>Arial</vt:lpstr>
      <vt:lpstr>Avenir Next LT Pro</vt:lpstr>
      <vt:lpstr>Cambria Math</vt:lpstr>
      <vt:lpstr>Lato</vt:lpstr>
      <vt:lpstr>Montserrat</vt:lpstr>
      <vt:lpstr>Roboto</vt:lpstr>
      <vt:lpstr>Focus</vt:lpstr>
      <vt:lpstr>1_Focus</vt:lpstr>
      <vt:lpstr>PowerPoint Presentation</vt:lpstr>
      <vt:lpstr>PowerPoint Presentation</vt:lpstr>
      <vt:lpstr>Chapter 2.6 </vt:lpstr>
      <vt:lpstr>The Correspondence Between Elliptic Curve and Endomorphism</vt:lpstr>
      <vt:lpstr>Converting Ideals to Isogenies with Kernels</vt:lpstr>
      <vt:lpstr>Compression and Endomorphism Evaluation</vt:lpstr>
      <vt:lpstr>Decomposition</vt:lpstr>
      <vt:lpstr>Chapter 3 - Signature</vt:lpstr>
      <vt:lpstr>Section 3.1 - Σ-protocols and the Fiat-Shamir Heuristic</vt:lpstr>
      <vt:lpstr>Section 3.3 - Key Generation</vt:lpstr>
      <vt:lpstr>Section 3.3 - Key Generation</vt:lpstr>
      <vt:lpstr>Section 3.3 - Key Generation</vt:lpstr>
      <vt:lpstr>Signing </vt:lpstr>
      <vt:lpstr>PowerPoint Presentation</vt:lpstr>
      <vt:lpstr>Verification</vt:lpstr>
      <vt:lpstr>           Verification</vt:lpstr>
      <vt:lpstr>Optimizing Security and Efficiency in SQIsign  Parameter Selection, Performance and Implementation.</vt:lpstr>
      <vt:lpstr>Introduction</vt:lpstr>
      <vt:lpstr>Parameter Requirements </vt:lpstr>
      <vt:lpstr>Parameters…</vt:lpstr>
      <vt:lpstr>Parameter Search Method</vt:lpstr>
      <vt:lpstr>SQIsign Library modules </vt:lpstr>
      <vt:lpstr>Key and Signature Sizes </vt:lpstr>
      <vt:lpstr>Key Constants in SQISign</vt:lpstr>
      <vt:lpstr>Chapter 8/9 –  Assumptions, Security, and Attacks</vt:lpstr>
      <vt:lpstr>Assumptions</vt:lpstr>
      <vt:lpstr>Assumptions</vt:lpstr>
      <vt:lpstr>Assumptions</vt:lpstr>
      <vt:lpstr>Assumptions</vt:lpstr>
      <vt:lpstr>Security Reductions</vt:lpstr>
      <vt:lpstr>Security Reductions</vt:lpstr>
      <vt:lpstr>Security Reductions</vt:lpstr>
      <vt:lpstr>Security Reductions</vt:lpstr>
      <vt:lpstr>Security Reductions</vt:lpstr>
      <vt:lpstr>Security Reductions</vt:lpstr>
      <vt:lpstr>Resistance Against Known Attacks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2.6</dc:title>
  <dc:creator>Matt Withee</dc:creator>
  <cp:lastModifiedBy>Matt Withee</cp:lastModifiedBy>
  <cp:revision>2</cp:revision>
  <dcterms:created xsi:type="dcterms:W3CDTF">2024-11-17T18:35:17Z</dcterms:created>
  <dcterms:modified xsi:type="dcterms:W3CDTF">2024-11-20T02:46:37Z</dcterms:modified>
</cp:coreProperties>
</file>