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802" r:id="rId2"/>
    <p:sldId id="851" r:id="rId3"/>
    <p:sldId id="813" r:id="rId4"/>
    <p:sldId id="814" r:id="rId5"/>
    <p:sldId id="831" r:id="rId6"/>
    <p:sldId id="832" r:id="rId7"/>
    <p:sldId id="816" r:id="rId8"/>
    <p:sldId id="817" r:id="rId9"/>
    <p:sldId id="834" r:id="rId10"/>
    <p:sldId id="852" r:id="rId11"/>
    <p:sldId id="854" r:id="rId12"/>
    <p:sldId id="855" r:id="rId13"/>
    <p:sldId id="856" r:id="rId14"/>
    <p:sldId id="857" r:id="rId15"/>
    <p:sldId id="858" r:id="rId16"/>
    <p:sldId id="859" r:id="rId17"/>
    <p:sldId id="853" r:id="rId18"/>
    <p:sldId id="820" r:id="rId19"/>
    <p:sldId id="826" r:id="rId20"/>
    <p:sldId id="844" r:id="rId21"/>
    <p:sldId id="829" r:id="rId22"/>
    <p:sldId id="830" r:id="rId23"/>
    <p:sldId id="825"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04">
          <p15:clr>
            <a:srgbClr val="A4A3A4"/>
          </p15:clr>
        </p15:guide>
        <p15:guide id="2" orient="horz" pos="1476">
          <p15:clr>
            <a:srgbClr val="A4A3A4"/>
          </p15:clr>
        </p15:guide>
        <p15:guide id="3" orient="horz" pos="804">
          <p15:clr>
            <a:srgbClr val="A4A3A4"/>
          </p15:clr>
        </p15:guide>
        <p15:guide id="4" orient="horz" pos="276">
          <p15:clr>
            <a:srgbClr val="A4A3A4"/>
          </p15:clr>
        </p15:guide>
        <p15:guide id="5" orient="horz" pos="468">
          <p15:clr>
            <a:srgbClr val="A4A3A4"/>
          </p15:clr>
        </p15:guide>
        <p15:guide id="6" pos="5712">
          <p15:clr>
            <a:srgbClr val="A4A3A4"/>
          </p15:clr>
        </p15:guide>
        <p15:guide id="7" pos="5376">
          <p15:clr>
            <a:srgbClr val="A4A3A4"/>
          </p15:clr>
        </p15:guide>
        <p15:guide id="8" pos="2880">
          <p15:clr>
            <a:srgbClr val="A4A3A4"/>
          </p15:clr>
        </p15:guide>
        <p15:guide id="9" pos="48">
          <p15:clr>
            <a:srgbClr val="A4A3A4"/>
          </p15:clr>
        </p15:guide>
        <p15:guide id="10" pos="336">
          <p15:clr>
            <a:srgbClr val="A4A3A4"/>
          </p15:clr>
        </p15:guide>
        <p15:guide id="11" pos="3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003366"/>
    <a:srgbClr val="FF6666"/>
    <a:srgbClr val="9900FF"/>
    <a:srgbClr val="666633"/>
    <a:srgbClr val="666600"/>
    <a:srgbClr val="330066"/>
    <a:srgbClr val="6666CC"/>
    <a:srgbClr val="00CCFF"/>
    <a:srgbClr val="99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1" autoAdjust="0"/>
    <p:restoredTop sz="94439" autoAdjust="0"/>
  </p:normalViewPr>
  <p:slideViewPr>
    <p:cSldViewPr>
      <p:cViewPr varScale="1">
        <p:scale>
          <a:sx n="175" d="100"/>
          <a:sy n="175" d="100"/>
        </p:scale>
        <p:origin x="256" y="168"/>
      </p:cViewPr>
      <p:guideLst>
        <p:guide orient="horz" pos="3204"/>
        <p:guide orient="horz" pos="1476"/>
        <p:guide orient="horz" pos="804"/>
        <p:guide orient="horz" pos="276"/>
        <p:guide orient="horz" pos="468"/>
        <p:guide pos="5712"/>
        <p:guide pos="5376"/>
        <p:guide pos="2880"/>
        <p:guide pos="48"/>
        <p:guide pos="336"/>
        <p:guide pos="384"/>
      </p:guideLst>
    </p:cSldViewPr>
  </p:slideViewPr>
  <p:notesTextViewPr>
    <p:cViewPr>
      <p:scale>
        <a:sx n="1" d="1"/>
        <a:sy n="1" d="1"/>
      </p:scale>
      <p:origin x="0" y="0"/>
    </p:cViewPr>
  </p:notesTextViewPr>
  <p:sorterViewPr>
    <p:cViewPr>
      <p:scale>
        <a:sx n="63" d="100"/>
        <a:sy n="63" d="100"/>
      </p:scale>
      <p:origin x="0" y="2538"/>
    </p:cViewPr>
  </p:sorterViewPr>
  <p:notesViewPr>
    <p:cSldViewPr>
      <p:cViewPr varScale="1">
        <p:scale>
          <a:sx n="53" d="100"/>
          <a:sy n="53" d="100"/>
        </p:scale>
        <p:origin x="-29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8"/>
    </mc:Choice>
    <mc:Fallback>
      <c:style val="38"/>
    </mc:Fallback>
  </mc:AlternateContent>
  <c:chart>
    <c:title>
      <c:tx>
        <c:rich>
          <a:bodyPr/>
          <a:lstStyle/>
          <a:p>
            <a:pPr>
              <a:defRPr/>
            </a:pPr>
            <a:r>
              <a:rPr lang="en-US"/>
              <a:t>Measured in US$</a:t>
            </a:r>
          </a:p>
        </c:rich>
      </c:tx>
      <c:layout>
        <c:manualLayout>
          <c:xMode val="edge"/>
          <c:yMode val="edge"/>
          <c:x val="0.43827959543850098"/>
          <c:y val="5.7017543859649099E-2"/>
        </c:manualLayout>
      </c:layout>
      <c:overlay val="0"/>
    </c:title>
    <c:autoTitleDeleted val="0"/>
    <c:plotArea>
      <c:layout>
        <c:manualLayout>
          <c:layoutTarget val="inner"/>
          <c:xMode val="edge"/>
          <c:yMode val="edge"/>
          <c:x val="9.8799375284700994E-2"/>
          <c:y val="0.12377325475825"/>
          <c:w val="0.87148641027309603"/>
          <c:h val="0.78426352366331598"/>
        </c:manualLayout>
      </c:layout>
      <c:barChart>
        <c:barDir val="bar"/>
        <c:grouping val="clustered"/>
        <c:varyColors val="0"/>
        <c:ser>
          <c:idx val="0"/>
          <c:order val="0"/>
          <c:tx>
            <c:strRef>
              <c:f>Sheet1!$B$1</c:f>
              <c:strCache>
                <c:ptCount val="1"/>
                <c:pt idx="0">
                  <c:v>Per capita cost by Industry sector</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Sheet1!$A$2:$A$18</c:f>
              <c:strCache>
                <c:ptCount val="17"/>
                <c:pt idx="0">
                  <c:v>Public</c:v>
                </c:pt>
                <c:pt idx="1">
                  <c:v>Research</c:v>
                </c:pt>
                <c:pt idx="2">
                  <c:v>Reatail</c:v>
                </c:pt>
                <c:pt idx="3">
                  <c:v>Hospitality</c:v>
                </c:pt>
                <c:pt idx="4">
                  <c:v>Transportation</c:v>
                </c:pt>
                <c:pt idx="5">
                  <c:v>Communication</c:v>
                </c:pt>
                <c:pt idx="6">
                  <c:v>Media</c:v>
                </c:pt>
                <c:pt idx="7">
                  <c:v>Consumer</c:v>
                </c:pt>
                <c:pt idx="8">
                  <c:v>Entertainment</c:v>
                </c:pt>
                <c:pt idx="9">
                  <c:v>Industrial</c:v>
                </c:pt>
                <c:pt idx="10">
                  <c:v>Education</c:v>
                </c:pt>
                <c:pt idx="11">
                  <c:v>energy</c:v>
                </c:pt>
                <c:pt idx="12">
                  <c:v>Technology</c:v>
                </c:pt>
                <c:pt idx="13">
                  <c:v>Pharma</c:v>
                </c:pt>
                <c:pt idx="14">
                  <c:v>Services</c:v>
                </c:pt>
                <c:pt idx="15">
                  <c:v>Finacial</c:v>
                </c:pt>
                <c:pt idx="16">
                  <c:v>Health</c:v>
                </c:pt>
              </c:strCache>
            </c:strRef>
          </c:cat>
          <c:val>
            <c:numRef>
              <c:f>Sheet1!$B$2:$B$18</c:f>
              <c:numCache>
                <c:formatCode>"$"#,##0</c:formatCode>
                <c:ptCount val="17"/>
                <c:pt idx="0">
                  <c:v>75</c:v>
                </c:pt>
                <c:pt idx="1">
                  <c:v>92</c:v>
                </c:pt>
                <c:pt idx="2">
                  <c:v>116</c:v>
                </c:pt>
                <c:pt idx="3">
                  <c:v>120</c:v>
                </c:pt>
                <c:pt idx="4">
                  <c:v>128</c:v>
                </c:pt>
                <c:pt idx="5">
                  <c:v>128</c:v>
                </c:pt>
                <c:pt idx="6">
                  <c:v>134</c:v>
                </c:pt>
                <c:pt idx="7">
                  <c:v>140</c:v>
                </c:pt>
                <c:pt idx="8">
                  <c:v>145</c:v>
                </c:pt>
                <c:pt idx="9">
                  <c:v>152</c:v>
                </c:pt>
                <c:pt idx="10">
                  <c:v>166</c:v>
                </c:pt>
                <c:pt idx="11">
                  <c:v>167</c:v>
                </c:pt>
                <c:pt idx="12">
                  <c:v>170</c:v>
                </c:pt>
                <c:pt idx="13">
                  <c:v>174</c:v>
                </c:pt>
                <c:pt idx="14">
                  <c:v>181</c:v>
                </c:pt>
                <c:pt idx="15">
                  <c:v>206</c:v>
                </c:pt>
                <c:pt idx="16">
                  <c:v>408</c:v>
                </c:pt>
              </c:numCache>
            </c:numRef>
          </c:val>
          <c:extLst>
            <c:ext xmlns:c16="http://schemas.microsoft.com/office/drawing/2014/chart" uri="{C3380CC4-5D6E-409C-BE32-E72D297353CC}">
              <c16:uniqueId val="{00000000-9D9B-4ED0-8013-6A35D9949F8B}"/>
            </c:ext>
          </c:extLst>
        </c:ser>
        <c:dLbls>
          <c:dLblPos val="outEnd"/>
          <c:showLegendKey val="0"/>
          <c:showVal val="1"/>
          <c:showCatName val="0"/>
          <c:showSerName val="0"/>
          <c:showPercent val="0"/>
          <c:showBubbleSize val="0"/>
        </c:dLbls>
        <c:gapWidth val="150"/>
        <c:axId val="-2096211992"/>
        <c:axId val="-2096203576"/>
      </c:barChart>
      <c:catAx>
        <c:axId val="-2096211992"/>
        <c:scaling>
          <c:orientation val="minMax"/>
        </c:scaling>
        <c:delete val="0"/>
        <c:axPos val="l"/>
        <c:numFmt formatCode="General" sourceLinked="0"/>
        <c:majorTickMark val="out"/>
        <c:minorTickMark val="none"/>
        <c:tickLblPos val="nextTo"/>
        <c:crossAx val="-2096203576"/>
        <c:crosses val="autoZero"/>
        <c:auto val="1"/>
        <c:lblAlgn val="ctr"/>
        <c:lblOffset val="100"/>
        <c:noMultiLvlLbl val="0"/>
      </c:catAx>
      <c:valAx>
        <c:axId val="-2096203576"/>
        <c:scaling>
          <c:orientation val="minMax"/>
        </c:scaling>
        <c:delete val="0"/>
        <c:axPos val="b"/>
        <c:majorGridlines/>
        <c:numFmt formatCode="&quot;$&quot;#,##0" sourceLinked="1"/>
        <c:majorTickMark val="out"/>
        <c:minorTickMark val="none"/>
        <c:tickLblPos val="nextTo"/>
        <c:crossAx val="-2096211992"/>
        <c:crosses val="autoZero"/>
        <c:crossBetween val="between"/>
      </c:valAx>
    </c:plotArea>
    <c:plotVisOnly val="1"/>
    <c:dispBlanksAs val="gap"/>
    <c:showDLblsOverMax val="0"/>
  </c:chart>
  <c:txPr>
    <a:bodyPr/>
    <a:lstStyle/>
    <a:p>
      <a:pPr>
        <a:defRPr sz="1000">
          <a:solidFill>
            <a:schemeClr val="accent4">
              <a:lumMod val="75000"/>
            </a:schemeClr>
          </a:solidFill>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doughnutChart>
        <c:varyColors val="1"/>
        <c:ser>
          <c:idx val="0"/>
          <c:order val="0"/>
          <c:tx>
            <c:strRef>
              <c:f>Sheet1!$B$1</c:f>
              <c:strCache>
                <c:ptCount val="1"/>
                <c:pt idx="0">
                  <c:v>Root Cause</c:v>
                </c:pt>
              </c:strCache>
            </c:strRef>
          </c:tx>
          <c:explosion val="25"/>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Sheet1!$A$2:$A$4</c:f>
              <c:strCache>
                <c:ptCount val="3"/>
                <c:pt idx="0">
                  <c:v>Humar Error</c:v>
                </c:pt>
                <c:pt idx="1">
                  <c:v>System Glitch</c:v>
                </c:pt>
                <c:pt idx="2">
                  <c:v>Malicious or Criminal Attack</c:v>
                </c:pt>
              </c:strCache>
            </c:strRef>
          </c:cat>
          <c:val>
            <c:numRef>
              <c:f>Sheet1!$B$2:$B$4</c:f>
              <c:numCache>
                <c:formatCode>0%</c:formatCode>
                <c:ptCount val="3"/>
                <c:pt idx="0">
                  <c:v>0.27</c:v>
                </c:pt>
                <c:pt idx="1">
                  <c:v>0.25</c:v>
                </c:pt>
                <c:pt idx="2">
                  <c:v>0.48</c:v>
                </c:pt>
              </c:numCache>
            </c:numRef>
          </c:val>
          <c:extLst>
            <c:ext xmlns:c16="http://schemas.microsoft.com/office/drawing/2014/chart" uri="{C3380CC4-5D6E-409C-BE32-E72D297353CC}">
              <c16:uniqueId val="{00000000-A6AA-49B4-93F6-F58585AF18CE}"/>
            </c:ext>
          </c:extLst>
        </c:ser>
        <c:dLbls>
          <c:showLegendKey val="0"/>
          <c:showVal val="0"/>
          <c:showCatName val="0"/>
          <c:showSerName val="0"/>
          <c:showPercent val="1"/>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0.43182</cdr:x>
      <cdr:y>0.05625</cdr:y>
    </cdr:from>
    <cdr:to>
      <cdr:x>0.76724</cdr:x>
      <cdr:y>0.19079</cdr:y>
    </cdr:to>
    <cdr:sp macro="" textlink="">
      <cdr:nvSpPr>
        <cdr:cNvPr id="2" name="TextBox 1"/>
        <cdr:cNvSpPr txBox="1"/>
      </cdr:nvSpPr>
      <cdr:spPr>
        <a:xfrm xmlns:a="http://schemas.openxmlformats.org/drawingml/2006/main">
          <a:off x="3816927" y="162878"/>
          <a:ext cx="2964873" cy="38957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solidFill>
              <a:srgbClr val="FFFFFF"/>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Roboto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093954A-C201-EB40-9459-342C786798D2}" type="datetimeFigureOut">
              <a:rPr lang="en-US" smtClean="0">
                <a:latin typeface="Roboto Light"/>
              </a:rPr>
              <a:t>4/23/20</a:t>
            </a:fld>
            <a:endParaRPr lang="en-US" dirty="0">
              <a:latin typeface="Roboto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Roboto Ligh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52853C-6216-544B-82BE-E4DDDB9FF424}" type="slidenum">
              <a:rPr lang="en-US" smtClean="0">
                <a:latin typeface="Roboto Light"/>
              </a:rPr>
              <a:t>‹#›</a:t>
            </a:fld>
            <a:endParaRPr lang="en-US" dirty="0">
              <a:latin typeface="Roboto Light"/>
            </a:endParaRPr>
          </a:p>
        </p:txBody>
      </p:sp>
    </p:spTree>
    <p:extLst>
      <p:ext uri="{BB962C8B-B14F-4D97-AF65-F5344CB8AC3E}">
        <p14:creationId xmlns:p14="http://schemas.microsoft.com/office/powerpoint/2010/main" val="17896620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Roboto Light"/>
              </a:defRPr>
            </a:lvl1pPr>
          </a:lstStyle>
          <a:p>
            <a:endParaRPr lang="en-JM"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Roboto Light"/>
              </a:defRPr>
            </a:lvl1pPr>
          </a:lstStyle>
          <a:p>
            <a:fld id="{7D7D0FC4-79A4-4CD6-9D21-6D2AFDDF42EC}" type="datetimeFigureOut">
              <a:rPr lang="en-JM" smtClean="0"/>
              <a:pPr/>
              <a:t>23/04/2020</a:t>
            </a:fld>
            <a:endParaRPr lang="en-JM"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JM"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M"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Roboto Light"/>
              </a:defRPr>
            </a:lvl1pPr>
          </a:lstStyle>
          <a:p>
            <a:endParaRPr lang="en-JM"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Roboto Light"/>
              </a:defRPr>
            </a:lvl1pPr>
          </a:lstStyle>
          <a:p>
            <a:fld id="{FEA829E4-7B8F-48ED-BCF8-1C0A3C644052}" type="slidenum">
              <a:rPr lang="en-JM" smtClean="0"/>
              <a:pPr/>
              <a:t>‹#›</a:t>
            </a:fld>
            <a:endParaRPr lang="en-JM" dirty="0"/>
          </a:p>
        </p:txBody>
      </p:sp>
    </p:spTree>
    <p:extLst>
      <p:ext uri="{BB962C8B-B14F-4D97-AF65-F5344CB8AC3E}">
        <p14:creationId xmlns:p14="http://schemas.microsoft.com/office/powerpoint/2010/main" val="4870379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Roboto Light"/>
        <a:ea typeface="+mn-ea"/>
        <a:cs typeface="+mn-cs"/>
      </a:defRPr>
    </a:lvl1pPr>
    <a:lvl2pPr marL="457200" algn="l" defTabSz="914400" rtl="0" eaLnBrk="1" latinLnBrk="0" hangingPunct="1">
      <a:defRPr sz="1200" kern="1200">
        <a:solidFill>
          <a:schemeClr val="tx1"/>
        </a:solidFill>
        <a:latin typeface="Roboto Light"/>
        <a:ea typeface="+mn-ea"/>
        <a:cs typeface="+mn-cs"/>
      </a:defRPr>
    </a:lvl2pPr>
    <a:lvl3pPr marL="914400" algn="l" defTabSz="914400" rtl="0" eaLnBrk="1" latinLnBrk="0" hangingPunct="1">
      <a:defRPr sz="1200" kern="1200">
        <a:solidFill>
          <a:schemeClr val="tx1"/>
        </a:solidFill>
        <a:latin typeface="Roboto Light"/>
        <a:ea typeface="+mn-ea"/>
        <a:cs typeface="+mn-cs"/>
      </a:defRPr>
    </a:lvl3pPr>
    <a:lvl4pPr marL="1371600" algn="l" defTabSz="914400" rtl="0" eaLnBrk="1" latinLnBrk="0" hangingPunct="1">
      <a:defRPr sz="1200" kern="1200">
        <a:solidFill>
          <a:schemeClr val="tx1"/>
        </a:solidFill>
        <a:latin typeface="Roboto Light"/>
        <a:ea typeface="+mn-ea"/>
        <a:cs typeface="+mn-cs"/>
      </a:defRPr>
    </a:lvl4pPr>
    <a:lvl5pPr marL="1828800" algn="l" defTabSz="914400" rtl="0" eaLnBrk="1" latinLnBrk="0" hangingPunct="1">
      <a:defRPr sz="1200" kern="1200">
        <a:solidFill>
          <a:schemeClr val="tx1"/>
        </a:solidFill>
        <a:latin typeface="Roboto Ligh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0_Title and Content">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lvl1pPr algn="l">
              <a:defRPr>
                <a:gradFill flip="none" rotWithShape="1">
                  <a:gsLst>
                    <a:gs pos="0">
                      <a:schemeClr val="accent1"/>
                    </a:gs>
                    <a:gs pos="100000">
                      <a:schemeClr val="accent4"/>
                    </a:gs>
                    <a:gs pos="50000">
                      <a:schemeClr val="accent2"/>
                    </a:gs>
                    <a:gs pos="75000">
                      <a:schemeClr val="accent3"/>
                    </a:gs>
                  </a:gsLst>
                  <a:lin ang="0" scaled="1"/>
                  <a:tileRect/>
                </a:gradFill>
              </a:defRPr>
            </a:lvl1pPr>
          </a:lstStyle>
          <a:p>
            <a:endParaRPr lang="en-JM" dirty="0"/>
          </a:p>
        </p:txBody>
      </p:sp>
      <p:sp>
        <p:nvSpPr>
          <p:cNvPr id="22" name="Picture Placeholder 21"/>
          <p:cNvSpPr>
            <a:spLocks noGrp="1"/>
          </p:cNvSpPr>
          <p:nvPr>
            <p:ph type="pic" sz="quarter" idx="25"/>
          </p:nvPr>
        </p:nvSpPr>
        <p:spPr>
          <a:xfrm>
            <a:off x="0" y="2715750"/>
            <a:ext cx="1295400" cy="1223400"/>
          </a:xfrm>
        </p:spPr>
        <p:txBody>
          <a:bodyPr>
            <a:normAutofit/>
          </a:bodyPr>
          <a:lstStyle>
            <a:lvl1pPr marL="0" indent="0">
              <a:buNone/>
              <a:defRPr sz="1050"/>
            </a:lvl1pPr>
          </a:lstStyle>
          <a:p>
            <a:endParaRPr lang="en-US"/>
          </a:p>
        </p:txBody>
      </p:sp>
      <p:sp>
        <p:nvSpPr>
          <p:cNvPr id="23" name="Picture Placeholder 21"/>
          <p:cNvSpPr>
            <a:spLocks noGrp="1"/>
          </p:cNvSpPr>
          <p:nvPr>
            <p:ph type="pic" sz="quarter" idx="26"/>
          </p:nvPr>
        </p:nvSpPr>
        <p:spPr>
          <a:xfrm>
            <a:off x="1308100" y="2715750"/>
            <a:ext cx="1295400" cy="1223400"/>
          </a:xfrm>
        </p:spPr>
        <p:txBody>
          <a:bodyPr>
            <a:normAutofit/>
          </a:bodyPr>
          <a:lstStyle>
            <a:lvl1pPr marL="0" indent="0">
              <a:buNone/>
              <a:defRPr sz="1050"/>
            </a:lvl1pPr>
          </a:lstStyle>
          <a:p>
            <a:endParaRPr lang="en-US"/>
          </a:p>
        </p:txBody>
      </p:sp>
      <p:sp>
        <p:nvSpPr>
          <p:cNvPr id="24" name="Picture Placeholder 21"/>
          <p:cNvSpPr>
            <a:spLocks noGrp="1"/>
          </p:cNvSpPr>
          <p:nvPr>
            <p:ph type="pic" sz="quarter" idx="27"/>
          </p:nvPr>
        </p:nvSpPr>
        <p:spPr>
          <a:xfrm>
            <a:off x="2616200" y="2715750"/>
            <a:ext cx="1295400" cy="1223400"/>
          </a:xfrm>
        </p:spPr>
        <p:txBody>
          <a:bodyPr>
            <a:normAutofit/>
          </a:bodyPr>
          <a:lstStyle>
            <a:lvl1pPr marL="0" indent="0">
              <a:buNone/>
              <a:defRPr sz="1050"/>
            </a:lvl1pPr>
          </a:lstStyle>
          <a:p>
            <a:endParaRPr lang="en-US"/>
          </a:p>
        </p:txBody>
      </p:sp>
      <p:sp>
        <p:nvSpPr>
          <p:cNvPr id="25" name="Picture Placeholder 21"/>
          <p:cNvSpPr>
            <a:spLocks noGrp="1"/>
          </p:cNvSpPr>
          <p:nvPr>
            <p:ph type="pic" sz="quarter" idx="28"/>
          </p:nvPr>
        </p:nvSpPr>
        <p:spPr>
          <a:xfrm>
            <a:off x="3924300" y="2715750"/>
            <a:ext cx="1295400" cy="1223400"/>
          </a:xfrm>
        </p:spPr>
        <p:txBody>
          <a:bodyPr>
            <a:normAutofit/>
          </a:bodyPr>
          <a:lstStyle>
            <a:lvl1pPr marL="0" indent="0">
              <a:buNone/>
              <a:defRPr sz="1050"/>
            </a:lvl1pPr>
          </a:lstStyle>
          <a:p>
            <a:endParaRPr lang="en-US"/>
          </a:p>
        </p:txBody>
      </p:sp>
      <p:sp>
        <p:nvSpPr>
          <p:cNvPr id="26" name="Picture Placeholder 21"/>
          <p:cNvSpPr>
            <a:spLocks noGrp="1"/>
          </p:cNvSpPr>
          <p:nvPr>
            <p:ph type="pic" sz="quarter" idx="29"/>
          </p:nvPr>
        </p:nvSpPr>
        <p:spPr>
          <a:xfrm>
            <a:off x="5232400" y="2715750"/>
            <a:ext cx="1295400" cy="1223400"/>
          </a:xfrm>
        </p:spPr>
        <p:txBody>
          <a:bodyPr>
            <a:normAutofit/>
          </a:bodyPr>
          <a:lstStyle>
            <a:lvl1pPr marL="0" indent="0">
              <a:buNone/>
              <a:defRPr sz="1050"/>
            </a:lvl1pPr>
          </a:lstStyle>
          <a:p>
            <a:endParaRPr lang="en-US" dirty="0"/>
          </a:p>
        </p:txBody>
      </p:sp>
      <p:sp>
        <p:nvSpPr>
          <p:cNvPr id="27" name="Picture Placeholder 21"/>
          <p:cNvSpPr>
            <a:spLocks noGrp="1"/>
          </p:cNvSpPr>
          <p:nvPr>
            <p:ph type="pic" sz="quarter" idx="30"/>
          </p:nvPr>
        </p:nvSpPr>
        <p:spPr>
          <a:xfrm>
            <a:off x="6540500" y="2715750"/>
            <a:ext cx="1295400" cy="1223400"/>
          </a:xfrm>
        </p:spPr>
        <p:txBody>
          <a:bodyPr>
            <a:normAutofit/>
          </a:bodyPr>
          <a:lstStyle>
            <a:lvl1pPr marL="0" indent="0">
              <a:buNone/>
              <a:defRPr sz="1050"/>
            </a:lvl1pPr>
          </a:lstStyle>
          <a:p>
            <a:endParaRPr lang="en-US"/>
          </a:p>
        </p:txBody>
      </p:sp>
      <p:sp>
        <p:nvSpPr>
          <p:cNvPr id="28" name="Picture Placeholder 21"/>
          <p:cNvSpPr>
            <a:spLocks noGrp="1"/>
          </p:cNvSpPr>
          <p:nvPr>
            <p:ph type="pic" sz="quarter" idx="31"/>
          </p:nvPr>
        </p:nvSpPr>
        <p:spPr>
          <a:xfrm>
            <a:off x="7848600" y="2715750"/>
            <a:ext cx="1295400" cy="1223400"/>
          </a:xfrm>
        </p:spPr>
        <p:txBody>
          <a:bodyPr>
            <a:normAutofit/>
          </a:bodyPr>
          <a:lstStyle>
            <a:lvl1pPr marL="0" indent="0">
              <a:buNone/>
              <a:defRPr sz="1050"/>
            </a:lvl1pPr>
          </a:lstStyle>
          <a:p>
            <a:endParaRPr lang="en-US"/>
          </a:p>
        </p:txBody>
      </p:sp>
      <p:sp>
        <p:nvSpPr>
          <p:cNvPr id="29" name="Picture Placeholder 21"/>
          <p:cNvSpPr>
            <a:spLocks noGrp="1"/>
          </p:cNvSpPr>
          <p:nvPr>
            <p:ph type="pic" sz="quarter" idx="32"/>
          </p:nvPr>
        </p:nvSpPr>
        <p:spPr>
          <a:xfrm>
            <a:off x="0" y="3939150"/>
            <a:ext cx="1295400" cy="1223400"/>
          </a:xfrm>
        </p:spPr>
        <p:txBody>
          <a:bodyPr>
            <a:normAutofit/>
          </a:bodyPr>
          <a:lstStyle>
            <a:lvl1pPr marL="0" indent="0">
              <a:buNone/>
              <a:defRPr sz="1050"/>
            </a:lvl1pPr>
          </a:lstStyle>
          <a:p>
            <a:endParaRPr lang="en-US"/>
          </a:p>
        </p:txBody>
      </p:sp>
      <p:sp>
        <p:nvSpPr>
          <p:cNvPr id="30" name="Picture Placeholder 21"/>
          <p:cNvSpPr>
            <a:spLocks noGrp="1"/>
          </p:cNvSpPr>
          <p:nvPr>
            <p:ph type="pic" sz="quarter" idx="33"/>
          </p:nvPr>
        </p:nvSpPr>
        <p:spPr>
          <a:xfrm>
            <a:off x="1308100" y="3939150"/>
            <a:ext cx="1295400" cy="1223400"/>
          </a:xfrm>
        </p:spPr>
        <p:txBody>
          <a:bodyPr>
            <a:normAutofit/>
          </a:bodyPr>
          <a:lstStyle>
            <a:lvl1pPr marL="0" indent="0">
              <a:buNone/>
              <a:defRPr sz="1050"/>
            </a:lvl1pPr>
          </a:lstStyle>
          <a:p>
            <a:endParaRPr lang="en-US"/>
          </a:p>
        </p:txBody>
      </p:sp>
      <p:sp>
        <p:nvSpPr>
          <p:cNvPr id="31" name="Picture Placeholder 21"/>
          <p:cNvSpPr>
            <a:spLocks noGrp="1"/>
          </p:cNvSpPr>
          <p:nvPr>
            <p:ph type="pic" sz="quarter" idx="34"/>
          </p:nvPr>
        </p:nvSpPr>
        <p:spPr>
          <a:xfrm>
            <a:off x="2616200" y="3939150"/>
            <a:ext cx="1295400" cy="1223400"/>
          </a:xfrm>
        </p:spPr>
        <p:txBody>
          <a:bodyPr>
            <a:normAutofit/>
          </a:bodyPr>
          <a:lstStyle>
            <a:lvl1pPr marL="0" indent="0">
              <a:buNone/>
              <a:defRPr sz="1050"/>
            </a:lvl1pPr>
          </a:lstStyle>
          <a:p>
            <a:endParaRPr lang="en-US"/>
          </a:p>
        </p:txBody>
      </p:sp>
      <p:sp>
        <p:nvSpPr>
          <p:cNvPr id="32" name="Picture Placeholder 21"/>
          <p:cNvSpPr>
            <a:spLocks noGrp="1"/>
          </p:cNvSpPr>
          <p:nvPr>
            <p:ph type="pic" sz="quarter" idx="35"/>
          </p:nvPr>
        </p:nvSpPr>
        <p:spPr>
          <a:xfrm>
            <a:off x="3924300" y="3939150"/>
            <a:ext cx="1295400" cy="1223400"/>
          </a:xfrm>
        </p:spPr>
        <p:txBody>
          <a:bodyPr>
            <a:normAutofit/>
          </a:bodyPr>
          <a:lstStyle>
            <a:lvl1pPr marL="0" indent="0">
              <a:buNone/>
              <a:defRPr sz="1050"/>
            </a:lvl1pPr>
          </a:lstStyle>
          <a:p>
            <a:endParaRPr lang="en-US"/>
          </a:p>
        </p:txBody>
      </p:sp>
      <p:sp>
        <p:nvSpPr>
          <p:cNvPr id="33" name="Picture Placeholder 21"/>
          <p:cNvSpPr>
            <a:spLocks noGrp="1"/>
          </p:cNvSpPr>
          <p:nvPr>
            <p:ph type="pic" sz="quarter" idx="36"/>
          </p:nvPr>
        </p:nvSpPr>
        <p:spPr>
          <a:xfrm>
            <a:off x="5232400" y="3939150"/>
            <a:ext cx="1295400" cy="1223400"/>
          </a:xfrm>
        </p:spPr>
        <p:txBody>
          <a:bodyPr>
            <a:normAutofit/>
          </a:bodyPr>
          <a:lstStyle>
            <a:lvl1pPr marL="0" indent="0">
              <a:buNone/>
              <a:defRPr sz="1050"/>
            </a:lvl1pPr>
          </a:lstStyle>
          <a:p>
            <a:endParaRPr lang="en-US" dirty="0"/>
          </a:p>
        </p:txBody>
      </p:sp>
      <p:sp>
        <p:nvSpPr>
          <p:cNvPr id="34" name="Picture Placeholder 21"/>
          <p:cNvSpPr>
            <a:spLocks noGrp="1"/>
          </p:cNvSpPr>
          <p:nvPr>
            <p:ph type="pic" sz="quarter" idx="37"/>
          </p:nvPr>
        </p:nvSpPr>
        <p:spPr>
          <a:xfrm>
            <a:off x="6540500" y="3939150"/>
            <a:ext cx="1295400" cy="1223400"/>
          </a:xfrm>
        </p:spPr>
        <p:txBody>
          <a:bodyPr>
            <a:normAutofit/>
          </a:bodyPr>
          <a:lstStyle>
            <a:lvl1pPr marL="0" indent="0">
              <a:buNone/>
              <a:defRPr sz="1050"/>
            </a:lvl1pPr>
          </a:lstStyle>
          <a:p>
            <a:endParaRPr lang="en-US"/>
          </a:p>
        </p:txBody>
      </p:sp>
      <p:sp>
        <p:nvSpPr>
          <p:cNvPr id="35" name="Picture Placeholder 21"/>
          <p:cNvSpPr>
            <a:spLocks noGrp="1"/>
          </p:cNvSpPr>
          <p:nvPr>
            <p:ph type="pic" sz="quarter" idx="38"/>
          </p:nvPr>
        </p:nvSpPr>
        <p:spPr>
          <a:xfrm>
            <a:off x="7848600" y="3939150"/>
            <a:ext cx="1295400" cy="1223400"/>
          </a:xfrm>
        </p:spPr>
        <p:txBody>
          <a:bodyPr>
            <a:normAutofit/>
          </a:bodyPr>
          <a:lstStyle>
            <a:lvl1pPr marL="0" indent="0">
              <a:buNone/>
              <a:defRPr sz="1050"/>
            </a:lvl1pPr>
          </a:lstStyle>
          <a:p>
            <a:endParaRPr lang="en-US"/>
          </a:p>
        </p:txBody>
      </p:sp>
      <p:sp>
        <p:nvSpPr>
          <p:cNvPr id="18"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723083156"/>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9_Title and Content">
    <p:spTree>
      <p:nvGrpSpPr>
        <p:cNvPr id="1" name=""/>
        <p:cNvGrpSpPr/>
        <p:nvPr/>
      </p:nvGrpSpPr>
      <p:grpSpPr>
        <a:xfrm>
          <a:off x="0" y="0"/>
          <a:ext cx="0" cy="0"/>
          <a:chOff x="0" y="0"/>
          <a:chExt cx="0" cy="0"/>
        </a:xfrm>
      </p:grpSpPr>
      <p:sp>
        <p:nvSpPr>
          <p:cNvPr id="5"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23" name="Picture Placeholder 21"/>
          <p:cNvSpPr>
            <a:spLocks noGrp="1"/>
          </p:cNvSpPr>
          <p:nvPr>
            <p:ph type="pic" sz="quarter" idx="26"/>
          </p:nvPr>
        </p:nvSpPr>
        <p:spPr>
          <a:xfrm>
            <a:off x="4572000" y="438150"/>
            <a:ext cx="1905000" cy="4267200"/>
          </a:xfrm>
        </p:spPr>
        <p:txBody>
          <a:bodyPr>
            <a:normAutofit/>
          </a:bodyPr>
          <a:lstStyle>
            <a:lvl1pPr marL="0" indent="0">
              <a:buNone/>
              <a:defRPr sz="1050"/>
            </a:lvl1pPr>
          </a:lstStyle>
          <a:p>
            <a:endParaRPr lang="en-US"/>
          </a:p>
        </p:txBody>
      </p:sp>
      <p:sp>
        <p:nvSpPr>
          <p:cNvPr id="19" name="Picture Placeholder 21"/>
          <p:cNvSpPr>
            <a:spLocks noGrp="1"/>
          </p:cNvSpPr>
          <p:nvPr>
            <p:ph type="pic" sz="quarter" idx="27"/>
          </p:nvPr>
        </p:nvSpPr>
        <p:spPr>
          <a:xfrm>
            <a:off x="6553200" y="438150"/>
            <a:ext cx="1905000" cy="4267200"/>
          </a:xfrm>
        </p:spPr>
        <p:txBody>
          <a:bodyPr>
            <a:normAutofit/>
          </a:bodyPr>
          <a:lstStyle>
            <a:lvl1pPr marL="0" indent="0">
              <a:buNone/>
              <a:defRPr sz="1050"/>
            </a:lvl1pPr>
          </a:lstStyle>
          <a:p>
            <a:endParaRPr lang="en-US"/>
          </a:p>
        </p:txBody>
      </p:sp>
      <p:sp>
        <p:nvSpPr>
          <p:cNvPr id="6"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230013977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0_Title and Content">
    <p:spTree>
      <p:nvGrpSpPr>
        <p:cNvPr id="1" name=""/>
        <p:cNvGrpSpPr/>
        <p:nvPr/>
      </p:nvGrpSpPr>
      <p:grpSpPr>
        <a:xfrm>
          <a:off x="0" y="0"/>
          <a:ext cx="0" cy="0"/>
          <a:chOff x="0" y="0"/>
          <a:chExt cx="0" cy="0"/>
        </a:xfrm>
      </p:grpSpPr>
      <p:sp>
        <p:nvSpPr>
          <p:cNvPr id="19" name="Picture Placeholder 21"/>
          <p:cNvSpPr>
            <a:spLocks noGrp="1"/>
          </p:cNvSpPr>
          <p:nvPr>
            <p:ph type="pic" sz="quarter" idx="27"/>
          </p:nvPr>
        </p:nvSpPr>
        <p:spPr>
          <a:xfrm>
            <a:off x="3429000" y="1428750"/>
            <a:ext cx="2438400" cy="3352800"/>
          </a:xfrm>
        </p:spPr>
        <p:txBody>
          <a:bodyPr>
            <a:normAutofit/>
          </a:bodyPr>
          <a:lstStyle>
            <a:lvl1pPr marL="0" indent="0">
              <a:buNone/>
              <a:defRPr sz="1050"/>
            </a:lvl1pPr>
          </a:lstStyle>
          <a:p>
            <a:endParaRPr lang="en-US"/>
          </a:p>
        </p:txBody>
      </p:sp>
      <p:sp>
        <p:nvSpPr>
          <p:cNvPr id="6"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lumMod val="75000"/>
                  </a:schemeClr>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7"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3043192093"/>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7_Title and Content">
    <p:spTree>
      <p:nvGrpSpPr>
        <p:cNvPr id="1" name=""/>
        <p:cNvGrpSpPr/>
        <p:nvPr/>
      </p:nvGrpSpPr>
      <p:grpSpPr>
        <a:xfrm>
          <a:off x="0" y="0"/>
          <a:ext cx="0" cy="0"/>
          <a:chOff x="0" y="0"/>
          <a:chExt cx="0" cy="0"/>
        </a:xfrm>
      </p:grpSpPr>
      <p:sp>
        <p:nvSpPr>
          <p:cNvPr id="8" name="Picture Placeholder 2"/>
          <p:cNvSpPr>
            <a:spLocks noGrp="1"/>
          </p:cNvSpPr>
          <p:nvPr>
            <p:ph type="pic" sz="quarter" idx="16"/>
          </p:nvPr>
        </p:nvSpPr>
        <p:spPr>
          <a:xfrm>
            <a:off x="533401" y="1504950"/>
            <a:ext cx="2969026" cy="1581760"/>
          </a:xfrm>
        </p:spPr>
        <p:txBody>
          <a:bodyPr anchor="t"/>
          <a:lstStyle>
            <a:lvl1pPr marL="0" indent="0" algn="ctr">
              <a:buNone/>
              <a:defRPr/>
            </a:lvl1pPr>
          </a:lstStyle>
          <a:p>
            <a:endParaRPr lang="id-ID"/>
          </a:p>
        </p:txBody>
      </p:sp>
      <p:sp>
        <p:nvSpPr>
          <p:cNvPr id="9" name="Picture Placeholder 2"/>
          <p:cNvSpPr>
            <a:spLocks noGrp="1"/>
          </p:cNvSpPr>
          <p:nvPr>
            <p:ph type="pic" sz="quarter" idx="17"/>
          </p:nvPr>
        </p:nvSpPr>
        <p:spPr>
          <a:xfrm>
            <a:off x="5410200" y="3181350"/>
            <a:ext cx="2969026" cy="1581760"/>
          </a:xfrm>
        </p:spPr>
        <p:txBody>
          <a:bodyPr anchor="t"/>
          <a:lstStyle>
            <a:lvl1pPr marL="0" indent="0" algn="ctr">
              <a:buNone/>
              <a:defRPr/>
            </a:lvl1pPr>
          </a:lstStyle>
          <a:p>
            <a:endParaRPr lang="id-ID"/>
          </a:p>
        </p:txBody>
      </p:sp>
      <p:sp>
        <p:nvSpPr>
          <p:cNvPr id="10" name="Picture Placeholder 2"/>
          <p:cNvSpPr>
            <a:spLocks noGrp="1"/>
          </p:cNvSpPr>
          <p:nvPr>
            <p:ph type="pic" sz="quarter" idx="18"/>
          </p:nvPr>
        </p:nvSpPr>
        <p:spPr>
          <a:xfrm>
            <a:off x="533404" y="3181350"/>
            <a:ext cx="1460603" cy="1581760"/>
          </a:xfrm>
        </p:spPr>
        <p:txBody>
          <a:bodyPr anchor="t"/>
          <a:lstStyle>
            <a:lvl1pPr marL="0" indent="0" algn="ctr">
              <a:buNone/>
              <a:defRPr/>
            </a:lvl1pPr>
          </a:lstStyle>
          <a:p>
            <a:endParaRPr lang="id-ID"/>
          </a:p>
        </p:txBody>
      </p:sp>
      <p:sp>
        <p:nvSpPr>
          <p:cNvPr id="12" name="Picture Placeholder 2"/>
          <p:cNvSpPr>
            <a:spLocks noGrp="1"/>
          </p:cNvSpPr>
          <p:nvPr>
            <p:ph type="pic" sz="quarter" idx="22"/>
          </p:nvPr>
        </p:nvSpPr>
        <p:spPr>
          <a:xfrm>
            <a:off x="3581404" y="1504950"/>
            <a:ext cx="1752999" cy="3213492"/>
          </a:xfrm>
        </p:spPr>
        <p:txBody>
          <a:bodyPr anchor="t"/>
          <a:lstStyle>
            <a:lvl1pPr marL="0" indent="0" algn="ctr">
              <a:buNone/>
              <a:defRPr/>
            </a:lvl1pPr>
          </a:lstStyle>
          <a:p>
            <a:endParaRPr lang="id-ID"/>
          </a:p>
        </p:txBody>
      </p:sp>
      <p:sp>
        <p:nvSpPr>
          <p:cNvPr id="11"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13"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30609602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
        <p:nvSpPr>
          <p:cNvPr id="46" name="Picture Placeholder 28"/>
          <p:cNvSpPr>
            <a:spLocks noGrp="1" noChangeAspect="1"/>
          </p:cNvSpPr>
          <p:nvPr>
            <p:ph type="pic" sz="quarter" idx="51"/>
          </p:nvPr>
        </p:nvSpPr>
        <p:spPr>
          <a:xfrm>
            <a:off x="5257800" y="1504950"/>
            <a:ext cx="1044000" cy="1044000"/>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
        <p:nvSpPr>
          <p:cNvPr id="47" name="Picture Placeholder 28"/>
          <p:cNvSpPr>
            <a:spLocks noGrp="1" noChangeAspect="1"/>
          </p:cNvSpPr>
          <p:nvPr>
            <p:ph type="pic" sz="quarter" idx="52"/>
          </p:nvPr>
        </p:nvSpPr>
        <p:spPr>
          <a:xfrm>
            <a:off x="6477000" y="1504950"/>
            <a:ext cx="1044000" cy="1044000"/>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
        <p:nvSpPr>
          <p:cNvPr id="48" name="Picture Placeholder 28"/>
          <p:cNvSpPr>
            <a:spLocks noGrp="1" noChangeAspect="1"/>
          </p:cNvSpPr>
          <p:nvPr>
            <p:ph type="pic" sz="quarter" idx="53"/>
          </p:nvPr>
        </p:nvSpPr>
        <p:spPr>
          <a:xfrm>
            <a:off x="4648200" y="2472750"/>
            <a:ext cx="1044000" cy="1044000"/>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
        <p:nvSpPr>
          <p:cNvPr id="49" name="Picture Placeholder 28"/>
          <p:cNvSpPr>
            <a:spLocks noGrp="1" noChangeAspect="1"/>
          </p:cNvSpPr>
          <p:nvPr>
            <p:ph type="pic" sz="quarter" idx="54"/>
          </p:nvPr>
        </p:nvSpPr>
        <p:spPr>
          <a:xfrm>
            <a:off x="5867400" y="2472750"/>
            <a:ext cx="1044000" cy="1044000"/>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
        <p:nvSpPr>
          <p:cNvPr id="51" name="Picture Placeholder 28"/>
          <p:cNvSpPr>
            <a:spLocks noGrp="1" noChangeAspect="1"/>
          </p:cNvSpPr>
          <p:nvPr>
            <p:ph type="pic" sz="quarter" idx="56"/>
          </p:nvPr>
        </p:nvSpPr>
        <p:spPr>
          <a:xfrm>
            <a:off x="7109400" y="2495550"/>
            <a:ext cx="1044000" cy="1044000"/>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
        <p:nvSpPr>
          <p:cNvPr id="53" name="Picture Placeholder 28"/>
          <p:cNvSpPr>
            <a:spLocks noGrp="1" noChangeAspect="1"/>
          </p:cNvSpPr>
          <p:nvPr>
            <p:ph type="pic" sz="quarter" idx="58"/>
          </p:nvPr>
        </p:nvSpPr>
        <p:spPr>
          <a:xfrm>
            <a:off x="5257800" y="3463350"/>
            <a:ext cx="1044000" cy="1044000"/>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
        <p:nvSpPr>
          <p:cNvPr id="54" name="Picture Placeholder 28"/>
          <p:cNvSpPr>
            <a:spLocks noGrp="1" noChangeAspect="1"/>
          </p:cNvSpPr>
          <p:nvPr>
            <p:ph type="pic" sz="quarter" idx="59"/>
          </p:nvPr>
        </p:nvSpPr>
        <p:spPr>
          <a:xfrm>
            <a:off x="6477000" y="3463350"/>
            <a:ext cx="1044000" cy="1044000"/>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
        <p:nvSpPr>
          <p:cNvPr id="11"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3482164337"/>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Picture Placeholder 28"/>
          <p:cNvSpPr>
            <a:spLocks noGrp="1" noChangeAspect="1"/>
          </p:cNvSpPr>
          <p:nvPr>
            <p:ph type="pic" sz="quarter" idx="51"/>
          </p:nvPr>
        </p:nvSpPr>
        <p:spPr>
          <a:xfrm>
            <a:off x="5334000" y="1657350"/>
            <a:ext cx="2133600" cy="2133600"/>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
        <p:nvSpPr>
          <p:cNvPr id="5" name="Picture Placeholder 28"/>
          <p:cNvSpPr>
            <a:spLocks noGrp="1" noChangeAspect="1"/>
          </p:cNvSpPr>
          <p:nvPr>
            <p:ph type="pic" sz="quarter" idx="52"/>
          </p:nvPr>
        </p:nvSpPr>
        <p:spPr>
          <a:xfrm>
            <a:off x="1676400" y="1657350"/>
            <a:ext cx="2133600" cy="2133600"/>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
        <p:nvSpPr>
          <p:cNvPr id="6"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3764632729"/>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Picture Placeholder 28"/>
          <p:cNvSpPr>
            <a:spLocks noGrp="1" noChangeAspect="1"/>
          </p:cNvSpPr>
          <p:nvPr>
            <p:ph type="pic" sz="quarter" idx="52"/>
          </p:nvPr>
        </p:nvSpPr>
        <p:spPr>
          <a:xfrm>
            <a:off x="533400" y="1428750"/>
            <a:ext cx="1524000" cy="1524000"/>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
        <p:nvSpPr>
          <p:cNvPr id="6"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7" name="Picture Placeholder 28"/>
          <p:cNvSpPr>
            <a:spLocks noGrp="1" noChangeAspect="1"/>
          </p:cNvSpPr>
          <p:nvPr>
            <p:ph type="pic" sz="quarter" idx="53"/>
          </p:nvPr>
        </p:nvSpPr>
        <p:spPr>
          <a:xfrm>
            <a:off x="533400" y="3105150"/>
            <a:ext cx="1524000" cy="1524000"/>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Tree>
    <p:extLst>
      <p:ext uri="{BB962C8B-B14F-4D97-AF65-F5344CB8AC3E}">
        <p14:creationId xmlns:p14="http://schemas.microsoft.com/office/powerpoint/2010/main" val="509813075"/>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Picture Placeholder 28"/>
          <p:cNvSpPr>
            <a:spLocks noGrp="1" noChangeAspect="1"/>
          </p:cNvSpPr>
          <p:nvPr>
            <p:ph type="pic" sz="quarter" idx="51"/>
          </p:nvPr>
        </p:nvSpPr>
        <p:spPr>
          <a:xfrm>
            <a:off x="3314700" y="1657350"/>
            <a:ext cx="2133600" cy="2133600"/>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
        <p:nvSpPr>
          <p:cNvPr id="5" name="Picture Placeholder 28"/>
          <p:cNvSpPr>
            <a:spLocks noGrp="1" noChangeAspect="1"/>
          </p:cNvSpPr>
          <p:nvPr>
            <p:ph type="pic" sz="quarter" idx="52"/>
          </p:nvPr>
        </p:nvSpPr>
        <p:spPr>
          <a:xfrm>
            <a:off x="609600" y="1657350"/>
            <a:ext cx="2133600" cy="2133600"/>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
        <p:nvSpPr>
          <p:cNvPr id="6"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lumMod val="75000"/>
                  </a:schemeClr>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7" name="Picture Placeholder 28"/>
          <p:cNvSpPr>
            <a:spLocks noGrp="1" noChangeAspect="1"/>
          </p:cNvSpPr>
          <p:nvPr>
            <p:ph type="pic" sz="quarter" idx="53"/>
          </p:nvPr>
        </p:nvSpPr>
        <p:spPr>
          <a:xfrm>
            <a:off x="6019800" y="1657350"/>
            <a:ext cx="2133600" cy="2133600"/>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Tree>
    <p:extLst>
      <p:ext uri="{BB962C8B-B14F-4D97-AF65-F5344CB8AC3E}">
        <p14:creationId xmlns:p14="http://schemas.microsoft.com/office/powerpoint/2010/main" val="1181047365"/>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2_Title and Content">
    <p:spTree>
      <p:nvGrpSpPr>
        <p:cNvPr id="1" name=""/>
        <p:cNvGrpSpPr/>
        <p:nvPr/>
      </p:nvGrpSpPr>
      <p:grpSpPr>
        <a:xfrm>
          <a:off x="0" y="0"/>
          <a:ext cx="0" cy="0"/>
          <a:chOff x="0" y="0"/>
          <a:chExt cx="0" cy="0"/>
        </a:xfrm>
      </p:grpSpPr>
      <p:sp>
        <p:nvSpPr>
          <p:cNvPr id="45" name="Picture Placeholder 28"/>
          <p:cNvSpPr>
            <a:spLocks noGrp="1" noChangeAspect="1"/>
          </p:cNvSpPr>
          <p:nvPr>
            <p:ph type="pic" sz="quarter" idx="50"/>
          </p:nvPr>
        </p:nvSpPr>
        <p:spPr>
          <a:xfrm>
            <a:off x="685804" y="1581152"/>
            <a:ext cx="1259999" cy="1259999"/>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
        <p:nvSpPr>
          <p:cNvPr id="46" name="Picture Placeholder 28"/>
          <p:cNvSpPr>
            <a:spLocks noGrp="1" noChangeAspect="1"/>
          </p:cNvSpPr>
          <p:nvPr>
            <p:ph type="pic" sz="quarter" idx="51"/>
          </p:nvPr>
        </p:nvSpPr>
        <p:spPr>
          <a:xfrm>
            <a:off x="2228854" y="1581152"/>
            <a:ext cx="1259999" cy="1259999"/>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
        <p:nvSpPr>
          <p:cNvPr id="47" name="Picture Placeholder 28"/>
          <p:cNvSpPr>
            <a:spLocks noGrp="1" noChangeAspect="1"/>
          </p:cNvSpPr>
          <p:nvPr>
            <p:ph type="pic" sz="quarter" idx="52"/>
          </p:nvPr>
        </p:nvSpPr>
        <p:spPr>
          <a:xfrm>
            <a:off x="3771904" y="1581152"/>
            <a:ext cx="1259999" cy="1259999"/>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
        <p:nvSpPr>
          <p:cNvPr id="48" name="Picture Placeholder 28"/>
          <p:cNvSpPr>
            <a:spLocks noGrp="1" noChangeAspect="1"/>
          </p:cNvSpPr>
          <p:nvPr>
            <p:ph type="pic" sz="quarter" idx="53"/>
          </p:nvPr>
        </p:nvSpPr>
        <p:spPr>
          <a:xfrm>
            <a:off x="6858004" y="1581152"/>
            <a:ext cx="1259999" cy="1259999"/>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
        <p:nvSpPr>
          <p:cNvPr id="50" name="Picture Placeholder 28"/>
          <p:cNvSpPr>
            <a:spLocks noGrp="1" noChangeAspect="1"/>
          </p:cNvSpPr>
          <p:nvPr>
            <p:ph type="pic" sz="quarter" idx="55"/>
          </p:nvPr>
        </p:nvSpPr>
        <p:spPr>
          <a:xfrm>
            <a:off x="5314954" y="1581152"/>
            <a:ext cx="1259999" cy="1259999"/>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
        <p:nvSpPr>
          <p:cNvPr id="15"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16"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
        <p:nvSpPr>
          <p:cNvPr id="17" name="Picture Placeholder 28"/>
          <p:cNvSpPr>
            <a:spLocks noGrp="1" noChangeAspect="1"/>
          </p:cNvSpPr>
          <p:nvPr>
            <p:ph type="pic" sz="quarter" idx="56"/>
          </p:nvPr>
        </p:nvSpPr>
        <p:spPr>
          <a:xfrm>
            <a:off x="685804" y="3140553"/>
            <a:ext cx="1259999" cy="1259999"/>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
        <p:nvSpPr>
          <p:cNvPr id="18" name="Picture Placeholder 28"/>
          <p:cNvSpPr>
            <a:spLocks noGrp="1" noChangeAspect="1"/>
          </p:cNvSpPr>
          <p:nvPr>
            <p:ph type="pic" sz="quarter" idx="57"/>
          </p:nvPr>
        </p:nvSpPr>
        <p:spPr>
          <a:xfrm>
            <a:off x="2228854" y="3140553"/>
            <a:ext cx="1259999" cy="1259999"/>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
        <p:nvSpPr>
          <p:cNvPr id="19" name="Picture Placeholder 28"/>
          <p:cNvSpPr>
            <a:spLocks noGrp="1" noChangeAspect="1"/>
          </p:cNvSpPr>
          <p:nvPr>
            <p:ph type="pic" sz="quarter" idx="58"/>
          </p:nvPr>
        </p:nvSpPr>
        <p:spPr>
          <a:xfrm>
            <a:off x="3771904" y="3140553"/>
            <a:ext cx="1259999" cy="1259999"/>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
        <p:nvSpPr>
          <p:cNvPr id="20" name="Picture Placeholder 28"/>
          <p:cNvSpPr>
            <a:spLocks noGrp="1" noChangeAspect="1"/>
          </p:cNvSpPr>
          <p:nvPr>
            <p:ph type="pic" sz="quarter" idx="59"/>
          </p:nvPr>
        </p:nvSpPr>
        <p:spPr>
          <a:xfrm>
            <a:off x="6858004" y="3140553"/>
            <a:ext cx="1259999" cy="1259999"/>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
        <p:nvSpPr>
          <p:cNvPr id="21" name="Picture Placeholder 28"/>
          <p:cNvSpPr>
            <a:spLocks noGrp="1" noChangeAspect="1"/>
          </p:cNvSpPr>
          <p:nvPr>
            <p:ph type="pic" sz="quarter" idx="60"/>
          </p:nvPr>
        </p:nvSpPr>
        <p:spPr>
          <a:xfrm>
            <a:off x="5314954" y="3140553"/>
            <a:ext cx="1259999" cy="1259999"/>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Tree>
    <p:extLst>
      <p:ext uri="{BB962C8B-B14F-4D97-AF65-F5344CB8AC3E}">
        <p14:creationId xmlns:p14="http://schemas.microsoft.com/office/powerpoint/2010/main" val="3450384028"/>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3_Title and Content">
    <p:spTree>
      <p:nvGrpSpPr>
        <p:cNvPr id="1" name=""/>
        <p:cNvGrpSpPr/>
        <p:nvPr/>
      </p:nvGrpSpPr>
      <p:grpSpPr>
        <a:xfrm>
          <a:off x="0" y="0"/>
          <a:ext cx="0" cy="0"/>
          <a:chOff x="0" y="0"/>
          <a:chExt cx="0" cy="0"/>
        </a:xfrm>
      </p:grpSpPr>
      <p:sp>
        <p:nvSpPr>
          <p:cNvPr id="45" name="Picture Placeholder 28"/>
          <p:cNvSpPr>
            <a:spLocks noGrp="1" noChangeAspect="1"/>
          </p:cNvSpPr>
          <p:nvPr>
            <p:ph type="pic" sz="quarter" idx="50"/>
          </p:nvPr>
        </p:nvSpPr>
        <p:spPr>
          <a:xfrm>
            <a:off x="2179200" y="1474350"/>
            <a:ext cx="1044000" cy="1044000"/>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
        <p:nvSpPr>
          <p:cNvPr id="46" name="Picture Placeholder 28"/>
          <p:cNvSpPr>
            <a:spLocks noGrp="1" noChangeAspect="1"/>
          </p:cNvSpPr>
          <p:nvPr>
            <p:ph type="pic" sz="quarter" idx="51"/>
          </p:nvPr>
        </p:nvSpPr>
        <p:spPr>
          <a:xfrm>
            <a:off x="3375600" y="1474350"/>
            <a:ext cx="1044000" cy="1044000"/>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
        <p:nvSpPr>
          <p:cNvPr id="47" name="Picture Placeholder 28"/>
          <p:cNvSpPr>
            <a:spLocks noGrp="1" noChangeAspect="1"/>
          </p:cNvSpPr>
          <p:nvPr>
            <p:ph type="pic" sz="quarter" idx="52"/>
          </p:nvPr>
        </p:nvSpPr>
        <p:spPr>
          <a:xfrm>
            <a:off x="4594800" y="1474350"/>
            <a:ext cx="1044000" cy="1044000"/>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
        <p:nvSpPr>
          <p:cNvPr id="48" name="Picture Placeholder 28"/>
          <p:cNvSpPr>
            <a:spLocks noGrp="1" noChangeAspect="1"/>
          </p:cNvSpPr>
          <p:nvPr>
            <p:ph type="pic" sz="quarter" idx="53"/>
          </p:nvPr>
        </p:nvSpPr>
        <p:spPr>
          <a:xfrm>
            <a:off x="2766000" y="2442150"/>
            <a:ext cx="1044000" cy="1044000"/>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
        <p:nvSpPr>
          <p:cNvPr id="49" name="Picture Placeholder 28"/>
          <p:cNvSpPr>
            <a:spLocks noGrp="1" noChangeAspect="1"/>
          </p:cNvSpPr>
          <p:nvPr>
            <p:ph type="pic" sz="quarter" idx="54"/>
          </p:nvPr>
        </p:nvSpPr>
        <p:spPr>
          <a:xfrm>
            <a:off x="3985200" y="2442150"/>
            <a:ext cx="1044000" cy="1044000"/>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
        <p:nvSpPr>
          <p:cNvPr id="50" name="Picture Placeholder 28"/>
          <p:cNvSpPr>
            <a:spLocks noGrp="1" noChangeAspect="1"/>
          </p:cNvSpPr>
          <p:nvPr>
            <p:ph type="pic" sz="quarter" idx="55"/>
          </p:nvPr>
        </p:nvSpPr>
        <p:spPr>
          <a:xfrm>
            <a:off x="5814000" y="1474350"/>
            <a:ext cx="1044000" cy="1044000"/>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
        <p:nvSpPr>
          <p:cNvPr id="51" name="Picture Placeholder 28"/>
          <p:cNvSpPr>
            <a:spLocks noGrp="1" noChangeAspect="1"/>
          </p:cNvSpPr>
          <p:nvPr>
            <p:ph type="pic" sz="quarter" idx="56"/>
          </p:nvPr>
        </p:nvSpPr>
        <p:spPr>
          <a:xfrm>
            <a:off x="5227200" y="2464950"/>
            <a:ext cx="1044000" cy="1044000"/>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
        <p:nvSpPr>
          <p:cNvPr id="52" name="Picture Placeholder 28"/>
          <p:cNvSpPr>
            <a:spLocks noGrp="1" noChangeAspect="1"/>
          </p:cNvSpPr>
          <p:nvPr>
            <p:ph type="pic" sz="quarter" idx="57"/>
          </p:nvPr>
        </p:nvSpPr>
        <p:spPr>
          <a:xfrm>
            <a:off x="2170800" y="3432750"/>
            <a:ext cx="1044000" cy="1044000"/>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
        <p:nvSpPr>
          <p:cNvPr id="53" name="Picture Placeholder 28"/>
          <p:cNvSpPr>
            <a:spLocks noGrp="1" noChangeAspect="1"/>
          </p:cNvSpPr>
          <p:nvPr>
            <p:ph type="pic" sz="quarter" idx="58"/>
          </p:nvPr>
        </p:nvSpPr>
        <p:spPr>
          <a:xfrm>
            <a:off x="3375600" y="3432750"/>
            <a:ext cx="1044000" cy="1044000"/>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
        <p:nvSpPr>
          <p:cNvPr id="54" name="Picture Placeholder 28"/>
          <p:cNvSpPr>
            <a:spLocks noGrp="1" noChangeAspect="1"/>
          </p:cNvSpPr>
          <p:nvPr>
            <p:ph type="pic" sz="quarter" idx="59"/>
          </p:nvPr>
        </p:nvSpPr>
        <p:spPr>
          <a:xfrm>
            <a:off x="4594800" y="3432750"/>
            <a:ext cx="1044000" cy="1044000"/>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
        <p:nvSpPr>
          <p:cNvPr id="55" name="Picture Placeholder 28"/>
          <p:cNvSpPr>
            <a:spLocks noGrp="1" noChangeAspect="1"/>
          </p:cNvSpPr>
          <p:nvPr>
            <p:ph type="pic" sz="quarter" idx="60"/>
          </p:nvPr>
        </p:nvSpPr>
        <p:spPr>
          <a:xfrm>
            <a:off x="5890200" y="3432750"/>
            <a:ext cx="1044000" cy="1044000"/>
          </a:xfrm>
          <a:prstGeom prst="ellipse">
            <a:avLst/>
          </a:prstGeom>
          <a:ln w="76200" cap="sq">
            <a:noFill/>
            <a:miter lim="800000"/>
          </a:ln>
          <a:effectLst/>
        </p:spPr>
        <p:txBody>
          <a:bodyPr>
            <a:normAutofit/>
          </a:bodyPr>
          <a:lstStyle>
            <a:lvl1pPr marL="0" indent="0" algn="ctr">
              <a:buFontTx/>
              <a:buNone/>
              <a:defRPr sz="1050">
                <a:solidFill>
                  <a:schemeClr val="tx1">
                    <a:lumMod val="50000"/>
                    <a:lumOff val="50000"/>
                  </a:schemeClr>
                </a:solidFill>
                <a:latin typeface="Roboto Light"/>
                <a:cs typeface="Roboto Light"/>
              </a:defRPr>
            </a:lvl1pPr>
          </a:lstStyle>
          <a:p>
            <a:endParaRPr lang="en-JM" dirty="0"/>
          </a:p>
        </p:txBody>
      </p:sp>
      <p:sp>
        <p:nvSpPr>
          <p:cNvPr id="15"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16"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616587753"/>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0"/>
            <a:ext cx="9144000" cy="5143500"/>
          </a:xfrm>
        </p:spPr>
        <p:txBody>
          <a:bodyPr/>
          <a:lstStyle/>
          <a:p>
            <a:endParaRPr lang="en-JM" dirty="0"/>
          </a:p>
        </p:txBody>
      </p:sp>
      <p:sp>
        <p:nvSpPr>
          <p:cNvPr id="2" name="Title 1"/>
          <p:cNvSpPr>
            <a:spLocks noGrp="1"/>
          </p:cNvSpPr>
          <p:nvPr>
            <p:ph type="ctrTitle"/>
          </p:nvPr>
        </p:nvSpPr>
        <p:spPr>
          <a:xfrm>
            <a:off x="685800" y="1123954"/>
            <a:ext cx="7772400" cy="1102519"/>
          </a:xfrm>
        </p:spPr>
        <p:txBody>
          <a:bodyPr/>
          <a:lstStyle>
            <a:lvl1pPr algn="ctr">
              <a:defRPr>
                <a:solidFill>
                  <a:schemeClr val="bg1">
                    <a:lumMod val="10000"/>
                  </a:schemeClr>
                </a:solidFill>
              </a:defRPr>
            </a:lvl1pPr>
          </a:lstStyle>
          <a:p>
            <a:r>
              <a:rPr lang="en-US" dirty="0"/>
              <a:t>Click to edit Master title style</a:t>
            </a:r>
            <a:endParaRPr lang="en-JM" dirty="0"/>
          </a:p>
        </p:txBody>
      </p:sp>
      <p:sp>
        <p:nvSpPr>
          <p:cNvPr id="3" name="Subtitle 2"/>
          <p:cNvSpPr>
            <a:spLocks noGrp="1"/>
          </p:cNvSpPr>
          <p:nvPr>
            <p:ph type="subTitle" idx="1"/>
          </p:nvPr>
        </p:nvSpPr>
        <p:spPr>
          <a:xfrm>
            <a:off x="1371600" y="2440785"/>
            <a:ext cx="6400800" cy="664369"/>
          </a:xfrm>
        </p:spPr>
        <p:txBody>
          <a:bodyPr/>
          <a:lstStyle>
            <a:lvl1pPr marL="0" indent="0" algn="ctr">
              <a:buNone/>
              <a:defRPr>
                <a:solidFill>
                  <a:srgbClr val="17375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JM" dirty="0"/>
          </a:p>
        </p:txBody>
      </p:sp>
    </p:spTree>
    <p:extLst>
      <p:ext uri="{BB962C8B-B14F-4D97-AF65-F5344CB8AC3E}">
        <p14:creationId xmlns:p14="http://schemas.microsoft.com/office/powerpoint/2010/main" val="6325335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0" name="Picture Placeholder 38"/>
          <p:cNvSpPr>
            <a:spLocks noGrp="1"/>
          </p:cNvSpPr>
          <p:nvPr>
            <p:ph type="pic" sz="quarter" idx="11"/>
          </p:nvPr>
        </p:nvSpPr>
        <p:spPr>
          <a:xfrm>
            <a:off x="5943600" y="3257550"/>
            <a:ext cx="3200400" cy="1885950"/>
          </a:xfrm>
        </p:spPr>
        <p:txBody>
          <a:bodyPr/>
          <a:lstStyle/>
          <a:p>
            <a:endParaRPr lang="en-US"/>
          </a:p>
        </p:txBody>
      </p:sp>
      <p:sp>
        <p:nvSpPr>
          <p:cNvPr id="39" name="Picture Placeholder 38"/>
          <p:cNvSpPr>
            <a:spLocks noGrp="1"/>
          </p:cNvSpPr>
          <p:nvPr>
            <p:ph type="pic" sz="quarter" idx="10"/>
          </p:nvPr>
        </p:nvSpPr>
        <p:spPr>
          <a:xfrm>
            <a:off x="4916" y="0"/>
            <a:ext cx="2971800" cy="2571750"/>
          </a:xfrm>
        </p:spPr>
        <p:txBody>
          <a:bodyPr/>
          <a:lstStyle/>
          <a:p>
            <a:endParaRPr lang="en-US"/>
          </a:p>
        </p:txBody>
      </p:sp>
    </p:spTree>
    <p:extLst>
      <p:ext uri="{BB962C8B-B14F-4D97-AF65-F5344CB8AC3E}">
        <p14:creationId xmlns:p14="http://schemas.microsoft.com/office/powerpoint/2010/main" val="4254836551"/>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Picture Placeholder 24"/>
          <p:cNvSpPr>
            <a:spLocks noGrp="1"/>
          </p:cNvSpPr>
          <p:nvPr>
            <p:ph type="pic" sz="quarter" idx="14"/>
          </p:nvPr>
        </p:nvSpPr>
        <p:spPr>
          <a:xfrm>
            <a:off x="0" y="1504952"/>
            <a:ext cx="3429000" cy="3082925"/>
          </a:xfrm>
        </p:spPr>
        <p:txBody>
          <a:bodyPr>
            <a:normAutofit/>
          </a:bodyPr>
          <a:lstStyle>
            <a:lvl1pPr marL="0" indent="0">
              <a:buFontTx/>
              <a:buNone/>
              <a:defRPr sz="1000">
                <a:solidFill>
                  <a:srgbClr val="17375E"/>
                </a:solidFill>
              </a:defRPr>
            </a:lvl1pPr>
          </a:lstStyle>
          <a:p>
            <a:endParaRPr lang="en-JM"/>
          </a:p>
        </p:txBody>
      </p:sp>
      <p:sp>
        <p:nvSpPr>
          <p:cNvPr id="9" name="Text Placeholder 26"/>
          <p:cNvSpPr>
            <a:spLocks noGrp="1"/>
          </p:cNvSpPr>
          <p:nvPr>
            <p:ph type="body" sz="quarter" idx="15"/>
          </p:nvPr>
        </p:nvSpPr>
        <p:spPr>
          <a:xfrm>
            <a:off x="3733800" y="2046286"/>
            <a:ext cx="2127250" cy="830262"/>
          </a:xfrm>
        </p:spPr>
        <p:txBody>
          <a:bodyPr>
            <a:noAutofit/>
          </a:bodyPr>
          <a:lstStyle>
            <a:lvl1pPr marL="0" indent="0">
              <a:buFontTx/>
              <a:buNone/>
              <a:defRPr sz="1000">
                <a:solidFill>
                  <a:schemeClr val="tx1">
                    <a:lumMod val="50000"/>
                    <a:lumOff val="50000"/>
                  </a:schemeClr>
                </a:solidFill>
                <a:latin typeface="Roboto Light"/>
                <a:cs typeface="Roboto Light"/>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JM" dirty="0"/>
          </a:p>
        </p:txBody>
      </p:sp>
      <p:sp>
        <p:nvSpPr>
          <p:cNvPr id="10" name="Text Placeholder 26"/>
          <p:cNvSpPr>
            <a:spLocks noGrp="1"/>
          </p:cNvSpPr>
          <p:nvPr>
            <p:ph type="body" sz="quarter" idx="16"/>
          </p:nvPr>
        </p:nvSpPr>
        <p:spPr>
          <a:xfrm>
            <a:off x="6407150" y="2038348"/>
            <a:ext cx="2127250" cy="830262"/>
          </a:xfrm>
        </p:spPr>
        <p:txBody>
          <a:bodyPr>
            <a:noAutofit/>
          </a:bodyPr>
          <a:lstStyle>
            <a:lvl1pPr marL="0" indent="0">
              <a:buFontTx/>
              <a:buNone/>
              <a:defRPr sz="1000">
                <a:solidFill>
                  <a:schemeClr val="tx1">
                    <a:lumMod val="50000"/>
                    <a:lumOff val="50000"/>
                  </a:schemeClr>
                </a:solidFill>
                <a:latin typeface="Roboto Light"/>
                <a:cs typeface="Roboto Light"/>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JM" dirty="0"/>
          </a:p>
        </p:txBody>
      </p:sp>
      <p:sp>
        <p:nvSpPr>
          <p:cNvPr id="11" name="Text Placeholder 26"/>
          <p:cNvSpPr>
            <a:spLocks noGrp="1"/>
          </p:cNvSpPr>
          <p:nvPr>
            <p:ph type="body" sz="quarter" idx="17"/>
          </p:nvPr>
        </p:nvSpPr>
        <p:spPr>
          <a:xfrm>
            <a:off x="3736975" y="3633926"/>
            <a:ext cx="2127250" cy="830262"/>
          </a:xfrm>
        </p:spPr>
        <p:txBody>
          <a:bodyPr>
            <a:noAutofit/>
          </a:bodyPr>
          <a:lstStyle>
            <a:lvl1pPr marL="0" indent="0">
              <a:buFontTx/>
              <a:buNone/>
              <a:defRPr sz="1000">
                <a:solidFill>
                  <a:schemeClr val="tx1">
                    <a:lumMod val="50000"/>
                    <a:lumOff val="50000"/>
                  </a:schemeClr>
                </a:solidFill>
                <a:latin typeface="Roboto Light"/>
                <a:cs typeface="Roboto Light"/>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JM" dirty="0"/>
          </a:p>
        </p:txBody>
      </p:sp>
      <p:sp>
        <p:nvSpPr>
          <p:cNvPr id="12" name="Text Placeholder 26"/>
          <p:cNvSpPr>
            <a:spLocks noGrp="1"/>
          </p:cNvSpPr>
          <p:nvPr>
            <p:ph type="body" sz="quarter" idx="18"/>
          </p:nvPr>
        </p:nvSpPr>
        <p:spPr>
          <a:xfrm>
            <a:off x="6410325" y="3625988"/>
            <a:ext cx="2127250" cy="830262"/>
          </a:xfrm>
        </p:spPr>
        <p:txBody>
          <a:bodyPr>
            <a:noAutofit/>
          </a:bodyPr>
          <a:lstStyle>
            <a:lvl1pPr marL="0" indent="0">
              <a:buFontTx/>
              <a:buNone/>
              <a:defRPr sz="1000">
                <a:solidFill>
                  <a:schemeClr val="tx1">
                    <a:lumMod val="50000"/>
                    <a:lumOff val="50000"/>
                  </a:schemeClr>
                </a:solidFill>
                <a:latin typeface="Roboto Light"/>
                <a:cs typeface="Roboto Light"/>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JM" dirty="0"/>
          </a:p>
        </p:txBody>
      </p:sp>
      <p:sp>
        <p:nvSpPr>
          <p:cNvPr id="13" name="Text Placeholder 32"/>
          <p:cNvSpPr>
            <a:spLocks noGrp="1"/>
          </p:cNvSpPr>
          <p:nvPr>
            <p:ph type="body" sz="quarter" idx="19"/>
          </p:nvPr>
        </p:nvSpPr>
        <p:spPr>
          <a:xfrm>
            <a:off x="4114800" y="1673225"/>
            <a:ext cx="1600200" cy="308115"/>
          </a:xfrm>
        </p:spPr>
        <p:txBody>
          <a:bodyPr>
            <a:normAutofit/>
          </a:bodyPr>
          <a:lstStyle>
            <a:lvl1pPr marL="0" indent="0">
              <a:buFontTx/>
              <a:buNone/>
              <a:defRPr sz="1200" b="0">
                <a:solidFill>
                  <a:srgbClr val="0B0B0B"/>
                </a:solidFill>
                <a:latin typeface="Roboto Slab Regular" pitchFamily="2" charset="0"/>
                <a:ea typeface="Roboto Light"/>
                <a:cs typeface="Roboto Slab Regular"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4" name="Text Placeholder 32"/>
          <p:cNvSpPr>
            <a:spLocks noGrp="1"/>
          </p:cNvSpPr>
          <p:nvPr>
            <p:ph type="body" sz="quarter" idx="20"/>
          </p:nvPr>
        </p:nvSpPr>
        <p:spPr>
          <a:xfrm>
            <a:off x="6781800" y="1673225"/>
            <a:ext cx="1600200" cy="308115"/>
          </a:xfrm>
        </p:spPr>
        <p:txBody>
          <a:bodyPr>
            <a:normAutofit/>
          </a:bodyPr>
          <a:lstStyle>
            <a:lvl1pPr marL="0" indent="0">
              <a:buFontTx/>
              <a:buNone/>
              <a:defRPr sz="1200" b="0">
                <a:solidFill>
                  <a:srgbClr val="0B0B0B"/>
                </a:solidFill>
                <a:latin typeface="Roboto Slab Regular" pitchFamily="2" charset="0"/>
                <a:ea typeface="Roboto Light"/>
                <a:cs typeface="Roboto Slab Regular"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5" name="Text Placeholder 32"/>
          <p:cNvSpPr>
            <a:spLocks noGrp="1"/>
          </p:cNvSpPr>
          <p:nvPr>
            <p:ph type="body" sz="quarter" idx="21"/>
          </p:nvPr>
        </p:nvSpPr>
        <p:spPr>
          <a:xfrm>
            <a:off x="4114800" y="3257552"/>
            <a:ext cx="1600200" cy="308115"/>
          </a:xfrm>
        </p:spPr>
        <p:txBody>
          <a:bodyPr>
            <a:normAutofit/>
          </a:bodyPr>
          <a:lstStyle>
            <a:lvl1pPr marL="0" indent="0">
              <a:buFontTx/>
              <a:buNone/>
              <a:defRPr sz="1200" b="0">
                <a:solidFill>
                  <a:srgbClr val="0B0B0B"/>
                </a:solidFill>
                <a:latin typeface="Roboto Slab Regular" pitchFamily="2" charset="0"/>
                <a:ea typeface="Roboto Light"/>
                <a:cs typeface="Roboto Slab Regular"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6" name="Text Placeholder 32"/>
          <p:cNvSpPr>
            <a:spLocks noGrp="1"/>
          </p:cNvSpPr>
          <p:nvPr>
            <p:ph type="body" sz="quarter" idx="22"/>
          </p:nvPr>
        </p:nvSpPr>
        <p:spPr>
          <a:xfrm>
            <a:off x="6781800" y="3257552"/>
            <a:ext cx="1600200" cy="308115"/>
          </a:xfrm>
        </p:spPr>
        <p:txBody>
          <a:bodyPr>
            <a:normAutofit/>
          </a:bodyPr>
          <a:lstStyle>
            <a:lvl1pPr marL="0" indent="0">
              <a:buFontTx/>
              <a:buNone/>
              <a:defRPr sz="1200" b="0">
                <a:solidFill>
                  <a:srgbClr val="0B0B0B"/>
                </a:solidFill>
                <a:latin typeface="Roboto Slab Regular" pitchFamily="2" charset="0"/>
                <a:ea typeface="Roboto Light"/>
                <a:cs typeface="Roboto Slab Regular"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9"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20"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4088178661"/>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Picture Placeholder 24"/>
          <p:cNvSpPr>
            <a:spLocks noGrp="1"/>
          </p:cNvSpPr>
          <p:nvPr>
            <p:ph type="pic" sz="quarter" idx="14"/>
          </p:nvPr>
        </p:nvSpPr>
        <p:spPr>
          <a:xfrm>
            <a:off x="0" y="1504953"/>
            <a:ext cx="9144000" cy="1187999"/>
          </a:xfrm>
        </p:spPr>
        <p:txBody>
          <a:bodyPr>
            <a:normAutofit/>
          </a:bodyPr>
          <a:lstStyle>
            <a:lvl1pPr marL="0" indent="0">
              <a:buFontTx/>
              <a:buNone/>
              <a:defRPr sz="1000">
                <a:solidFill>
                  <a:srgbClr val="17375E"/>
                </a:solidFill>
              </a:defRPr>
            </a:lvl1pPr>
          </a:lstStyle>
          <a:p>
            <a:endParaRPr lang="en-JM"/>
          </a:p>
        </p:txBody>
      </p:sp>
      <p:sp>
        <p:nvSpPr>
          <p:cNvPr id="19" name="Picture Placeholder 24"/>
          <p:cNvSpPr>
            <a:spLocks noGrp="1"/>
          </p:cNvSpPr>
          <p:nvPr>
            <p:ph type="pic" sz="quarter" idx="25"/>
          </p:nvPr>
        </p:nvSpPr>
        <p:spPr>
          <a:xfrm>
            <a:off x="0" y="2730228"/>
            <a:ext cx="9144000" cy="1187999"/>
          </a:xfrm>
        </p:spPr>
        <p:txBody>
          <a:bodyPr>
            <a:normAutofit/>
          </a:bodyPr>
          <a:lstStyle>
            <a:lvl1pPr marL="0" indent="0">
              <a:buFontTx/>
              <a:buNone/>
              <a:defRPr sz="1000">
                <a:solidFill>
                  <a:srgbClr val="17375E"/>
                </a:solidFill>
              </a:defRPr>
            </a:lvl1pPr>
          </a:lstStyle>
          <a:p>
            <a:endParaRPr lang="en-JM"/>
          </a:p>
        </p:txBody>
      </p:sp>
      <p:sp>
        <p:nvSpPr>
          <p:cNvPr id="20" name="Picture Placeholder 24"/>
          <p:cNvSpPr>
            <a:spLocks noGrp="1"/>
          </p:cNvSpPr>
          <p:nvPr>
            <p:ph type="pic" sz="quarter" idx="26"/>
          </p:nvPr>
        </p:nvSpPr>
        <p:spPr>
          <a:xfrm>
            <a:off x="0" y="3955503"/>
            <a:ext cx="9144000" cy="1187999"/>
          </a:xfrm>
        </p:spPr>
        <p:txBody>
          <a:bodyPr>
            <a:normAutofit/>
          </a:bodyPr>
          <a:lstStyle>
            <a:lvl1pPr marL="0" indent="0">
              <a:buFontTx/>
              <a:buNone/>
              <a:defRPr sz="1000">
                <a:solidFill>
                  <a:srgbClr val="17375E"/>
                </a:solidFill>
              </a:defRPr>
            </a:lvl1pPr>
          </a:lstStyle>
          <a:p>
            <a:endParaRPr lang="en-JM"/>
          </a:p>
        </p:txBody>
      </p:sp>
      <p:sp>
        <p:nvSpPr>
          <p:cNvPr id="7"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9"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680208403"/>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Picture Placeholder 10"/>
          <p:cNvSpPr>
            <a:spLocks noGrp="1"/>
          </p:cNvSpPr>
          <p:nvPr>
            <p:ph type="pic" sz="quarter" idx="26"/>
          </p:nvPr>
        </p:nvSpPr>
        <p:spPr>
          <a:xfrm>
            <a:off x="4572000" y="1809750"/>
            <a:ext cx="2133600" cy="3352800"/>
          </a:xfrm>
        </p:spPr>
        <p:txBody>
          <a:bodyPr>
            <a:normAutofit/>
          </a:bodyPr>
          <a:lstStyle>
            <a:lvl1pPr>
              <a:defRPr sz="1200"/>
            </a:lvl1pPr>
          </a:lstStyle>
          <a:p>
            <a:endParaRPr lang="en-US" dirty="0"/>
          </a:p>
        </p:txBody>
      </p:sp>
      <p:sp>
        <p:nvSpPr>
          <p:cNvPr id="6" name="Picture Placeholder 10"/>
          <p:cNvSpPr>
            <a:spLocks noGrp="1"/>
          </p:cNvSpPr>
          <p:nvPr>
            <p:ph type="pic" sz="quarter" idx="27"/>
          </p:nvPr>
        </p:nvSpPr>
        <p:spPr>
          <a:xfrm>
            <a:off x="0" y="1809750"/>
            <a:ext cx="2133600" cy="3352800"/>
          </a:xfrm>
        </p:spPr>
        <p:txBody>
          <a:bodyPr>
            <a:normAutofit/>
          </a:bodyPr>
          <a:lstStyle>
            <a:lvl1pPr>
              <a:defRPr sz="1200"/>
            </a:lvl1pPr>
          </a:lstStyle>
          <a:p>
            <a:endParaRPr lang="en-US" dirty="0"/>
          </a:p>
        </p:txBody>
      </p:sp>
      <p:sp>
        <p:nvSpPr>
          <p:cNvPr id="9"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10"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1745458402"/>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10"/>
          <p:cNvSpPr>
            <a:spLocks noGrp="1"/>
          </p:cNvSpPr>
          <p:nvPr>
            <p:ph type="pic" sz="quarter" idx="26"/>
          </p:nvPr>
        </p:nvSpPr>
        <p:spPr>
          <a:xfrm>
            <a:off x="4724400" y="1657350"/>
            <a:ext cx="3733800" cy="2438400"/>
          </a:xfrm>
        </p:spPr>
        <p:txBody>
          <a:bodyPr>
            <a:normAutofit/>
          </a:bodyPr>
          <a:lstStyle>
            <a:lvl1pPr>
              <a:defRPr sz="1200"/>
            </a:lvl1pPr>
          </a:lstStyle>
          <a:p>
            <a:endParaRPr lang="en-US" dirty="0"/>
          </a:p>
        </p:txBody>
      </p:sp>
      <p:sp>
        <p:nvSpPr>
          <p:cNvPr id="6" name="Picture Placeholder 10"/>
          <p:cNvSpPr>
            <a:spLocks noGrp="1"/>
          </p:cNvSpPr>
          <p:nvPr>
            <p:ph type="pic" sz="quarter" idx="27"/>
          </p:nvPr>
        </p:nvSpPr>
        <p:spPr>
          <a:xfrm>
            <a:off x="685800" y="1657350"/>
            <a:ext cx="3733800" cy="2438400"/>
          </a:xfrm>
        </p:spPr>
        <p:txBody>
          <a:bodyPr>
            <a:normAutofit/>
          </a:bodyPr>
          <a:lstStyle>
            <a:lvl1pPr>
              <a:defRPr sz="1200"/>
            </a:lvl1pPr>
          </a:lstStyle>
          <a:p>
            <a:endParaRPr lang="en-US" dirty="0"/>
          </a:p>
        </p:txBody>
      </p:sp>
      <p:sp>
        <p:nvSpPr>
          <p:cNvPr id="9"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10"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3802131495"/>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Picture Placeholder 10"/>
          <p:cNvSpPr>
            <a:spLocks noGrp="1"/>
          </p:cNvSpPr>
          <p:nvPr>
            <p:ph type="pic" sz="quarter" idx="27"/>
          </p:nvPr>
        </p:nvSpPr>
        <p:spPr>
          <a:xfrm>
            <a:off x="609600" y="1657350"/>
            <a:ext cx="2514600" cy="2438400"/>
          </a:xfrm>
        </p:spPr>
        <p:txBody>
          <a:bodyPr>
            <a:normAutofit/>
          </a:bodyPr>
          <a:lstStyle>
            <a:lvl1pPr>
              <a:defRPr sz="1200"/>
            </a:lvl1pPr>
          </a:lstStyle>
          <a:p>
            <a:endParaRPr lang="en-US" dirty="0"/>
          </a:p>
        </p:txBody>
      </p:sp>
      <p:sp>
        <p:nvSpPr>
          <p:cNvPr id="9"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10"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
        <p:nvSpPr>
          <p:cNvPr id="7" name="Picture Placeholder 10"/>
          <p:cNvSpPr>
            <a:spLocks noGrp="1"/>
          </p:cNvSpPr>
          <p:nvPr>
            <p:ph type="pic" sz="quarter" idx="28"/>
          </p:nvPr>
        </p:nvSpPr>
        <p:spPr>
          <a:xfrm>
            <a:off x="3352800" y="1657350"/>
            <a:ext cx="2514600" cy="2438400"/>
          </a:xfrm>
        </p:spPr>
        <p:txBody>
          <a:bodyPr>
            <a:normAutofit/>
          </a:bodyPr>
          <a:lstStyle>
            <a:lvl1pPr>
              <a:defRPr sz="1200"/>
            </a:lvl1pPr>
          </a:lstStyle>
          <a:p>
            <a:endParaRPr lang="en-US" dirty="0"/>
          </a:p>
        </p:txBody>
      </p:sp>
      <p:sp>
        <p:nvSpPr>
          <p:cNvPr id="8" name="Picture Placeholder 10"/>
          <p:cNvSpPr>
            <a:spLocks noGrp="1"/>
          </p:cNvSpPr>
          <p:nvPr>
            <p:ph type="pic" sz="quarter" idx="29"/>
          </p:nvPr>
        </p:nvSpPr>
        <p:spPr>
          <a:xfrm>
            <a:off x="6096000" y="1657350"/>
            <a:ext cx="2514600" cy="2438400"/>
          </a:xfrm>
        </p:spPr>
        <p:txBody>
          <a:bodyPr>
            <a:normAutofit/>
          </a:bodyPr>
          <a:lstStyle>
            <a:lvl1pPr>
              <a:defRPr sz="1200"/>
            </a:lvl1pPr>
          </a:lstStyle>
          <a:p>
            <a:endParaRPr lang="en-US" dirty="0"/>
          </a:p>
        </p:txBody>
      </p:sp>
    </p:spTree>
    <p:extLst>
      <p:ext uri="{BB962C8B-B14F-4D97-AF65-F5344CB8AC3E}">
        <p14:creationId xmlns:p14="http://schemas.microsoft.com/office/powerpoint/2010/main" val="3851155491"/>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Text Placeholder 3"/>
          <p:cNvSpPr>
            <a:spLocks noGrp="1"/>
          </p:cNvSpPr>
          <p:nvPr>
            <p:ph type="body" sz="quarter" idx="60"/>
          </p:nvPr>
        </p:nvSpPr>
        <p:spPr>
          <a:xfrm>
            <a:off x="4572004" y="1711278"/>
            <a:ext cx="2919699" cy="304800"/>
          </a:xfrm>
        </p:spPr>
        <p:txBody>
          <a:bodyPr anchor="ctr">
            <a:noAutofit/>
          </a:bodyPr>
          <a:lstStyle>
            <a:lvl1pPr marL="0" indent="0" algn="l">
              <a:buFontTx/>
              <a:buNone/>
              <a:defRPr sz="1200">
                <a:solidFill>
                  <a:schemeClr val="tx1"/>
                </a:solidFill>
                <a:latin typeface="Roboto Slab Regular" pitchFamily="2" charset="0"/>
                <a:ea typeface="Roboto Light"/>
                <a:cs typeface="Roboto Slab Regular" pitchFamily="2"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endParaRPr lang="en-JM" dirty="0"/>
          </a:p>
        </p:txBody>
      </p:sp>
      <p:sp>
        <p:nvSpPr>
          <p:cNvPr id="12" name="Text Placeholder 7"/>
          <p:cNvSpPr>
            <a:spLocks noGrp="1"/>
          </p:cNvSpPr>
          <p:nvPr>
            <p:ph type="body" sz="quarter" idx="71"/>
          </p:nvPr>
        </p:nvSpPr>
        <p:spPr>
          <a:xfrm>
            <a:off x="4071422" y="2152650"/>
            <a:ext cx="4081981" cy="876300"/>
          </a:xfrm>
        </p:spPr>
        <p:txBody>
          <a:bodyPr>
            <a:noAutofit/>
          </a:bodyPr>
          <a:lstStyle>
            <a:lvl1pPr marL="0" indent="0" algn="l">
              <a:buFontTx/>
              <a:buNone/>
              <a:defRPr sz="1000">
                <a:solidFill>
                  <a:schemeClr val="tx1">
                    <a:lumMod val="50000"/>
                    <a:lumOff val="50000"/>
                  </a:schemeClr>
                </a:solidFill>
                <a:latin typeface="Roboto Light"/>
                <a:cs typeface="Roboto Light"/>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13" name="Picture Placeholder 28"/>
          <p:cNvSpPr>
            <a:spLocks noGrp="1"/>
          </p:cNvSpPr>
          <p:nvPr>
            <p:ph type="pic" sz="quarter" idx="50"/>
          </p:nvPr>
        </p:nvSpPr>
        <p:spPr>
          <a:xfrm>
            <a:off x="838200" y="1581150"/>
            <a:ext cx="2590800" cy="2590800"/>
          </a:xfrm>
          <a:prstGeom prst="ellipse">
            <a:avLst/>
          </a:prstGeom>
          <a:ln w="76200" cap="sq">
            <a:noFill/>
            <a:miter lim="800000"/>
          </a:ln>
          <a:effectLst/>
        </p:spPr>
        <p:txBody>
          <a:bodyPr>
            <a:normAutofit/>
          </a:bodyPr>
          <a:lstStyle>
            <a:lvl1pPr marL="0" indent="0" algn="ctr">
              <a:buFontTx/>
              <a:buNone/>
              <a:defRPr sz="1400">
                <a:solidFill>
                  <a:schemeClr val="tx1">
                    <a:lumMod val="50000"/>
                    <a:lumOff val="50000"/>
                  </a:schemeClr>
                </a:solidFill>
                <a:latin typeface="Roboto Light"/>
                <a:cs typeface="Roboto Light"/>
              </a:defRPr>
            </a:lvl1pPr>
          </a:lstStyle>
          <a:p>
            <a:endParaRPr lang="en-JM" dirty="0"/>
          </a:p>
        </p:txBody>
      </p:sp>
      <p:sp>
        <p:nvSpPr>
          <p:cNvPr id="9"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15"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1075114847"/>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04953"/>
            <a:ext cx="8001000" cy="3047999"/>
          </a:xfrm>
        </p:spPr>
        <p:txBody>
          <a:bodyPr>
            <a:normAutofit/>
          </a:bodyPr>
          <a:lstStyle>
            <a:lvl1pPr>
              <a:defRPr sz="1200">
                <a:solidFill>
                  <a:schemeClr val="tx1">
                    <a:lumMod val="50000"/>
                    <a:lumOff val="50000"/>
                  </a:schemeClr>
                </a:solidFill>
              </a:defRPr>
            </a:lvl1pPr>
            <a:lvl2pPr>
              <a:defRPr sz="1100">
                <a:solidFill>
                  <a:schemeClr val="tx1">
                    <a:lumMod val="50000"/>
                    <a:lumOff val="50000"/>
                  </a:schemeClr>
                </a:solidFill>
              </a:defRPr>
            </a:lvl2pPr>
            <a:lvl3pPr>
              <a:defRPr sz="1050">
                <a:solidFill>
                  <a:schemeClr val="tx1">
                    <a:lumMod val="50000"/>
                    <a:lumOff val="50000"/>
                  </a:schemeClr>
                </a:solidFill>
              </a:defRPr>
            </a:lvl3pPr>
            <a:lvl4pPr>
              <a:defRPr sz="1000">
                <a:solidFill>
                  <a:schemeClr val="tx1">
                    <a:lumMod val="50000"/>
                    <a:lumOff val="50000"/>
                  </a:schemeClr>
                </a:solidFill>
              </a:defRPr>
            </a:lvl4pPr>
            <a:lvl5pPr>
              <a:defRPr sz="1000">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M" dirty="0"/>
          </a:p>
        </p:txBody>
      </p:sp>
      <p:sp>
        <p:nvSpPr>
          <p:cNvPr id="7"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8"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2122527113"/>
      </p:ext>
    </p:extLst>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7" name="Content Placeholder 13"/>
          <p:cNvSpPr>
            <a:spLocks noGrp="1"/>
          </p:cNvSpPr>
          <p:nvPr>
            <p:ph sz="quarter" idx="13"/>
          </p:nvPr>
        </p:nvSpPr>
        <p:spPr>
          <a:xfrm>
            <a:off x="609600" y="2133600"/>
            <a:ext cx="2362200" cy="2266950"/>
          </a:xfrm>
        </p:spPr>
        <p:txBody>
          <a:bodyPr>
            <a:normAutofit/>
          </a:bodyPr>
          <a:lstStyle>
            <a:lvl1pPr algn="ctr">
              <a:buNone/>
              <a:defRPr sz="900">
                <a:solidFill>
                  <a:schemeClr val="tx1">
                    <a:lumMod val="50000"/>
                    <a:lumOff val="50000"/>
                  </a:schemeClr>
                </a:solidFill>
                <a:latin typeface="Roboto Light"/>
                <a:cs typeface="Roboto Light"/>
              </a:defRPr>
            </a:lvl1pPr>
          </a:lstStyle>
          <a:p>
            <a:pPr lvl="0"/>
            <a:endParaRPr lang="en-JM" dirty="0"/>
          </a:p>
        </p:txBody>
      </p:sp>
      <p:sp>
        <p:nvSpPr>
          <p:cNvPr id="9" name="Content Placeholder 13"/>
          <p:cNvSpPr>
            <a:spLocks noGrp="1"/>
          </p:cNvSpPr>
          <p:nvPr>
            <p:ph sz="quarter" idx="42"/>
          </p:nvPr>
        </p:nvSpPr>
        <p:spPr>
          <a:xfrm>
            <a:off x="3429000" y="2133600"/>
            <a:ext cx="2362200" cy="2266950"/>
          </a:xfrm>
        </p:spPr>
        <p:txBody>
          <a:bodyPr>
            <a:normAutofit/>
          </a:bodyPr>
          <a:lstStyle>
            <a:lvl1pPr algn="ctr">
              <a:buNone/>
              <a:defRPr sz="900">
                <a:solidFill>
                  <a:schemeClr val="tx1">
                    <a:lumMod val="50000"/>
                    <a:lumOff val="50000"/>
                  </a:schemeClr>
                </a:solidFill>
                <a:latin typeface="Roboto Light"/>
                <a:cs typeface="Roboto Light"/>
              </a:defRPr>
            </a:lvl1pPr>
          </a:lstStyle>
          <a:p>
            <a:pPr lvl="0"/>
            <a:endParaRPr lang="en-JM" dirty="0"/>
          </a:p>
        </p:txBody>
      </p:sp>
      <p:sp>
        <p:nvSpPr>
          <p:cNvPr id="10" name="Content Placeholder 13"/>
          <p:cNvSpPr>
            <a:spLocks noGrp="1"/>
          </p:cNvSpPr>
          <p:nvPr>
            <p:ph sz="quarter" idx="43"/>
          </p:nvPr>
        </p:nvSpPr>
        <p:spPr>
          <a:xfrm>
            <a:off x="6324600" y="2133600"/>
            <a:ext cx="2362200" cy="2266950"/>
          </a:xfrm>
        </p:spPr>
        <p:txBody>
          <a:bodyPr>
            <a:normAutofit/>
          </a:bodyPr>
          <a:lstStyle>
            <a:lvl1pPr algn="ctr">
              <a:buNone/>
              <a:defRPr sz="900">
                <a:solidFill>
                  <a:schemeClr val="tx1">
                    <a:lumMod val="50000"/>
                    <a:lumOff val="50000"/>
                  </a:schemeClr>
                </a:solidFill>
                <a:latin typeface="Roboto Light"/>
                <a:cs typeface="Roboto Light"/>
              </a:defRPr>
            </a:lvl1pPr>
          </a:lstStyle>
          <a:p>
            <a:pPr lvl="0"/>
            <a:endParaRPr lang="en-JM" dirty="0"/>
          </a:p>
        </p:txBody>
      </p:sp>
      <p:sp>
        <p:nvSpPr>
          <p:cNvPr id="12"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13"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1704880936"/>
      </p:ext>
    </p:extLst>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27"/>
          <p:cNvSpPr>
            <a:spLocks noGrp="1"/>
          </p:cNvSpPr>
          <p:nvPr>
            <p:ph type="pic" sz="quarter" idx="24"/>
          </p:nvPr>
        </p:nvSpPr>
        <p:spPr>
          <a:xfrm>
            <a:off x="0" y="1596390"/>
            <a:ext cx="2276856" cy="2423160"/>
          </a:xfrm>
        </p:spPr>
        <p:txBody>
          <a:bodyPr>
            <a:normAutofit/>
          </a:bodyPr>
          <a:lstStyle>
            <a:lvl1pPr>
              <a:defRPr sz="1100"/>
            </a:lvl1pPr>
          </a:lstStyle>
          <a:p>
            <a:endParaRPr lang="en-JM"/>
          </a:p>
        </p:txBody>
      </p:sp>
      <p:sp>
        <p:nvSpPr>
          <p:cNvPr id="8" name="Picture Placeholder 27"/>
          <p:cNvSpPr>
            <a:spLocks noGrp="1"/>
          </p:cNvSpPr>
          <p:nvPr>
            <p:ph type="pic" sz="quarter" idx="25"/>
          </p:nvPr>
        </p:nvSpPr>
        <p:spPr>
          <a:xfrm>
            <a:off x="2286000" y="1596390"/>
            <a:ext cx="2276856" cy="2423160"/>
          </a:xfrm>
        </p:spPr>
        <p:txBody>
          <a:bodyPr>
            <a:normAutofit/>
          </a:bodyPr>
          <a:lstStyle>
            <a:lvl1pPr>
              <a:defRPr sz="1100"/>
            </a:lvl1pPr>
          </a:lstStyle>
          <a:p>
            <a:endParaRPr lang="en-JM"/>
          </a:p>
        </p:txBody>
      </p:sp>
      <p:sp>
        <p:nvSpPr>
          <p:cNvPr id="9" name="Picture Placeholder 27"/>
          <p:cNvSpPr>
            <a:spLocks noGrp="1"/>
          </p:cNvSpPr>
          <p:nvPr>
            <p:ph type="pic" sz="quarter" idx="26"/>
          </p:nvPr>
        </p:nvSpPr>
        <p:spPr>
          <a:xfrm>
            <a:off x="4572000" y="1595438"/>
            <a:ext cx="2276856" cy="2423160"/>
          </a:xfrm>
        </p:spPr>
        <p:txBody>
          <a:bodyPr>
            <a:normAutofit/>
          </a:bodyPr>
          <a:lstStyle>
            <a:lvl1pPr>
              <a:defRPr sz="1100"/>
            </a:lvl1pPr>
          </a:lstStyle>
          <a:p>
            <a:endParaRPr lang="en-JM"/>
          </a:p>
        </p:txBody>
      </p:sp>
      <p:sp>
        <p:nvSpPr>
          <p:cNvPr id="10" name="Picture Placeholder 27"/>
          <p:cNvSpPr>
            <a:spLocks noGrp="1"/>
          </p:cNvSpPr>
          <p:nvPr>
            <p:ph type="pic" sz="quarter" idx="27"/>
          </p:nvPr>
        </p:nvSpPr>
        <p:spPr>
          <a:xfrm>
            <a:off x="6858000" y="1595438"/>
            <a:ext cx="2286000" cy="2423160"/>
          </a:xfrm>
        </p:spPr>
        <p:txBody>
          <a:bodyPr>
            <a:normAutofit/>
          </a:bodyPr>
          <a:lstStyle>
            <a:lvl1pPr>
              <a:defRPr sz="1100"/>
            </a:lvl1pPr>
          </a:lstStyle>
          <a:p>
            <a:endParaRPr lang="en-JM" dirty="0"/>
          </a:p>
        </p:txBody>
      </p:sp>
      <p:sp>
        <p:nvSpPr>
          <p:cNvPr id="13" name="Text Placeholder 17"/>
          <p:cNvSpPr>
            <a:spLocks noGrp="1"/>
          </p:cNvSpPr>
          <p:nvPr>
            <p:ph type="body" sz="quarter" idx="28"/>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14"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1742974699"/>
      </p:ext>
    </p:extLst>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7" name="Picture Placeholder 27"/>
          <p:cNvSpPr>
            <a:spLocks noGrp="1"/>
          </p:cNvSpPr>
          <p:nvPr>
            <p:ph type="pic" sz="quarter" idx="24"/>
          </p:nvPr>
        </p:nvSpPr>
        <p:spPr>
          <a:xfrm>
            <a:off x="533400" y="1580253"/>
            <a:ext cx="1828800" cy="2440145"/>
          </a:xfrm>
        </p:spPr>
        <p:txBody>
          <a:bodyPr>
            <a:normAutofit/>
          </a:bodyPr>
          <a:lstStyle>
            <a:lvl1pPr>
              <a:defRPr sz="1100"/>
            </a:lvl1pPr>
          </a:lstStyle>
          <a:p>
            <a:endParaRPr lang="en-JM"/>
          </a:p>
        </p:txBody>
      </p:sp>
      <p:sp>
        <p:nvSpPr>
          <p:cNvPr id="8" name="Picture Placeholder 27"/>
          <p:cNvSpPr>
            <a:spLocks noGrp="1"/>
          </p:cNvSpPr>
          <p:nvPr>
            <p:ph type="pic" sz="quarter" idx="25"/>
          </p:nvPr>
        </p:nvSpPr>
        <p:spPr>
          <a:xfrm>
            <a:off x="2568729" y="1580253"/>
            <a:ext cx="1818825" cy="2440145"/>
          </a:xfrm>
        </p:spPr>
        <p:txBody>
          <a:bodyPr>
            <a:normAutofit/>
          </a:bodyPr>
          <a:lstStyle>
            <a:lvl1pPr>
              <a:defRPr sz="1100"/>
            </a:lvl1pPr>
          </a:lstStyle>
          <a:p>
            <a:endParaRPr lang="en-JM"/>
          </a:p>
        </p:txBody>
      </p:sp>
      <p:sp>
        <p:nvSpPr>
          <p:cNvPr id="9" name="Picture Placeholder 27"/>
          <p:cNvSpPr>
            <a:spLocks noGrp="1"/>
          </p:cNvSpPr>
          <p:nvPr>
            <p:ph type="pic" sz="quarter" idx="26"/>
          </p:nvPr>
        </p:nvSpPr>
        <p:spPr>
          <a:xfrm>
            <a:off x="4594075" y="1580253"/>
            <a:ext cx="1828800" cy="2439299"/>
          </a:xfrm>
        </p:spPr>
        <p:txBody>
          <a:bodyPr>
            <a:normAutofit/>
          </a:bodyPr>
          <a:lstStyle>
            <a:lvl1pPr>
              <a:defRPr sz="1100"/>
            </a:lvl1pPr>
          </a:lstStyle>
          <a:p>
            <a:endParaRPr lang="en-JM"/>
          </a:p>
        </p:txBody>
      </p:sp>
      <p:sp>
        <p:nvSpPr>
          <p:cNvPr id="10" name="Picture Placeholder 27"/>
          <p:cNvSpPr>
            <a:spLocks noGrp="1"/>
          </p:cNvSpPr>
          <p:nvPr>
            <p:ph type="pic" sz="quarter" idx="27"/>
          </p:nvPr>
        </p:nvSpPr>
        <p:spPr>
          <a:xfrm>
            <a:off x="6629400" y="1580253"/>
            <a:ext cx="1828800" cy="2439299"/>
          </a:xfrm>
        </p:spPr>
        <p:txBody>
          <a:bodyPr>
            <a:normAutofit/>
          </a:bodyPr>
          <a:lstStyle>
            <a:lvl1pPr>
              <a:defRPr sz="1100"/>
            </a:lvl1pPr>
          </a:lstStyle>
          <a:p>
            <a:endParaRPr lang="en-JM" dirty="0"/>
          </a:p>
        </p:txBody>
      </p:sp>
      <p:sp>
        <p:nvSpPr>
          <p:cNvPr id="13" name="Text Placeholder 17"/>
          <p:cNvSpPr>
            <a:spLocks noGrp="1"/>
          </p:cNvSpPr>
          <p:nvPr>
            <p:ph type="body" sz="quarter" idx="28"/>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14"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66600342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2_Title and Content">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495800" y="438150"/>
            <a:ext cx="4114800" cy="857250"/>
          </a:xfrm>
          <a:prstGeom prst="rect">
            <a:avLst/>
          </a:prstGeom>
        </p:spPr>
        <p:txBody>
          <a:bodyPr vert="horz" lIns="91440" tIns="45720" rIns="91440" bIns="45720" rtlCol="0" anchor="ctr">
            <a:noAutofit/>
          </a:bodyPr>
          <a:lstStyle>
            <a:lvl1pPr algn="l">
              <a:defRPr sz="2600">
                <a:gradFill flip="none" rotWithShape="1">
                  <a:gsLst>
                    <a:gs pos="0">
                      <a:schemeClr val="accent1"/>
                    </a:gs>
                    <a:gs pos="100000">
                      <a:schemeClr val="accent4"/>
                    </a:gs>
                    <a:gs pos="50000">
                      <a:schemeClr val="accent2"/>
                    </a:gs>
                    <a:gs pos="75000">
                      <a:schemeClr val="accent3"/>
                    </a:gs>
                  </a:gsLst>
                  <a:lin ang="0" scaled="1"/>
                  <a:tileRect/>
                </a:gradFill>
                <a:latin typeface="Roboto Slab Regular"/>
                <a:cs typeface="Roboto Slab Regular"/>
              </a:defRPr>
            </a:lvl1pPr>
          </a:lstStyle>
          <a:p>
            <a:r>
              <a:rPr lang="en-US" dirty="0"/>
              <a:t>Click to edit Master title style</a:t>
            </a:r>
            <a:endParaRPr lang="en-JM" dirty="0"/>
          </a:p>
        </p:txBody>
      </p:sp>
      <p:sp>
        <p:nvSpPr>
          <p:cNvPr id="5" name="Text Placeholder 17"/>
          <p:cNvSpPr>
            <a:spLocks noGrp="1"/>
          </p:cNvSpPr>
          <p:nvPr>
            <p:ph type="body" sz="quarter" idx="24"/>
          </p:nvPr>
        </p:nvSpPr>
        <p:spPr>
          <a:xfrm>
            <a:off x="4495800" y="457200"/>
            <a:ext cx="41148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22" name="Picture Placeholder 21"/>
          <p:cNvSpPr>
            <a:spLocks noGrp="1"/>
          </p:cNvSpPr>
          <p:nvPr>
            <p:ph type="pic" sz="quarter" idx="25"/>
          </p:nvPr>
        </p:nvSpPr>
        <p:spPr>
          <a:xfrm>
            <a:off x="3884" y="2571753"/>
            <a:ext cx="1295400" cy="1295399"/>
          </a:xfrm>
        </p:spPr>
        <p:txBody>
          <a:bodyPr>
            <a:normAutofit/>
          </a:bodyPr>
          <a:lstStyle>
            <a:lvl1pPr marL="0" indent="0">
              <a:buNone/>
              <a:defRPr sz="1050"/>
            </a:lvl1pPr>
          </a:lstStyle>
          <a:p>
            <a:endParaRPr lang="en-US"/>
          </a:p>
        </p:txBody>
      </p:sp>
      <p:sp>
        <p:nvSpPr>
          <p:cNvPr id="23" name="Picture Placeholder 21"/>
          <p:cNvSpPr>
            <a:spLocks noGrp="1"/>
          </p:cNvSpPr>
          <p:nvPr>
            <p:ph type="pic" sz="quarter" idx="26"/>
          </p:nvPr>
        </p:nvSpPr>
        <p:spPr>
          <a:xfrm>
            <a:off x="1311984" y="2571753"/>
            <a:ext cx="1295400" cy="1295399"/>
          </a:xfrm>
        </p:spPr>
        <p:txBody>
          <a:bodyPr>
            <a:normAutofit/>
          </a:bodyPr>
          <a:lstStyle>
            <a:lvl1pPr marL="0" indent="0">
              <a:buNone/>
              <a:defRPr sz="1050"/>
            </a:lvl1pPr>
          </a:lstStyle>
          <a:p>
            <a:endParaRPr lang="en-US"/>
          </a:p>
        </p:txBody>
      </p:sp>
      <p:sp>
        <p:nvSpPr>
          <p:cNvPr id="24" name="Picture Placeholder 21"/>
          <p:cNvSpPr>
            <a:spLocks noGrp="1"/>
          </p:cNvSpPr>
          <p:nvPr>
            <p:ph type="pic" sz="quarter" idx="27"/>
          </p:nvPr>
        </p:nvSpPr>
        <p:spPr>
          <a:xfrm>
            <a:off x="2620084" y="2571753"/>
            <a:ext cx="1295400" cy="1295399"/>
          </a:xfrm>
        </p:spPr>
        <p:txBody>
          <a:bodyPr>
            <a:normAutofit/>
          </a:bodyPr>
          <a:lstStyle>
            <a:lvl1pPr marL="0" indent="0">
              <a:buNone/>
              <a:defRPr sz="1050"/>
            </a:lvl1pPr>
          </a:lstStyle>
          <a:p>
            <a:endParaRPr lang="en-US" dirty="0"/>
          </a:p>
        </p:txBody>
      </p:sp>
      <p:sp>
        <p:nvSpPr>
          <p:cNvPr id="29" name="Picture Placeholder 21"/>
          <p:cNvSpPr>
            <a:spLocks noGrp="1"/>
          </p:cNvSpPr>
          <p:nvPr>
            <p:ph type="pic" sz="quarter" idx="32"/>
          </p:nvPr>
        </p:nvSpPr>
        <p:spPr>
          <a:xfrm>
            <a:off x="3884" y="3867153"/>
            <a:ext cx="1295400" cy="1295399"/>
          </a:xfrm>
        </p:spPr>
        <p:txBody>
          <a:bodyPr>
            <a:normAutofit/>
          </a:bodyPr>
          <a:lstStyle>
            <a:lvl1pPr marL="0" indent="0">
              <a:buNone/>
              <a:defRPr sz="1050"/>
            </a:lvl1pPr>
          </a:lstStyle>
          <a:p>
            <a:endParaRPr lang="en-US"/>
          </a:p>
        </p:txBody>
      </p:sp>
      <p:sp>
        <p:nvSpPr>
          <p:cNvPr id="30" name="Picture Placeholder 21"/>
          <p:cNvSpPr>
            <a:spLocks noGrp="1"/>
          </p:cNvSpPr>
          <p:nvPr>
            <p:ph type="pic" sz="quarter" idx="33"/>
          </p:nvPr>
        </p:nvSpPr>
        <p:spPr>
          <a:xfrm>
            <a:off x="1311984" y="3867153"/>
            <a:ext cx="1295400" cy="1295399"/>
          </a:xfrm>
        </p:spPr>
        <p:txBody>
          <a:bodyPr>
            <a:normAutofit/>
          </a:bodyPr>
          <a:lstStyle>
            <a:lvl1pPr marL="0" indent="0">
              <a:buNone/>
              <a:defRPr sz="1050"/>
            </a:lvl1pPr>
          </a:lstStyle>
          <a:p>
            <a:endParaRPr lang="en-US"/>
          </a:p>
        </p:txBody>
      </p:sp>
      <p:sp>
        <p:nvSpPr>
          <p:cNvPr id="31" name="Picture Placeholder 21"/>
          <p:cNvSpPr>
            <a:spLocks noGrp="1"/>
          </p:cNvSpPr>
          <p:nvPr>
            <p:ph type="pic" sz="quarter" idx="34"/>
          </p:nvPr>
        </p:nvSpPr>
        <p:spPr>
          <a:xfrm>
            <a:off x="2620084" y="3867153"/>
            <a:ext cx="1295400" cy="1295399"/>
          </a:xfrm>
        </p:spPr>
        <p:txBody>
          <a:bodyPr>
            <a:normAutofit/>
          </a:bodyPr>
          <a:lstStyle>
            <a:lvl1pPr marL="0" indent="0">
              <a:buNone/>
              <a:defRPr sz="1050"/>
            </a:lvl1pPr>
          </a:lstStyle>
          <a:p>
            <a:endParaRPr lang="en-US"/>
          </a:p>
        </p:txBody>
      </p:sp>
      <p:sp>
        <p:nvSpPr>
          <p:cNvPr id="18" name="Picture Placeholder 21"/>
          <p:cNvSpPr>
            <a:spLocks noGrp="1"/>
          </p:cNvSpPr>
          <p:nvPr>
            <p:ph type="pic" sz="quarter" idx="35"/>
          </p:nvPr>
        </p:nvSpPr>
        <p:spPr>
          <a:xfrm>
            <a:off x="3884" y="-19050"/>
            <a:ext cx="1295400" cy="1295399"/>
          </a:xfrm>
        </p:spPr>
        <p:txBody>
          <a:bodyPr>
            <a:normAutofit/>
          </a:bodyPr>
          <a:lstStyle>
            <a:lvl1pPr marL="0" indent="0">
              <a:buNone/>
              <a:defRPr sz="1050"/>
            </a:lvl1pPr>
          </a:lstStyle>
          <a:p>
            <a:endParaRPr lang="en-US"/>
          </a:p>
        </p:txBody>
      </p:sp>
      <p:sp>
        <p:nvSpPr>
          <p:cNvPr id="19" name="Picture Placeholder 21"/>
          <p:cNvSpPr>
            <a:spLocks noGrp="1"/>
          </p:cNvSpPr>
          <p:nvPr>
            <p:ph type="pic" sz="quarter" idx="36"/>
          </p:nvPr>
        </p:nvSpPr>
        <p:spPr>
          <a:xfrm>
            <a:off x="1311984" y="-19050"/>
            <a:ext cx="1295400" cy="1295399"/>
          </a:xfrm>
        </p:spPr>
        <p:txBody>
          <a:bodyPr>
            <a:normAutofit/>
          </a:bodyPr>
          <a:lstStyle>
            <a:lvl1pPr marL="0" indent="0">
              <a:buNone/>
              <a:defRPr sz="1050"/>
            </a:lvl1pPr>
          </a:lstStyle>
          <a:p>
            <a:endParaRPr lang="en-US"/>
          </a:p>
        </p:txBody>
      </p:sp>
      <p:sp>
        <p:nvSpPr>
          <p:cNvPr id="20" name="Picture Placeholder 21"/>
          <p:cNvSpPr>
            <a:spLocks noGrp="1"/>
          </p:cNvSpPr>
          <p:nvPr>
            <p:ph type="pic" sz="quarter" idx="37"/>
          </p:nvPr>
        </p:nvSpPr>
        <p:spPr>
          <a:xfrm>
            <a:off x="2620084" y="-19050"/>
            <a:ext cx="1295400" cy="1295399"/>
          </a:xfrm>
        </p:spPr>
        <p:txBody>
          <a:bodyPr>
            <a:normAutofit/>
          </a:bodyPr>
          <a:lstStyle>
            <a:lvl1pPr marL="0" indent="0">
              <a:buNone/>
              <a:defRPr sz="1050"/>
            </a:lvl1pPr>
          </a:lstStyle>
          <a:p>
            <a:endParaRPr lang="en-US" dirty="0"/>
          </a:p>
        </p:txBody>
      </p:sp>
      <p:sp>
        <p:nvSpPr>
          <p:cNvPr id="21" name="Picture Placeholder 21"/>
          <p:cNvSpPr>
            <a:spLocks noGrp="1"/>
          </p:cNvSpPr>
          <p:nvPr>
            <p:ph type="pic" sz="quarter" idx="38"/>
          </p:nvPr>
        </p:nvSpPr>
        <p:spPr>
          <a:xfrm>
            <a:off x="3884" y="1276353"/>
            <a:ext cx="1295400" cy="1295399"/>
          </a:xfrm>
        </p:spPr>
        <p:txBody>
          <a:bodyPr>
            <a:normAutofit/>
          </a:bodyPr>
          <a:lstStyle>
            <a:lvl1pPr marL="0" indent="0">
              <a:buNone/>
              <a:defRPr sz="1050"/>
            </a:lvl1pPr>
          </a:lstStyle>
          <a:p>
            <a:endParaRPr lang="en-US"/>
          </a:p>
        </p:txBody>
      </p:sp>
      <p:sp>
        <p:nvSpPr>
          <p:cNvPr id="36" name="Picture Placeholder 21"/>
          <p:cNvSpPr>
            <a:spLocks noGrp="1"/>
          </p:cNvSpPr>
          <p:nvPr>
            <p:ph type="pic" sz="quarter" idx="39"/>
          </p:nvPr>
        </p:nvSpPr>
        <p:spPr>
          <a:xfrm>
            <a:off x="1311984" y="1276353"/>
            <a:ext cx="1295400" cy="1295399"/>
          </a:xfrm>
        </p:spPr>
        <p:txBody>
          <a:bodyPr>
            <a:normAutofit/>
          </a:bodyPr>
          <a:lstStyle>
            <a:lvl1pPr marL="0" indent="0">
              <a:buNone/>
              <a:defRPr sz="1050"/>
            </a:lvl1pPr>
          </a:lstStyle>
          <a:p>
            <a:endParaRPr lang="en-US"/>
          </a:p>
        </p:txBody>
      </p:sp>
      <p:sp>
        <p:nvSpPr>
          <p:cNvPr id="37" name="Picture Placeholder 21"/>
          <p:cNvSpPr>
            <a:spLocks noGrp="1"/>
          </p:cNvSpPr>
          <p:nvPr>
            <p:ph type="pic" sz="quarter" idx="40"/>
          </p:nvPr>
        </p:nvSpPr>
        <p:spPr>
          <a:xfrm>
            <a:off x="2620084" y="1276353"/>
            <a:ext cx="1295400" cy="1295399"/>
          </a:xfrm>
        </p:spPr>
        <p:txBody>
          <a:bodyPr>
            <a:normAutofit/>
          </a:bodyPr>
          <a:lstStyle>
            <a:lvl1pPr marL="0" indent="0">
              <a:buNone/>
              <a:defRPr sz="1050"/>
            </a:lvl1pPr>
          </a:lstStyle>
          <a:p>
            <a:endParaRPr lang="en-US"/>
          </a:p>
        </p:txBody>
      </p:sp>
    </p:spTree>
    <p:extLst>
      <p:ext uri="{BB962C8B-B14F-4D97-AF65-F5344CB8AC3E}">
        <p14:creationId xmlns:p14="http://schemas.microsoft.com/office/powerpoint/2010/main" val="3633497720"/>
      </p:ext>
    </p:extLst>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8" name="Picture Placeholder 27"/>
          <p:cNvSpPr>
            <a:spLocks noGrp="1"/>
          </p:cNvSpPr>
          <p:nvPr>
            <p:ph type="pic" sz="quarter" idx="25"/>
          </p:nvPr>
        </p:nvSpPr>
        <p:spPr>
          <a:xfrm>
            <a:off x="2514600" y="1580253"/>
            <a:ext cx="1895856" cy="2591699"/>
          </a:xfrm>
        </p:spPr>
        <p:txBody>
          <a:bodyPr>
            <a:normAutofit/>
          </a:bodyPr>
          <a:lstStyle>
            <a:lvl1pPr>
              <a:defRPr sz="1100"/>
            </a:lvl1pPr>
          </a:lstStyle>
          <a:p>
            <a:endParaRPr lang="en-JM"/>
          </a:p>
        </p:txBody>
      </p:sp>
      <p:sp>
        <p:nvSpPr>
          <p:cNvPr id="10" name="Picture Placeholder 27"/>
          <p:cNvSpPr>
            <a:spLocks noGrp="1"/>
          </p:cNvSpPr>
          <p:nvPr>
            <p:ph type="pic" sz="quarter" idx="27"/>
          </p:nvPr>
        </p:nvSpPr>
        <p:spPr>
          <a:xfrm>
            <a:off x="6551946" y="1580251"/>
            <a:ext cx="1906254" cy="2590800"/>
          </a:xfrm>
        </p:spPr>
        <p:txBody>
          <a:bodyPr>
            <a:normAutofit/>
          </a:bodyPr>
          <a:lstStyle>
            <a:lvl1pPr>
              <a:defRPr sz="1100"/>
            </a:lvl1pPr>
          </a:lstStyle>
          <a:p>
            <a:endParaRPr lang="en-JM" dirty="0"/>
          </a:p>
        </p:txBody>
      </p:sp>
      <p:sp>
        <p:nvSpPr>
          <p:cNvPr id="6"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lumMod val="75000"/>
                  </a:schemeClr>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7"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3989272298"/>
      </p:ext>
    </p:extLst>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7_Title and Content">
    <p:spTree>
      <p:nvGrpSpPr>
        <p:cNvPr id="1" name=""/>
        <p:cNvGrpSpPr/>
        <p:nvPr/>
      </p:nvGrpSpPr>
      <p:grpSpPr>
        <a:xfrm>
          <a:off x="0" y="0"/>
          <a:ext cx="0" cy="0"/>
          <a:chOff x="0" y="0"/>
          <a:chExt cx="0" cy="0"/>
        </a:xfrm>
      </p:grpSpPr>
      <p:sp>
        <p:nvSpPr>
          <p:cNvPr id="13" name="Picture Placeholder 28"/>
          <p:cNvSpPr>
            <a:spLocks noGrp="1"/>
          </p:cNvSpPr>
          <p:nvPr>
            <p:ph type="pic" sz="quarter" idx="50"/>
          </p:nvPr>
        </p:nvSpPr>
        <p:spPr>
          <a:xfrm>
            <a:off x="685800" y="1733550"/>
            <a:ext cx="1527048" cy="1527048"/>
          </a:xfrm>
          <a:prstGeom prst="ellipse">
            <a:avLst/>
          </a:prstGeom>
          <a:ln w="76200" cap="sq">
            <a:noFill/>
            <a:miter lim="800000"/>
          </a:ln>
          <a:effectLst/>
        </p:spPr>
        <p:txBody>
          <a:bodyPr>
            <a:normAutofit/>
          </a:bodyPr>
          <a:lstStyle>
            <a:lvl1pPr marL="0" indent="0" algn="ctr">
              <a:buFontTx/>
              <a:buNone/>
              <a:defRPr sz="1400">
                <a:solidFill>
                  <a:schemeClr val="tx1">
                    <a:lumMod val="50000"/>
                    <a:lumOff val="50000"/>
                  </a:schemeClr>
                </a:solidFill>
                <a:latin typeface="Roboto Light"/>
                <a:cs typeface="Roboto Light"/>
              </a:defRPr>
            </a:lvl1pPr>
          </a:lstStyle>
          <a:p>
            <a:endParaRPr lang="en-JM" dirty="0"/>
          </a:p>
        </p:txBody>
      </p:sp>
      <p:sp>
        <p:nvSpPr>
          <p:cNvPr id="15" name="Picture Placeholder 28"/>
          <p:cNvSpPr>
            <a:spLocks noGrp="1"/>
          </p:cNvSpPr>
          <p:nvPr>
            <p:ph type="pic" sz="quarter" idx="51"/>
          </p:nvPr>
        </p:nvSpPr>
        <p:spPr>
          <a:xfrm>
            <a:off x="2667000" y="1733550"/>
            <a:ext cx="1527048" cy="1527048"/>
          </a:xfrm>
          <a:prstGeom prst="ellipse">
            <a:avLst/>
          </a:prstGeom>
          <a:ln w="76200" cap="sq">
            <a:noFill/>
            <a:miter lim="800000"/>
          </a:ln>
          <a:effectLst/>
        </p:spPr>
        <p:txBody>
          <a:bodyPr>
            <a:normAutofit/>
          </a:bodyPr>
          <a:lstStyle>
            <a:lvl1pPr marL="0" indent="0" algn="ctr">
              <a:buFontTx/>
              <a:buNone/>
              <a:defRPr sz="1400">
                <a:solidFill>
                  <a:schemeClr val="tx1">
                    <a:lumMod val="50000"/>
                    <a:lumOff val="50000"/>
                  </a:schemeClr>
                </a:solidFill>
                <a:latin typeface="Roboto Light"/>
                <a:cs typeface="Roboto Light"/>
              </a:defRPr>
            </a:lvl1pPr>
          </a:lstStyle>
          <a:p>
            <a:endParaRPr lang="en-JM" dirty="0"/>
          </a:p>
        </p:txBody>
      </p:sp>
      <p:sp>
        <p:nvSpPr>
          <p:cNvPr id="16" name="Picture Placeholder 28"/>
          <p:cNvSpPr>
            <a:spLocks noGrp="1"/>
          </p:cNvSpPr>
          <p:nvPr>
            <p:ph type="pic" sz="quarter" idx="52"/>
          </p:nvPr>
        </p:nvSpPr>
        <p:spPr>
          <a:xfrm>
            <a:off x="4572000" y="1773174"/>
            <a:ext cx="1527048" cy="1527048"/>
          </a:xfrm>
          <a:prstGeom prst="ellipse">
            <a:avLst/>
          </a:prstGeom>
          <a:ln w="76200" cap="sq">
            <a:noFill/>
            <a:miter lim="800000"/>
          </a:ln>
          <a:effectLst/>
        </p:spPr>
        <p:txBody>
          <a:bodyPr>
            <a:normAutofit/>
          </a:bodyPr>
          <a:lstStyle>
            <a:lvl1pPr marL="0" indent="0" algn="ctr">
              <a:buFontTx/>
              <a:buNone/>
              <a:defRPr sz="1400">
                <a:solidFill>
                  <a:schemeClr val="tx1">
                    <a:lumMod val="50000"/>
                    <a:lumOff val="50000"/>
                  </a:schemeClr>
                </a:solidFill>
                <a:latin typeface="Roboto Light"/>
                <a:cs typeface="Roboto Light"/>
              </a:defRPr>
            </a:lvl1pPr>
          </a:lstStyle>
          <a:p>
            <a:endParaRPr lang="en-JM" dirty="0"/>
          </a:p>
        </p:txBody>
      </p:sp>
      <p:sp>
        <p:nvSpPr>
          <p:cNvPr id="17" name="Picture Placeholder 28"/>
          <p:cNvSpPr>
            <a:spLocks noGrp="1"/>
          </p:cNvSpPr>
          <p:nvPr>
            <p:ph type="pic" sz="quarter" idx="53"/>
          </p:nvPr>
        </p:nvSpPr>
        <p:spPr>
          <a:xfrm>
            <a:off x="6473952" y="1765554"/>
            <a:ext cx="1527048" cy="1527048"/>
          </a:xfrm>
          <a:prstGeom prst="ellipse">
            <a:avLst/>
          </a:prstGeom>
          <a:ln w="76200" cap="sq">
            <a:noFill/>
            <a:miter lim="800000"/>
          </a:ln>
          <a:effectLst/>
        </p:spPr>
        <p:txBody>
          <a:bodyPr>
            <a:normAutofit/>
          </a:bodyPr>
          <a:lstStyle>
            <a:lvl1pPr marL="0" indent="0" algn="ctr">
              <a:buFontTx/>
              <a:buNone/>
              <a:defRPr sz="1400">
                <a:solidFill>
                  <a:schemeClr val="tx1">
                    <a:lumMod val="50000"/>
                    <a:lumOff val="50000"/>
                  </a:schemeClr>
                </a:solidFill>
                <a:latin typeface="Roboto Light"/>
                <a:cs typeface="Roboto Light"/>
              </a:defRPr>
            </a:lvl1pPr>
          </a:lstStyle>
          <a:p>
            <a:endParaRPr lang="en-JM" dirty="0"/>
          </a:p>
        </p:txBody>
      </p:sp>
      <p:sp>
        <p:nvSpPr>
          <p:cNvPr id="18" name="Text Placeholder 3"/>
          <p:cNvSpPr>
            <a:spLocks noGrp="1"/>
          </p:cNvSpPr>
          <p:nvPr>
            <p:ph type="body" sz="quarter" idx="57"/>
          </p:nvPr>
        </p:nvSpPr>
        <p:spPr>
          <a:xfrm>
            <a:off x="2590800" y="3486150"/>
            <a:ext cx="1676400" cy="304800"/>
          </a:xfrm>
        </p:spPr>
        <p:txBody>
          <a:bodyPr>
            <a:noAutofit/>
          </a:bodyPr>
          <a:lstStyle>
            <a:lvl1pPr marL="0" indent="0" algn="ctr">
              <a:buFontTx/>
              <a:buNone/>
              <a:defRPr sz="1200">
                <a:solidFill>
                  <a:schemeClr val="tx1"/>
                </a:solidFill>
                <a:latin typeface="Roboto Slab Regular" pitchFamily="2" charset="0"/>
                <a:ea typeface="Roboto Light"/>
                <a:cs typeface="Roboto Slab Regular" pitchFamily="2"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endParaRPr lang="en-JM" dirty="0"/>
          </a:p>
        </p:txBody>
      </p:sp>
      <p:sp>
        <p:nvSpPr>
          <p:cNvPr id="19" name="Text Placeholder 3"/>
          <p:cNvSpPr>
            <a:spLocks noGrp="1"/>
          </p:cNvSpPr>
          <p:nvPr>
            <p:ph type="body" sz="quarter" idx="58"/>
          </p:nvPr>
        </p:nvSpPr>
        <p:spPr>
          <a:xfrm>
            <a:off x="4572000" y="3486150"/>
            <a:ext cx="1676400" cy="304800"/>
          </a:xfrm>
        </p:spPr>
        <p:txBody>
          <a:bodyPr>
            <a:noAutofit/>
          </a:bodyPr>
          <a:lstStyle>
            <a:lvl1pPr marL="0" indent="0" algn="ctr">
              <a:buFontTx/>
              <a:buNone/>
              <a:defRPr sz="1200">
                <a:solidFill>
                  <a:schemeClr val="tx1"/>
                </a:solidFill>
                <a:latin typeface="Roboto Slab Regular" pitchFamily="2" charset="0"/>
                <a:ea typeface="Roboto Light"/>
                <a:cs typeface="Roboto Slab Regular" pitchFamily="2"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endParaRPr lang="en-JM" dirty="0"/>
          </a:p>
        </p:txBody>
      </p:sp>
      <p:sp>
        <p:nvSpPr>
          <p:cNvPr id="20" name="Text Placeholder 3"/>
          <p:cNvSpPr>
            <a:spLocks noGrp="1"/>
          </p:cNvSpPr>
          <p:nvPr>
            <p:ph type="body" sz="quarter" idx="59"/>
          </p:nvPr>
        </p:nvSpPr>
        <p:spPr>
          <a:xfrm>
            <a:off x="6400800" y="3486150"/>
            <a:ext cx="1676400" cy="304800"/>
          </a:xfrm>
        </p:spPr>
        <p:txBody>
          <a:bodyPr>
            <a:noAutofit/>
          </a:bodyPr>
          <a:lstStyle>
            <a:lvl1pPr marL="0" indent="0" algn="ctr">
              <a:buFontTx/>
              <a:buNone/>
              <a:defRPr sz="1200">
                <a:solidFill>
                  <a:schemeClr val="tx1"/>
                </a:solidFill>
                <a:latin typeface="Roboto Slab Regular" pitchFamily="2" charset="0"/>
                <a:ea typeface="Roboto Light"/>
                <a:cs typeface="Roboto Slab Regular" pitchFamily="2"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endParaRPr lang="en-JM" dirty="0"/>
          </a:p>
        </p:txBody>
      </p:sp>
      <p:sp>
        <p:nvSpPr>
          <p:cNvPr id="21" name="Text Placeholder 3"/>
          <p:cNvSpPr>
            <a:spLocks noGrp="1"/>
          </p:cNvSpPr>
          <p:nvPr>
            <p:ph type="body" sz="quarter" idx="60"/>
          </p:nvPr>
        </p:nvSpPr>
        <p:spPr>
          <a:xfrm>
            <a:off x="609600" y="3486150"/>
            <a:ext cx="1676400" cy="304800"/>
          </a:xfrm>
        </p:spPr>
        <p:txBody>
          <a:bodyPr>
            <a:noAutofit/>
          </a:bodyPr>
          <a:lstStyle>
            <a:lvl1pPr marL="0" indent="0" algn="ctr">
              <a:buFontTx/>
              <a:buNone/>
              <a:defRPr sz="1200">
                <a:solidFill>
                  <a:schemeClr val="tx1"/>
                </a:solidFill>
                <a:latin typeface="Roboto Slab Regular" pitchFamily="2" charset="0"/>
                <a:ea typeface="Roboto Light"/>
                <a:cs typeface="Roboto Slab Regular" pitchFamily="2"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endParaRPr lang="en-JM" dirty="0"/>
          </a:p>
        </p:txBody>
      </p:sp>
      <p:sp>
        <p:nvSpPr>
          <p:cNvPr id="22" name="Text Placeholder 7"/>
          <p:cNvSpPr>
            <a:spLocks noGrp="1"/>
          </p:cNvSpPr>
          <p:nvPr>
            <p:ph type="body" sz="quarter" idx="61"/>
          </p:nvPr>
        </p:nvSpPr>
        <p:spPr>
          <a:xfrm>
            <a:off x="2590800" y="3714750"/>
            <a:ext cx="1676400" cy="533400"/>
          </a:xfrm>
        </p:spPr>
        <p:txBody>
          <a:bodyPr>
            <a:noAutofit/>
          </a:bodyPr>
          <a:lstStyle>
            <a:lvl1pPr marL="0" indent="0" algn="ctr">
              <a:buFontTx/>
              <a:buNone/>
              <a:defRPr sz="1000">
                <a:solidFill>
                  <a:schemeClr val="tx1">
                    <a:lumMod val="50000"/>
                    <a:lumOff val="50000"/>
                  </a:schemeClr>
                </a:solidFill>
                <a:latin typeface="Roboto Light"/>
                <a:cs typeface="Roboto Light"/>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23" name="Text Placeholder 7"/>
          <p:cNvSpPr>
            <a:spLocks noGrp="1"/>
          </p:cNvSpPr>
          <p:nvPr>
            <p:ph type="body" sz="quarter" idx="62"/>
          </p:nvPr>
        </p:nvSpPr>
        <p:spPr>
          <a:xfrm>
            <a:off x="4572000" y="3714750"/>
            <a:ext cx="1676400" cy="533400"/>
          </a:xfrm>
        </p:spPr>
        <p:txBody>
          <a:bodyPr>
            <a:noAutofit/>
          </a:bodyPr>
          <a:lstStyle>
            <a:lvl1pPr marL="0" indent="0" algn="ctr">
              <a:buFontTx/>
              <a:buNone/>
              <a:defRPr sz="1000">
                <a:solidFill>
                  <a:schemeClr val="tx1">
                    <a:lumMod val="50000"/>
                    <a:lumOff val="50000"/>
                  </a:schemeClr>
                </a:solidFill>
                <a:latin typeface="Roboto Light"/>
                <a:cs typeface="Roboto Light"/>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24" name="Text Placeholder 7"/>
          <p:cNvSpPr>
            <a:spLocks noGrp="1"/>
          </p:cNvSpPr>
          <p:nvPr>
            <p:ph type="body" sz="quarter" idx="63"/>
          </p:nvPr>
        </p:nvSpPr>
        <p:spPr>
          <a:xfrm>
            <a:off x="6400800" y="3714750"/>
            <a:ext cx="1676400" cy="533400"/>
          </a:xfrm>
        </p:spPr>
        <p:txBody>
          <a:bodyPr>
            <a:noAutofit/>
          </a:bodyPr>
          <a:lstStyle>
            <a:lvl1pPr marL="0" indent="0" algn="ctr">
              <a:buFontTx/>
              <a:buNone/>
              <a:defRPr sz="1000">
                <a:solidFill>
                  <a:schemeClr val="tx1">
                    <a:lumMod val="50000"/>
                    <a:lumOff val="50000"/>
                  </a:schemeClr>
                </a:solidFill>
                <a:latin typeface="Roboto Light"/>
                <a:cs typeface="Roboto Light"/>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25" name="Text Placeholder 7"/>
          <p:cNvSpPr>
            <a:spLocks noGrp="1"/>
          </p:cNvSpPr>
          <p:nvPr>
            <p:ph type="body" sz="quarter" idx="64"/>
          </p:nvPr>
        </p:nvSpPr>
        <p:spPr>
          <a:xfrm>
            <a:off x="609600" y="3714750"/>
            <a:ext cx="1676400" cy="533400"/>
          </a:xfrm>
        </p:spPr>
        <p:txBody>
          <a:bodyPr>
            <a:noAutofit/>
          </a:bodyPr>
          <a:lstStyle>
            <a:lvl1pPr marL="0" indent="0" algn="ctr">
              <a:buFontTx/>
              <a:buNone/>
              <a:defRPr sz="1000">
                <a:solidFill>
                  <a:schemeClr val="tx1">
                    <a:lumMod val="50000"/>
                    <a:lumOff val="50000"/>
                  </a:schemeClr>
                </a:solidFill>
                <a:latin typeface="Roboto Light"/>
                <a:cs typeface="Roboto Light"/>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27"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29"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2692869566"/>
      </p:ext>
    </p:extLst>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8_Title and Content">
    <p:spTree>
      <p:nvGrpSpPr>
        <p:cNvPr id="1" name=""/>
        <p:cNvGrpSpPr/>
        <p:nvPr/>
      </p:nvGrpSpPr>
      <p:grpSpPr>
        <a:xfrm>
          <a:off x="0" y="0"/>
          <a:ext cx="0" cy="0"/>
          <a:chOff x="0" y="0"/>
          <a:chExt cx="0" cy="0"/>
        </a:xfrm>
      </p:grpSpPr>
      <p:sp>
        <p:nvSpPr>
          <p:cNvPr id="27" name="Text Placeholder 5"/>
          <p:cNvSpPr>
            <a:spLocks noGrp="1"/>
          </p:cNvSpPr>
          <p:nvPr>
            <p:ph type="body" sz="quarter" idx="68"/>
          </p:nvPr>
        </p:nvSpPr>
        <p:spPr>
          <a:xfrm>
            <a:off x="622447" y="3638551"/>
            <a:ext cx="1739757" cy="681038"/>
          </a:xfrm>
        </p:spPr>
        <p:txBody>
          <a:bodyPr>
            <a:normAutofit/>
          </a:bodyPr>
          <a:lstStyle>
            <a:lvl1pPr marL="0" indent="0">
              <a:buFontTx/>
              <a:buNone/>
              <a:defRPr sz="1000">
                <a:solidFill>
                  <a:schemeClr val="tx1">
                    <a:lumMod val="50000"/>
                    <a:lumOff val="50000"/>
                  </a:schemeClr>
                </a:solidFill>
                <a:latin typeface="Roboto Light"/>
                <a:cs typeface="Roboto Light"/>
              </a:defRPr>
            </a:lvl1pPr>
          </a:lstStyle>
          <a:p>
            <a:pPr lvl="0"/>
            <a:endParaRPr lang="en-JM" dirty="0"/>
          </a:p>
        </p:txBody>
      </p:sp>
      <p:sp>
        <p:nvSpPr>
          <p:cNvPr id="28" name="Text Placeholder 5"/>
          <p:cNvSpPr>
            <a:spLocks noGrp="1"/>
          </p:cNvSpPr>
          <p:nvPr>
            <p:ph type="body" sz="quarter" idx="69"/>
          </p:nvPr>
        </p:nvSpPr>
        <p:spPr>
          <a:xfrm>
            <a:off x="2654174" y="3643312"/>
            <a:ext cx="1613026" cy="681038"/>
          </a:xfrm>
        </p:spPr>
        <p:txBody>
          <a:bodyPr>
            <a:normAutofit/>
          </a:bodyPr>
          <a:lstStyle>
            <a:lvl1pPr marL="0" indent="0">
              <a:buFontTx/>
              <a:buNone/>
              <a:defRPr sz="1000">
                <a:solidFill>
                  <a:schemeClr val="tx1">
                    <a:lumMod val="50000"/>
                    <a:lumOff val="50000"/>
                  </a:schemeClr>
                </a:solidFill>
                <a:latin typeface="Roboto Light"/>
                <a:cs typeface="Roboto Light"/>
              </a:defRPr>
            </a:lvl1pPr>
          </a:lstStyle>
          <a:p>
            <a:pPr lvl="0"/>
            <a:endParaRPr lang="en-JM" dirty="0"/>
          </a:p>
        </p:txBody>
      </p:sp>
      <p:sp>
        <p:nvSpPr>
          <p:cNvPr id="29" name="Text Placeholder 11"/>
          <p:cNvSpPr>
            <a:spLocks noGrp="1"/>
          </p:cNvSpPr>
          <p:nvPr>
            <p:ph type="body" sz="quarter" idx="70"/>
          </p:nvPr>
        </p:nvSpPr>
        <p:spPr>
          <a:xfrm>
            <a:off x="609601" y="3262312"/>
            <a:ext cx="1752600" cy="300038"/>
          </a:xfrm>
        </p:spPr>
        <p:txBody>
          <a:bodyPr>
            <a:noAutofit/>
          </a:bodyPr>
          <a:lstStyle>
            <a:lvl1pPr marL="0" indent="0">
              <a:buFontTx/>
              <a:buNone/>
              <a:defRPr sz="1200" b="0" i="0">
                <a:solidFill>
                  <a:schemeClr val="tx1"/>
                </a:solidFill>
                <a:latin typeface="Roboto Slab Regular" pitchFamily="2" charset="0"/>
                <a:cs typeface="Roboto Slab Regular" pitchFamily="2"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JM" dirty="0"/>
          </a:p>
        </p:txBody>
      </p:sp>
      <p:sp>
        <p:nvSpPr>
          <p:cNvPr id="31" name="Text Placeholder 11"/>
          <p:cNvSpPr>
            <a:spLocks noGrp="1"/>
          </p:cNvSpPr>
          <p:nvPr>
            <p:ph type="body" sz="quarter" idx="72"/>
          </p:nvPr>
        </p:nvSpPr>
        <p:spPr>
          <a:xfrm>
            <a:off x="2654177" y="3262312"/>
            <a:ext cx="1601787" cy="300038"/>
          </a:xfrm>
        </p:spPr>
        <p:txBody>
          <a:bodyPr>
            <a:noAutofit/>
          </a:bodyPr>
          <a:lstStyle>
            <a:lvl1pPr marL="0" indent="0">
              <a:buFontTx/>
              <a:buNone/>
              <a:defRPr sz="1200" b="0" i="0">
                <a:solidFill>
                  <a:schemeClr val="tx1"/>
                </a:solidFill>
                <a:latin typeface="Roboto Slab Regular" pitchFamily="2" charset="0"/>
                <a:cs typeface="Roboto Slab Regular" pitchFamily="2"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JM" dirty="0"/>
          </a:p>
        </p:txBody>
      </p:sp>
      <p:sp>
        <p:nvSpPr>
          <p:cNvPr id="33" name="Text Placeholder 5"/>
          <p:cNvSpPr>
            <a:spLocks noGrp="1"/>
          </p:cNvSpPr>
          <p:nvPr>
            <p:ph type="body" sz="quarter" idx="74"/>
          </p:nvPr>
        </p:nvSpPr>
        <p:spPr>
          <a:xfrm>
            <a:off x="4648204" y="3643312"/>
            <a:ext cx="1675229" cy="681038"/>
          </a:xfrm>
        </p:spPr>
        <p:txBody>
          <a:bodyPr>
            <a:normAutofit/>
          </a:bodyPr>
          <a:lstStyle>
            <a:lvl1pPr marL="0" indent="0">
              <a:buFontTx/>
              <a:buNone/>
              <a:defRPr sz="1000">
                <a:solidFill>
                  <a:schemeClr val="tx1">
                    <a:lumMod val="50000"/>
                    <a:lumOff val="50000"/>
                  </a:schemeClr>
                </a:solidFill>
                <a:latin typeface="Roboto Light"/>
                <a:cs typeface="Roboto Light"/>
              </a:defRPr>
            </a:lvl1pPr>
          </a:lstStyle>
          <a:p>
            <a:pPr lvl="0"/>
            <a:endParaRPr lang="en-JM" dirty="0"/>
          </a:p>
        </p:txBody>
      </p:sp>
      <p:sp>
        <p:nvSpPr>
          <p:cNvPr id="34" name="Text Placeholder 11"/>
          <p:cNvSpPr>
            <a:spLocks noGrp="1"/>
          </p:cNvSpPr>
          <p:nvPr>
            <p:ph type="body" sz="quarter" idx="75"/>
          </p:nvPr>
        </p:nvSpPr>
        <p:spPr>
          <a:xfrm>
            <a:off x="4648204" y="3262312"/>
            <a:ext cx="1663557" cy="300038"/>
          </a:xfrm>
        </p:spPr>
        <p:txBody>
          <a:bodyPr>
            <a:noAutofit/>
          </a:bodyPr>
          <a:lstStyle>
            <a:lvl1pPr marL="0" indent="0">
              <a:buFontTx/>
              <a:buNone/>
              <a:defRPr sz="1200" b="0" i="0">
                <a:solidFill>
                  <a:schemeClr val="tx1"/>
                </a:solidFill>
                <a:latin typeface="Roboto Slab Regular" pitchFamily="2" charset="0"/>
                <a:cs typeface="Roboto Slab Regular" pitchFamily="2"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JM" dirty="0"/>
          </a:p>
        </p:txBody>
      </p:sp>
      <p:sp>
        <p:nvSpPr>
          <p:cNvPr id="36" name="Text Placeholder 5"/>
          <p:cNvSpPr>
            <a:spLocks noGrp="1"/>
          </p:cNvSpPr>
          <p:nvPr>
            <p:ph type="body" sz="quarter" idx="77"/>
          </p:nvPr>
        </p:nvSpPr>
        <p:spPr>
          <a:xfrm>
            <a:off x="6630036" y="3643312"/>
            <a:ext cx="1751964" cy="681038"/>
          </a:xfrm>
        </p:spPr>
        <p:txBody>
          <a:bodyPr>
            <a:normAutofit/>
          </a:bodyPr>
          <a:lstStyle>
            <a:lvl1pPr marL="0" indent="0">
              <a:buFontTx/>
              <a:buNone/>
              <a:defRPr sz="1000">
                <a:solidFill>
                  <a:schemeClr val="tx1">
                    <a:lumMod val="50000"/>
                    <a:lumOff val="50000"/>
                  </a:schemeClr>
                </a:solidFill>
                <a:latin typeface="Roboto Light"/>
                <a:cs typeface="Roboto Light"/>
              </a:defRPr>
            </a:lvl1pPr>
          </a:lstStyle>
          <a:p>
            <a:pPr lvl="0"/>
            <a:endParaRPr lang="en-JM" dirty="0"/>
          </a:p>
        </p:txBody>
      </p:sp>
      <p:sp>
        <p:nvSpPr>
          <p:cNvPr id="37" name="Text Placeholder 11"/>
          <p:cNvSpPr>
            <a:spLocks noGrp="1"/>
          </p:cNvSpPr>
          <p:nvPr>
            <p:ph type="body" sz="quarter" idx="78"/>
          </p:nvPr>
        </p:nvSpPr>
        <p:spPr>
          <a:xfrm>
            <a:off x="6630040" y="3262312"/>
            <a:ext cx="1739757" cy="300038"/>
          </a:xfrm>
        </p:spPr>
        <p:txBody>
          <a:bodyPr>
            <a:noAutofit/>
          </a:bodyPr>
          <a:lstStyle>
            <a:lvl1pPr marL="0" indent="0">
              <a:buFontTx/>
              <a:buNone/>
              <a:defRPr sz="1200" b="0" i="0">
                <a:solidFill>
                  <a:schemeClr val="tx1"/>
                </a:solidFill>
                <a:latin typeface="Roboto Slab Regular" pitchFamily="2" charset="0"/>
                <a:cs typeface="Roboto Slab Regular" pitchFamily="2"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JM" dirty="0"/>
          </a:p>
        </p:txBody>
      </p:sp>
      <p:sp>
        <p:nvSpPr>
          <p:cNvPr id="39" name="Picture Placeholder 4"/>
          <p:cNvSpPr>
            <a:spLocks noGrp="1"/>
          </p:cNvSpPr>
          <p:nvPr>
            <p:ph type="pic" sz="quarter" idx="80"/>
          </p:nvPr>
        </p:nvSpPr>
        <p:spPr>
          <a:xfrm>
            <a:off x="609600" y="1581150"/>
            <a:ext cx="1905000" cy="1371600"/>
          </a:xfrm>
        </p:spPr>
        <p:txBody>
          <a:bodyPr>
            <a:normAutofit/>
          </a:bodyPr>
          <a:lstStyle>
            <a:lvl1pPr>
              <a:defRPr sz="1050">
                <a:latin typeface="Roboto Light"/>
                <a:cs typeface="Roboto Light"/>
              </a:defRPr>
            </a:lvl1pPr>
          </a:lstStyle>
          <a:p>
            <a:endParaRPr lang="en-US" dirty="0"/>
          </a:p>
        </p:txBody>
      </p:sp>
      <p:sp>
        <p:nvSpPr>
          <p:cNvPr id="40" name="Picture Placeholder 4"/>
          <p:cNvSpPr>
            <a:spLocks noGrp="1"/>
          </p:cNvSpPr>
          <p:nvPr>
            <p:ph type="pic" sz="quarter" idx="81"/>
          </p:nvPr>
        </p:nvSpPr>
        <p:spPr>
          <a:xfrm>
            <a:off x="2616200" y="1581150"/>
            <a:ext cx="1905000" cy="1371600"/>
          </a:xfrm>
        </p:spPr>
        <p:txBody>
          <a:bodyPr>
            <a:normAutofit/>
          </a:bodyPr>
          <a:lstStyle>
            <a:lvl1pPr>
              <a:defRPr sz="1050">
                <a:latin typeface="Roboto Light"/>
                <a:cs typeface="Roboto Light"/>
              </a:defRPr>
            </a:lvl1pPr>
          </a:lstStyle>
          <a:p>
            <a:endParaRPr lang="en-US" dirty="0"/>
          </a:p>
        </p:txBody>
      </p:sp>
      <p:sp>
        <p:nvSpPr>
          <p:cNvPr id="41" name="Picture Placeholder 4"/>
          <p:cNvSpPr>
            <a:spLocks noGrp="1"/>
          </p:cNvSpPr>
          <p:nvPr>
            <p:ph type="pic" sz="quarter" idx="82"/>
          </p:nvPr>
        </p:nvSpPr>
        <p:spPr>
          <a:xfrm>
            <a:off x="4622800" y="1581150"/>
            <a:ext cx="1905000" cy="1371600"/>
          </a:xfrm>
        </p:spPr>
        <p:txBody>
          <a:bodyPr>
            <a:normAutofit/>
          </a:bodyPr>
          <a:lstStyle>
            <a:lvl1pPr>
              <a:defRPr sz="1050">
                <a:latin typeface="Roboto Light"/>
                <a:cs typeface="Roboto Light"/>
              </a:defRPr>
            </a:lvl1pPr>
          </a:lstStyle>
          <a:p>
            <a:endParaRPr lang="en-US" dirty="0"/>
          </a:p>
        </p:txBody>
      </p:sp>
      <p:sp>
        <p:nvSpPr>
          <p:cNvPr id="42" name="Picture Placeholder 4"/>
          <p:cNvSpPr>
            <a:spLocks noGrp="1"/>
          </p:cNvSpPr>
          <p:nvPr>
            <p:ph type="pic" sz="quarter" idx="83"/>
          </p:nvPr>
        </p:nvSpPr>
        <p:spPr>
          <a:xfrm>
            <a:off x="6629400" y="1581150"/>
            <a:ext cx="1905000" cy="1371600"/>
          </a:xfrm>
        </p:spPr>
        <p:txBody>
          <a:bodyPr>
            <a:normAutofit/>
          </a:bodyPr>
          <a:lstStyle>
            <a:lvl1pPr>
              <a:defRPr sz="1050">
                <a:latin typeface="Roboto Light"/>
                <a:cs typeface="Roboto Light"/>
              </a:defRPr>
            </a:lvl1pPr>
          </a:lstStyle>
          <a:p>
            <a:endParaRPr lang="en-US" dirty="0"/>
          </a:p>
        </p:txBody>
      </p:sp>
      <p:sp>
        <p:nvSpPr>
          <p:cNvPr id="18"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19"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4135416442"/>
      </p:ext>
    </p:extLst>
  </p:cSld>
  <p:clrMapOvr>
    <a:masterClrMapping/>
  </p:clrMapOvr>
  <p:transition spd="slow">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5_Title and Content">
    <p:spTree>
      <p:nvGrpSpPr>
        <p:cNvPr id="1" name=""/>
        <p:cNvGrpSpPr/>
        <p:nvPr/>
      </p:nvGrpSpPr>
      <p:grpSpPr>
        <a:xfrm>
          <a:off x="0" y="0"/>
          <a:ext cx="0" cy="0"/>
          <a:chOff x="0" y="0"/>
          <a:chExt cx="0" cy="0"/>
        </a:xfrm>
      </p:grpSpPr>
      <p:sp>
        <p:nvSpPr>
          <p:cNvPr id="7" name="Text Placeholder 5"/>
          <p:cNvSpPr>
            <a:spLocks noGrp="1"/>
          </p:cNvSpPr>
          <p:nvPr>
            <p:ph type="body" sz="quarter" idx="13"/>
          </p:nvPr>
        </p:nvSpPr>
        <p:spPr>
          <a:xfrm>
            <a:off x="533400" y="1524000"/>
            <a:ext cx="8001000" cy="2819400"/>
          </a:xfrm>
        </p:spPr>
        <p:txBody>
          <a:bodyPr>
            <a:normAutofit/>
          </a:bodyPr>
          <a:lstStyle>
            <a:lvl1pPr marL="342900" indent="-342900">
              <a:buFont typeface="Courier New" pitchFamily="49" charset="0"/>
              <a:buChar char="o"/>
              <a:defRPr sz="1000">
                <a:solidFill>
                  <a:schemeClr val="tx1">
                    <a:lumMod val="50000"/>
                    <a:lumOff val="50000"/>
                  </a:schemeClr>
                </a:solidFill>
                <a:latin typeface="Roboto Light"/>
                <a:cs typeface="Roboto Light"/>
              </a:defRPr>
            </a:lvl1pPr>
            <a:lvl2pPr marL="742950" indent="-285750">
              <a:buFont typeface="Sketch Rockwell" pitchFamily="2" charset="0"/>
              <a:buChar char="o"/>
              <a:defRPr>
                <a:solidFill>
                  <a:schemeClr val="tx1">
                    <a:lumMod val="65000"/>
                    <a:lumOff val="35000"/>
                  </a:schemeClr>
                </a:solidFill>
                <a:latin typeface="Futura LT Book" pitchFamily="2" charset="0"/>
              </a:defRPr>
            </a:lvl2pPr>
            <a:lvl3pPr marL="1143000" indent="-228600">
              <a:buFont typeface="Sketch Rockwell" pitchFamily="2" charset="0"/>
              <a:buChar char="o"/>
              <a:defRPr>
                <a:solidFill>
                  <a:schemeClr val="tx1">
                    <a:lumMod val="65000"/>
                    <a:lumOff val="35000"/>
                  </a:schemeClr>
                </a:solidFill>
                <a:latin typeface="Futura LT Book" pitchFamily="2" charset="0"/>
              </a:defRPr>
            </a:lvl3pPr>
            <a:lvl4pPr marL="1600200" indent="-228600">
              <a:buFont typeface="Sketch Rockwell" pitchFamily="2" charset="0"/>
              <a:buChar char="o"/>
              <a:defRPr>
                <a:solidFill>
                  <a:schemeClr val="tx1">
                    <a:lumMod val="65000"/>
                    <a:lumOff val="35000"/>
                  </a:schemeClr>
                </a:solidFill>
                <a:latin typeface="Futura LT Book" pitchFamily="2" charset="0"/>
              </a:defRPr>
            </a:lvl4pPr>
            <a:lvl5pPr marL="2057400" indent="-228600">
              <a:buFont typeface="Sketch Rockwell" pitchFamily="2" charset="0"/>
              <a:buChar char="o"/>
              <a:defRPr>
                <a:solidFill>
                  <a:schemeClr val="tx1">
                    <a:lumMod val="65000"/>
                    <a:lumOff val="35000"/>
                  </a:schemeClr>
                </a:solidFill>
                <a:latin typeface="Futura LT Book" pitchFamily="2" charset="0"/>
              </a:defRPr>
            </a:lvl5pPr>
          </a:lstStyle>
          <a:p>
            <a:pPr lvl="0"/>
            <a:endParaRPr lang="en-JM" dirty="0"/>
          </a:p>
        </p:txBody>
      </p:sp>
      <p:sp>
        <p:nvSpPr>
          <p:cNvPr id="8"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9"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2510703526"/>
      </p:ext>
    </p:extLst>
  </p:cSld>
  <p:clrMapOvr>
    <a:masterClrMapping/>
  </p:clrMapOvr>
  <p:transition spd="slow">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4_Title and Content">
    <p:spTree>
      <p:nvGrpSpPr>
        <p:cNvPr id="1" name=""/>
        <p:cNvGrpSpPr/>
        <p:nvPr/>
      </p:nvGrpSpPr>
      <p:grpSpPr>
        <a:xfrm>
          <a:off x="0" y="0"/>
          <a:ext cx="0" cy="0"/>
          <a:chOff x="0" y="0"/>
          <a:chExt cx="0" cy="0"/>
        </a:xfrm>
      </p:grpSpPr>
      <p:sp>
        <p:nvSpPr>
          <p:cNvPr id="7" name="Text Placeholder 13"/>
          <p:cNvSpPr>
            <a:spLocks noGrp="1"/>
          </p:cNvSpPr>
          <p:nvPr>
            <p:ph type="body" sz="quarter" idx="47"/>
          </p:nvPr>
        </p:nvSpPr>
        <p:spPr>
          <a:xfrm>
            <a:off x="1066164" y="1778565"/>
            <a:ext cx="3048000" cy="403225"/>
          </a:xfrm>
        </p:spPr>
        <p:txBody>
          <a:bodyPr anchor="ctr">
            <a:normAutofit/>
          </a:bodyPr>
          <a:lstStyle>
            <a:lvl1pPr marL="0" indent="0">
              <a:buFontTx/>
              <a:buNone/>
              <a:defRPr sz="1000" b="0">
                <a:solidFill>
                  <a:schemeClr val="tx1">
                    <a:lumMod val="50000"/>
                    <a:lumOff val="50000"/>
                  </a:schemeClr>
                </a:solidFill>
                <a:latin typeface="Roboto Light"/>
                <a:ea typeface="Roboto Light"/>
                <a:cs typeface="Roboto Light"/>
              </a:defRPr>
            </a:lvl1pPr>
          </a:lstStyle>
          <a:p>
            <a:pPr lvl="0"/>
            <a:endParaRPr lang="en-JM" dirty="0"/>
          </a:p>
        </p:txBody>
      </p:sp>
      <p:sp>
        <p:nvSpPr>
          <p:cNvPr id="8" name="Text Placeholder 13"/>
          <p:cNvSpPr>
            <a:spLocks noGrp="1"/>
          </p:cNvSpPr>
          <p:nvPr>
            <p:ph type="body" sz="quarter" idx="48"/>
          </p:nvPr>
        </p:nvSpPr>
        <p:spPr>
          <a:xfrm>
            <a:off x="1066482" y="2311965"/>
            <a:ext cx="3048000" cy="403225"/>
          </a:xfrm>
        </p:spPr>
        <p:txBody>
          <a:bodyPr anchor="ctr">
            <a:normAutofit/>
          </a:bodyPr>
          <a:lstStyle>
            <a:lvl1pPr marL="0" indent="0">
              <a:buFontTx/>
              <a:buNone/>
              <a:defRPr sz="1000" b="0">
                <a:solidFill>
                  <a:schemeClr val="tx1">
                    <a:lumMod val="50000"/>
                    <a:lumOff val="50000"/>
                  </a:schemeClr>
                </a:solidFill>
                <a:latin typeface="Roboto Light"/>
                <a:ea typeface="Roboto Light"/>
                <a:cs typeface="Roboto Light"/>
              </a:defRPr>
            </a:lvl1pPr>
          </a:lstStyle>
          <a:p>
            <a:pPr lvl="0"/>
            <a:endParaRPr lang="en-JM" dirty="0"/>
          </a:p>
        </p:txBody>
      </p:sp>
      <p:sp>
        <p:nvSpPr>
          <p:cNvPr id="9" name="Text Placeholder 13"/>
          <p:cNvSpPr>
            <a:spLocks noGrp="1"/>
          </p:cNvSpPr>
          <p:nvPr>
            <p:ph type="body" sz="quarter" idx="49"/>
          </p:nvPr>
        </p:nvSpPr>
        <p:spPr>
          <a:xfrm>
            <a:off x="1066800" y="2845365"/>
            <a:ext cx="3048000" cy="403225"/>
          </a:xfrm>
        </p:spPr>
        <p:txBody>
          <a:bodyPr anchor="ctr">
            <a:normAutofit/>
          </a:bodyPr>
          <a:lstStyle>
            <a:lvl1pPr marL="0" indent="0">
              <a:buFontTx/>
              <a:buNone/>
              <a:defRPr sz="1000" b="0">
                <a:solidFill>
                  <a:schemeClr val="tx1">
                    <a:lumMod val="50000"/>
                    <a:lumOff val="50000"/>
                  </a:schemeClr>
                </a:solidFill>
                <a:latin typeface="Roboto Light"/>
                <a:ea typeface="Roboto Light"/>
                <a:cs typeface="Roboto Light"/>
              </a:defRPr>
            </a:lvl1pPr>
          </a:lstStyle>
          <a:p>
            <a:pPr lvl="0"/>
            <a:endParaRPr lang="en-JM" dirty="0"/>
          </a:p>
        </p:txBody>
      </p:sp>
      <p:sp>
        <p:nvSpPr>
          <p:cNvPr id="10" name="Text Placeholder 13"/>
          <p:cNvSpPr>
            <a:spLocks noGrp="1"/>
          </p:cNvSpPr>
          <p:nvPr>
            <p:ph type="body" sz="quarter" idx="50"/>
          </p:nvPr>
        </p:nvSpPr>
        <p:spPr>
          <a:xfrm>
            <a:off x="1066800" y="3400990"/>
            <a:ext cx="3048000" cy="403225"/>
          </a:xfrm>
        </p:spPr>
        <p:txBody>
          <a:bodyPr anchor="ctr">
            <a:normAutofit/>
          </a:bodyPr>
          <a:lstStyle>
            <a:lvl1pPr marL="0" indent="0">
              <a:buFontTx/>
              <a:buNone/>
              <a:defRPr sz="1000" b="0">
                <a:solidFill>
                  <a:schemeClr val="tx1">
                    <a:lumMod val="50000"/>
                    <a:lumOff val="50000"/>
                  </a:schemeClr>
                </a:solidFill>
                <a:latin typeface="Roboto Light"/>
                <a:ea typeface="Roboto Light"/>
                <a:cs typeface="Roboto Light"/>
              </a:defRPr>
            </a:lvl1pPr>
          </a:lstStyle>
          <a:p>
            <a:pPr lvl="0"/>
            <a:endParaRPr lang="en-JM" dirty="0"/>
          </a:p>
        </p:txBody>
      </p:sp>
      <p:sp>
        <p:nvSpPr>
          <p:cNvPr id="11" name="Text Placeholder 13"/>
          <p:cNvSpPr>
            <a:spLocks noGrp="1"/>
          </p:cNvSpPr>
          <p:nvPr>
            <p:ph type="body" sz="quarter" idx="51"/>
          </p:nvPr>
        </p:nvSpPr>
        <p:spPr>
          <a:xfrm>
            <a:off x="1066800" y="3912165"/>
            <a:ext cx="3048000" cy="403225"/>
          </a:xfrm>
        </p:spPr>
        <p:txBody>
          <a:bodyPr anchor="ctr">
            <a:normAutofit/>
          </a:bodyPr>
          <a:lstStyle>
            <a:lvl1pPr marL="0" indent="0">
              <a:buFontTx/>
              <a:buNone/>
              <a:defRPr sz="1000" b="0">
                <a:solidFill>
                  <a:schemeClr val="tx1">
                    <a:lumMod val="50000"/>
                    <a:lumOff val="50000"/>
                  </a:schemeClr>
                </a:solidFill>
                <a:latin typeface="Roboto Light"/>
                <a:ea typeface="Roboto Light"/>
                <a:cs typeface="Roboto Light"/>
              </a:defRPr>
            </a:lvl1pPr>
          </a:lstStyle>
          <a:p>
            <a:pPr lvl="0"/>
            <a:endParaRPr lang="en-JM" dirty="0"/>
          </a:p>
        </p:txBody>
      </p:sp>
      <p:sp>
        <p:nvSpPr>
          <p:cNvPr id="12" name="Content Placeholder 6"/>
          <p:cNvSpPr>
            <a:spLocks noGrp="1" noChangeAspect="1"/>
          </p:cNvSpPr>
          <p:nvPr>
            <p:ph sz="quarter" idx="55" hasCustomPrompt="1"/>
          </p:nvPr>
        </p:nvSpPr>
        <p:spPr>
          <a:xfrm>
            <a:off x="640080" y="1748790"/>
            <a:ext cx="411480" cy="432000"/>
          </a:xfrm>
          <a:prstGeom prst="roundRect">
            <a:avLst>
              <a:gd name="adj" fmla="val 50000"/>
            </a:avLst>
          </a:prstGeom>
          <a:solidFill>
            <a:schemeClr val="accent1"/>
          </a:solidFill>
        </p:spPr>
        <p:txBody>
          <a:bodyPr anchor="ctr">
            <a:noAutofit/>
          </a:bodyPr>
          <a:lstStyle>
            <a:lvl1pPr marL="0" indent="0" algn="ctr">
              <a:buFontTx/>
              <a:buNone/>
              <a:defRPr sz="1600">
                <a:solidFill>
                  <a:schemeClr val="bg2"/>
                </a:solidFill>
                <a:latin typeface="Roboto Slab Light"/>
                <a:ea typeface="Roboto Light"/>
                <a:cs typeface="Roboto Slab Light"/>
              </a:defRPr>
            </a:lvl1pPr>
          </a:lstStyle>
          <a:p>
            <a:pPr lvl="0"/>
            <a:r>
              <a:rPr lang="en-JM" dirty="0"/>
              <a:t>1</a:t>
            </a:r>
          </a:p>
        </p:txBody>
      </p:sp>
      <p:sp>
        <p:nvSpPr>
          <p:cNvPr id="17" name="Text Placeholder 13"/>
          <p:cNvSpPr>
            <a:spLocks noGrp="1"/>
          </p:cNvSpPr>
          <p:nvPr>
            <p:ph type="body" sz="quarter" idx="60"/>
          </p:nvPr>
        </p:nvSpPr>
        <p:spPr>
          <a:xfrm>
            <a:off x="5105082" y="1778565"/>
            <a:ext cx="3048000" cy="403225"/>
          </a:xfrm>
        </p:spPr>
        <p:txBody>
          <a:bodyPr anchor="ctr">
            <a:normAutofit/>
          </a:bodyPr>
          <a:lstStyle>
            <a:lvl1pPr marL="0" indent="0">
              <a:buFontTx/>
              <a:buNone/>
              <a:defRPr sz="1000" b="0">
                <a:solidFill>
                  <a:schemeClr val="tx1">
                    <a:lumMod val="50000"/>
                    <a:lumOff val="50000"/>
                  </a:schemeClr>
                </a:solidFill>
                <a:latin typeface="Roboto Light"/>
                <a:ea typeface="Roboto Light"/>
                <a:cs typeface="Roboto Light"/>
              </a:defRPr>
            </a:lvl1pPr>
          </a:lstStyle>
          <a:p>
            <a:pPr lvl="0"/>
            <a:endParaRPr lang="en-JM" dirty="0"/>
          </a:p>
        </p:txBody>
      </p:sp>
      <p:sp>
        <p:nvSpPr>
          <p:cNvPr id="18" name="Text Placeholder 13"/>
          <p:cNvSpPr>
            <a:spLocks noGrp="1"/>
          </p:cNvSpPr>
          <p:nvPr>
            <p:ph type="body" sz="quarter" idx="61"/>
          </p:nvPr>
        </p:nvSpPr>
        <p:spPr>
          <a:xfrm>
            <a:off x="5105400" y="2311965"/>
            <a:ext cx="3048000" cy="403225"/>
          </a:xfrm>
        </p:spPr>
        <p:txBody>
          <a:bodyPr anchor="ctr">
            <a:normAutofit/>
          </a:bodyPr>
          <a:lstStyle>
            <a:lvl1pPr marL="0" indent="0">
              <a:buFontTx/>
              <a:buNone/>
              <a:defRPr sz="1000" b="0">
                <a:solidFill>
                  <a:schemeClr val="tx1">
                    <a:lumMod val="50000"/>
                    <a:lumOff val="50000"/>
                  </a:schemeClr>
                </a:solidFill>
                <a:latin typeface="Roboto Light"/>
                <a:ea typeface="Roboto Light"/>
                <a:cs typeface="Roboto Light"/>
              </a:defRPr>
            </a:lvl1pPr>
          </a:lstStyle>
          <a:p>
            <a:pPr lvl="0"/>
            <a:endParaRPr lang="en-JM" dirty="0"/>
          </a:p>
        </p:txBody>
      </p:sp>
      <p:sp>
        <p:nvSpPr>
          <p:cNvPr id="19" name="Text Placeholder 13"/>
          <p:cNvSpPr>
            <a:spLocks noGrp="1"/>
          </p:cNvSpPr>
          <p:nvPr>
            <p:ph type="body" sz="quarter" idx="62"/>
          </p:nvPr>
        </p:nvSpPr>
        <p:spPr>
          <a:xfrm>
            <a:off x="5105400" y="2845365"/>
            <a:ext cx="3048000" cy="403225"/>
          </a:xfrm>
        </p:spPr>
        <p:txBody>
          <a:bodyPr anchor="ctr">
            <a:normAutofit/>
          </a:bodyPr>
          <a:lstStyle>
            <a:lvl1pPr marL="0" indent="0">
              <a:buFontTx/>
              <a:buNone/>
              <a:defRPr sz="1000" b="0">
                <a:solidFill>
                  <a:schemeClr val="tx1">
                    <a:lumMod val="50000"/>
                    <a:lumOff val="50000"/>
                  </a:schemeClr>
                </a:solidFill>
                <a:latin typeface="Roboto Light"/>
                <a:ea typeface="Roboto Light"/>
                <a:cs typeface="Roboto Light"/>
              </a:defRPr>
            </a:lvl1pPr>
          </a:lstStyle>
          <a:p>
            <a:pPr lvl="0"/>
            <a:endParaRPr lang="en-JM" dirty="0"/>
          </a:p>
        </p:txBody>
      </p:sp>
      <p:sp>
        <p:nvSpPr>
          <p:cNvPr id="20" name="Text Placeholder 13"/>
          <p:cNvSpPr>
            <a:spLocks noGrp="1"/>
          </p:cNvSpPr>
          <p:nvPr>
            <p:ph type="body" sz="quarter" idx="63"/>
          </p:nvPr>
        </p:nvSpPr>
        <p:spPr>
          <a:xfrm>
            <a:off x="5105400" y="3400990"/>
            <a:ext cx="3048000" cy="403225"/>
          </a:xfrm>
        </p:spPr>
        <p:txBody>
          <a:bodyPr anchor="ctr">
            <a:normAutofit/>
          </a:bodyPr>
          <a:lstStyle>
            <a:lvl1pPr marL="0" indent="0">
              <a:buFontTx/>
              <a:buNone/>
              <a:defRPr sz="1000" b="0">
                <a:solidFill>
                  <a:schemeClr val="tx1">
                    <a:lumMod val="50000"/>
                    <a:lumOff val="50000"/>
                  </a:schemeClr>
                </a:solidFill>
                <a:latin typeface="Roboto Light"/>
                <a:ea typeface="Roboto Light"/>
                <a:cs typeface="Roboto Light"/>
              </a:defRPr>
            </a:lvl1pPr>
          </a:lstStyle>
          <a:p>
            <a:pPr lvl="0"/>
            <a:endParaRPr lang="en-JM" dirty="0"/>
          </a:p>
        </p:txBody>
      </p:sp>
      <p:sp>
        <p:nvSpPr>
          <p:cNvPr id="21" name="Text Placeholder 13"/>
          <p:cNvSpPr>
            <a:spLocks noGrp="1"/>
          </p:cNvSpPr>
          <p:nvPr>
            <p:ph type="body" sz="quarter" idx="64"/>
          </p:nvPr>
        </p:nvSpPr>
        <p:spPr>
          <a:xfrm>
            <a:off x="5105400" y="3912165"/>
            <a:ext cx="3048000" cy="403225"/>
          </a:xfrm>
        </p:spPr>
        <p:txBody>
          <a:bodyPr anchor="ctr">
            <a:normAutofit/>
          </a:bodyPr>
          <a:lstStyle>
            <a:lvl1pPr marL="0" indent="0">
              <a:buFontTx/>
              <a:buNone/>
              <a:defRPr sz="1000" b="0">
                <a:solidFill>
                  <a:schemeClr val="tx1">
                    <a:lumMod val="50000"/>
                    <a:lumOff val="50000"/>
                  </a:schemeClr>
                </a:solidFill>
                <a:latin typeface="Roboto Light"/>
                <a:ea typeface="Roboto Light"/>
                <a:cs typeface="Roboto Light"/>
              </a:defRPr>
            </a:lvl1pPr>
          </a:lstStyle>
          <a:p>
            <a:pPr lvl="0"/>
            <a:endParaRPr lang="en-JM" dirty="0"/>
          </a:p>
        </p:txBody>
      </p:sp>
      <p:sp>
        <p:nvSpPr>
          <p:cNvPr id="27" name="Content Placeholder 6"/>
          <p:cNvSpPr>
            <a:spLocks noGrp="1" noChangeAspect="1"/>
          </p:cNvSpPr>
          <p:nvPr>
            <p:ph sz="quarter" idx="65" hasCustomPrompt="1"/>
          </p:nvPr>
        </p:nvSpPr>
        <p:spPr>
          <a:xfrm>
            <a:off x="640080" y="2297430"/>
            <a:ext cx="411480" cy="432000"/>
          </a:xfrm>
          <a:prstGeom prst="roundRect">
            <a:avLst>
              <a:gd name="adj" fmla="val 50000"/>
            </a:avLst>
          </a:prstGeom>
          <a:solidFill>
            <a:schemeClr val="accent1"/>
          </a:solidFill>
        </p:spPr>
        <p:txBody>
          <a:bodyPr anchor="ctr">
            <a:noAutofit/>
          </a:bodyPr>
          <a:lstStyle>
            <a:lvl1pPr marL="0" indent="0" algn="ctr">
              <a:buFontTx/>
              <a:buNone/>
              <a:defRPr sz="1600">
                <a:solidFill>
                  <a:schemeClr val="bg2"/>
                </a:solidFill>
                <a:latin typeface="Roboto Slab Light"/>
                <a:ea typeface="Roboto Light"/>
                <a:cs typeface="Roboto Slab Light"/>
              </a:defRPr>
            </a:lvl1pPr>
          </a:lstStyle>
          <a:p>
            <a:pPr lvl="0"/>
            <a:r>
              <a:rPr lang="en-JM" dirty="0"/>
              <a:t>1</a:t>
            </a:r>
          </a:p>
        </p:txBody>
      </p:sp>
      <p:sp>
        <p:nvSpPr>
          <p:cNvPr id="28" name="Content Placeholder 6"/>
          <p:cNvSpPr>
            <a:spLocks noGrp="1" noChangeAspect="1"/>
          </p:cNvSpPr>
          <p:nvPr>
            <p:ph sz="quarter" idx="66" hasCustomPrompt="1"/>
          </p:nvPr>
        </p:nvSpPr>
        <p:spPr>
          <a:xfrm>
            <a:off x="640080" y="2891790"/>
            <a:ext cx="411480" cy="432000"/>
          </a:xfrm>
          <a:prstGeom prst="roundRect">
            <a:avLst>
              <a:gd name="adj" fmla="val 50000"/>
            </a:avLst>
          </a:prstGeom>
          <a:solidFill>
            <a:schemeClr val="accent1"/>
          </a:solidFill>
        </p:spPr>
        <p:txBody>
          <a:bodyPr anchor="ctr">
            <a:noAutofit/>
          </a:bodyPr>
          <a:lstStyle>
            <a:lvl1pPr marL="0" indent="0" algn="ctr">
              <a:buFontTx/>
              <a:buNone/>
              <a:defRPr sz="1600">
                <a:solidFill>
                  <a:schemeClr val="bg2"/>
                </a:solidFill>
                <a:latin typeface="Roboto Slab Light"/>
                <a:ea typeface="Roboto Light"/>
                <a:cs typeface="Roboto Slab Light"/>
              </a:defRPr>
            </a:lvl1pPr>
          </a:lstStyle>
          <a:p>
            <a:pPr lvl="0"/>
            <a:r>
              <a:rPr lang="en-JM" dirty="0"/>
              <a:t>1</a:t>
            </a:r>
          </a:p>
        </p:txBody>
      </p:sp>
      <p:sp>
        <p:nvSpPr>
          <p:cNvPr id="29" name="Content Placeholder 6"/>
          <p:cNvSpPr>
            <a:spLocks noGrp="1" noChangeAspect="1"/>
          </p:cNvSpPr>
          <p:nvPr>
            <p:ph sz="quarter" idx="67" hasCustomPrompt="1"/>
          </p:nvPr>
        </p:nvSpPr>
        <p:spPr>
          <a:xfrm>
            <a:off x="640080" y="3425190"/>
            <a:ext cx="411480" cy="432000"/>
          </a:xfrm>
          <a:prstGeom prst="roundRect">
            <a:avLst>
              <a:gd name="adj" fmla="val 50000"/>
            </a:avLst>
          </a:prstGeom>
          <a:solidFill>
            <a:schemeClr val="accent1"/>
          </a:solidFill>
        </p:spPr>
        <p:txBody>
          <a:bodyPr anchor="ctr">
            <a:noAutofit/>
          </a:bodyPr>
          <a:lstStyle>
            <a:lvl1pPr marL="0" indent="0" algn="ctr">
              <a:buFontTx/>
              <a:buNone/>
              <a:defRPr sz="1600">
                <a:solidFill>
                  <a:schemeClr val="bg2"/>
                </a:solidFill>
                <a:latin typeface="Roboto Slab Light"/>
                <a:ea typeface="Roboto Light"/>
                <a:cs typeface="Roboto Slab Light"/>
              </a:defRPr>
            </a:lvl1pPr>
          </a:lstStyle>
          <a:p>
            <a:pPr lvl="0"/>
            <a:r>
              <a:rPr lang="en-JM" dirty="0"/>
              <a:t>1</a:t>
            </a:r>
          </a:p>
        </p:txBody>
      </p:sp>
      <p:sp>
        <p:nvSpPr>
          <p:cNvPr id="30" name="Content Placeholder 6"/>
          <p:cNvSpPr>
            <a:spLocks noGrp="1" noChangeAspect="1"/>
          </p:cNvSpPr>
          <p:nvPr>
            <p:ph sz="quarter" idx="68" hasCustomPrompt="1"/>
          </p:nvPr>
        </p:nvSpPr>
        <p:spPr>
          <a:xfrm>
            <a:off x="640080" y="3958590"/>
            <a:ext cx="411480" cy="432000"/>
          </a:xfrm>
          <a:prstGeom prst="roundRect">
            <a:avLst>
              <a:gd name="adj" fmla="val 50000"/>
            </a:avLst>
          </a:prstGeom>
          <a:solidFill>
            <a:schemeClr val="accent1"/>
          </a:solidFill>
        </p:spPr>
        <p:txBody>
          <a:bodyPr anchor="ctr">
            <a:noAutofit/>
          </a:bodyPr>
          <a:lstStyle>
            <a:lvl1pPr marL="0" indent="0" algn="ctr">
              <a:buFontTx/>
              <a:buNone/>
              <a:defRPr sz="1600">
                <a:solidFill>
                  <a:schemeClr val="bg2"/>
                </a:solidFill>
                <a:latin typeface="Roboto Slab Light"/>
                <a:ea typeface="Roboto Light"/>
                <a:cs typeface="Roboto Slab Light"/>
              </a:defRPr>
            </a:lvl1pPr>
          </a:lstStyle>
          <a:p>
            <a:pPr lvl="0"/>
            <a:r>
              <a:rPr lang="en-JM" dirty="0"/>
              <a:t>1</a:t>
            </a:r>
          </a:p>
        </p:txBody>
      </p:sp>
      <p:sp>
        <p:nvSpPr>
          <p:cNvPr id="31" name="Content Placeholder 6"/>
          <p:cNvSpPr>
            <a:spLocks noGrp="1" noChangeAspect="1"/>
          </p:cNvSpPr>
          <p:nvPr>
            <p:ph sz="quarter" idx="69" hasCustomPrompt="1"/>
          </p:nvPr>
        </p:nvSpPr>
        <p:spPr>
          <a:xfrm>
            <a:off x="4693920" y="1748790"/>
            <a:ext cx="411480" cy="432000"/>
          </a:xfrm>
          <a:prstGeom prst="roundRect">
            <a:avLst>
              <a:gd name="adj" fmla="val 50000"/>
            </a:avLst>
          </a:prstGeom>
          <a:solidFill>
            <a:schemeClr val="accent3"/>
          </a:solidFill>
        </p:spPr>
        <p:txBody>
          <a:bodyPr anchor="ctr">
            <a:noAutofit/>
          </a:bodyPr>
          <a:lstStyle>
            <a:lvl1pPr marL="0" indent="0" algn="ctr">
              <a:buFontTx/>
              <a:buNone/>
              <a:defRPr sz="1600">
                <a:solidFill>
                  <a:schemeClr val="bg2"/>
                </a:solidFill>
                <a:latin typeface="Roboto Slab Light"/>
                <a:ea typeface="Roboto Light"/>
                <a:cs typeface="Roboto Slab Light"/>
              </a:defRPr>
            </a:lvl1pPr>
          </a:lstStyle>
          <a:p>
            <a:pPr lvl="0"/>
            <a:r>
              <a:rPr lang="en-JM" dirty="0"/>
              <a:t>1</a:t>
            </a:r>
          </a:p>
        </p:txBody>
      </p:sp>
      <p:sp>
        <p:nvSpPr>
          <p:cNvPr id="32" name="Content Placeholder 6"/>
          <p:cNvSpPr>
            <a:spLocks noGrp="1" noChangeAspect="1"/>
          </p:cNvSpPr>
          <p:nvPr>
            <p:ph sz="quarter" idx="70" hasCustomPrompt="1"/>
          </p:nvPr>
        </p:nvSpPr>
        <p:spPr>
          <a:xfrm>
            <a:off x="4693920" y="2297430"/>
            <a:ext cx="411480" cy="432000"/>
          </a:xfrm>
          <a:prstGeom prst="roundRect">
            <a:avLst>
              <a:gd name="adj" fmla="val 50000"/>
            </a:avLst>
          </a:prstGeom>
          <a:solidFill>
            <a:schemeClr val="accent3"/>
          </a:solidFill>
        </p:spPr>
        <p:txBody>
          <a:bodyPr anchor="ctr">
            <a:noAutofit/>
          </a:bodyPr>
          <a:lstStyle>
            <a:lvl1pPr marL="0" indent="0" algn="ctr">
              <a:buFontTx/>
              <a:buNone/>
              <a:defRPr sz="1600">
                <a:solidFill>
                  <a:schemeClr val="bg2"/>
                </a:solidFill>
                <a:latin typeface="Roboto Slab Light"/>
                <a:ea typeface="Roboto Light"/>
                <a:cs typeface="Roboto Slab Light"/>
              </a:defRPr>
            </a:lvl1pPr>
          </a:lstStyle>
          <a:p>
            <a:pPr lvl="0"/>
            <a:r>
              <a:rPr lang="en-JM" dirty="0"/>
              <a:t>1</a:t>
            </a:r>
          </a:p>
        </p:txBody>
      </p:sp>
      <p:sp>
        <p:nvSpPr>
          <p:cNvPr id="33" name="Content Placeholder 6"/>
          <p:cNvSpPr>
            <a:spLocks noGrp="1" noChangeAspect="1"/>
          </p:cNvSpPr>
          <p:nvPr>
            <p:ph sz="quarter" idx="71" hasCustomPrompt="1"/>
          </p:nvPr>
        </p:nvSpPr>
        <p:spPr>
          <a:xfrm>
            <a:off x="4693920" y="2891790"/>
            <a:ext cx="411480" cy="432000"/>
          </a:xfrm>
          <a:prstGeom prst="roundRect">
            <a:avLst>
              <a:gd name="adj" fmla="val 50000"/>
            </a:avLst>
          </a:prstGeom>
          <a:solidFill>
            <a:schemeClr val="accent3"/>
          </a:solidFill>
        </p:spPr>
        <p:txBody>
          <a:bodyPr anchor="ctr">
            <a:noAutofit/>
          </a:bodyPr>
          <a:lstStyle>
            <a:lvl1pPr marL="0" indent="0" algn="ctr">
              <a:buFontTx/>
              <a:buNone/>
              <a:defRPr sz="1600">
                <a:solidFill>
                  <a:schemeClr val="bg2"/>
                </a:solidFill>
                <a:latin typeface="Roboto Slab Light"/>
                <a:ea typeface="Roboto Light"/>
                <a:cs typeface="Roboto Slab Light"/>
              </a:defRPr>
            </a:lvl1pPr>
          </a:lstStyle>
          <a:p>
            <a:pPr lvl="0"/>
            <a:r>
              <a:rPr lang="en-JM" dirty="0"/>
              <a:t>1</a:t>
            </a:r>
          </a:p>
        </p:txBody>
      </p:sp>
      <p:sp>
        <p:nvSpPr>
          <p:cNvPr id="34" name="Content Placeholder 6"/>
          <p:cNvSpPr>
            <a:spLocks noGrp="1" noChangeAspect="1"/>
          </p:cNvSpPr>
          <p:nvPr>
            <p:ph sz="quarter" idx="72" hasCustomPrompt="1"/>
          </p:nvPr>
        </p:nvSpPr>
        <p:spPr>
          <a:xfrm>
            <a:off x="4693920" y="3425190"/>
            <a:ext cx="411480" cy="432000"/>
          </a:xfrm>
          <a:prstGeom prst="roundRect">
            <a:avLst>
              <a:gd name="adj" fmla="val 50000"/>
            </a:avLst>
          </a:prstGeom>
          <a:solidFill>
            <a:schemeClr val="accent3"/>
          </a:solidFill>
        </p:spPr>
        <p:txBody>
          <a:bodyPr anchor="ctr">
            <a:noAutofit/>
          </a:bodyPr>
          <a:lstStyle>
            <a:lvl1pPr marL="0" indent="0" algn="ctr">
              <a:buFontTx/>
              <a:buNone/>
              <a:defRPr sz="1600">
                <a:solidFill>
                  <a:schemeClr val="bg2"/>
                </a:solidFill>
                <a:latin typeface="Roboto Slab Light"/>
                <a:ea typeface="Roboto Light"/>
                <a:cs typeface="Roboto Slab Light"/>
              </a:defRPr>
            </a:lvl1pPr>
          </a:lstStyle>
          <a:p>
            <a:pPr lvl="0"/>
            <a:r>
              <a:rPr lang="en-JM" dirty="0"/>
              <a:t>1</a:t>
            </a:r>
          </a:p>
        </p:txBody>
      </p:sp>
      <p:sp>
        <p:nvSpPr>
          <p:cNvPr id="35" name="Content Placeholder 6"/>
          <p:cNvSpPr>
            <a:spLocks noGrp="1" noChangeAspect="1"/>
          </p:cNvSpPr>
          <p:nvPr>
            <p:ph sz="quarter" idx="73" hasCustomPrompt="1"/>
          </p:nvPr>
        </p:nvSpPr>
        <p:spPr>
          <a:xfrm>
            <a:off x="4693920" y="3958590"/>
            <a:ext cx="411480" cy="432000"/>
          </a:xfrm>
          <a:prstGeom prst="roundRect">
            <a:avLst>
              <a:gd name="adj" fmla="val 50000"/>
            </a:avLst>
          </a:prstGeom>
          <a:solidFill>
            <a:schemeClr val="accent3"/>
          </a:solidFill>
        </p:spPr>
        <p:txBody>
          <a:bodyPr anchor="ctr">
            <a:noAutofit/>
          </a:bodyPr>
          <a:lstStyle>
            <a:lvl1pPr marL="0" indent="0" algn="ctr">
              <a:buFontTx/>
              <a:buNone/>
              <a:defRPr sz="1600">
                <a:solidFill>
                  <a:schemeClr val="bg2"/>
                </a:solidFill>
                <a:latin typeface="Roboto Slab Light"/>
                <a:ea typeface="Roboto Light"/>
                <a:cs typeface="Roboto Slab Light"/>
              </a:defRPr>
            </a:lvl1pPr>
          </a:lstStyle>
          <a:p>
            <a:pPr lvl="0"/>
            <a:r>
              <a:rPr lang="en-JM" dirty="0"/>
              <a:t>1</a:t>
            </a:r>
          </a:p>
        </p:txBody>
      </p:sp>
      <p:sp>
        <p:nvSpPr>
          <p:cNvPr id="26"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36"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889010583"/>
      </p:ext>
    </p:extLst>
  </p:cSld>
  <p:clrMapOvr>
    <a:masterClrMapping/>
  </p:clrMapOvr>
  <p:transition spd="slow">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sp>
        <p:nvSpPr>
          <p:cNvPr id="6"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7"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3557684817"/>
      </p:ext>
    </p:extLst>
  </p:cSld>
  <p:clrMapOvr>
    <a:masterClrMapping/>
  </p:clrMapOvr>
  <p:transition spd="slow">
    <p:push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24001"/>
            <a:ext cx="8229600" cy="2971802"/>
          </a:xfrm>
        </p:spPr>
        <p:txBody>
          <a:bodyPr>
            <a:normAutofit/>
          </a:bodyPr>
          <a:lstStyle>
            <a:lvl1pPr>
              <a:defRPr sz="1400">
                <a:solidFill>
                  <a:schemeClr val="tx1">
                    <a:lumMod val="50000"/>
                    <a:lumOff val="50000"/>
                  </a:schemeClr>
                </a:solidFill>
                <a:latin typeface="Roboto Light"/>
                <a:cs typeface="Roboto Light"/>
              </a:defRPr>
            </a:lvl1pPr>
            <a:lvl2pPr>
              <a:defRPr sz="1200">
                <a:solidFill>
                  <a:schemeClr val="tx1">
                    <a:lumMod val="50000"/>
                    <a:lumOff val="50000"/>
                  </a:schemeClr>
                </a:solidFill>
                <a:latin typeface="Roboto Light"/>
                <a:cs typeface="Roboto Light"/>
              </a:defRPr>
            </a:lvl2pPr>
            <a:lvl3pPr>
              <a:defRPr sz="1100">
                <a:solidFill>
                  <a:schemeClr val="tx1">
                    <a:lumMod val="50000"/>
                    <a:lumOff val="50000"/>
                  </a:schemeClr>
                </a:solidFill>
                <a:latin typeface="Roboto Light"/>
                <a:cs typeface="Roboto Light"/>
              </a:defRPr>
            </a:lvl3pPr>
            <a:lvl4pPr>
              <a:defRPr sz="1050">
                <a:solidFill>
                  <a:schemeClr val="tx1">
                    <a:lumMod val="50000"/>
                    <a:lumOff val="50000"/>
                  </a:schemeClr>
                </a:solidFill>
                <a:latin typeface="Roboto Light"/>
                <a:cs typeface="Roboto Light"/>
              </a:defRPr>
            </a:lvl4pPr>
            <a:lvl5pPr>
              <a:defRPr sz="1050">
                <a:solidFill>
                  <a:schemeClr val="tx1">
                    <a:lumMod val="50000"/>
                    <a:lumOff val="50000"/>
                  </a:schemeClr>
                </a:solidFill>
                <a:latin typeface="Roboto Light"/>
                <a:cs typeface="Roboto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M" dirty="0"/>
          </a:p>
        </p:txBody>
      </p:sp>
      <p:sp>
        <p:nvSpPr>
          <p:cNvPr id="7"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8"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1188825639"/>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2_Title and Content">
    <p:spTree>
      <p:nvGrpSpPr>
        <p:cNvPr id="1" name=""/>
        <p:cNvGrpSpPr/>
        <p:nvPr/>
      </p:nvGrpSpPr>
      <p:grpSpPr>
        <a:xfrm>
          <a:off x="0" y="0"/>
          <a:ext cx="0" cy="0"/>
          <a:chOff x="0" y="0"/>
          <a:chExt cx="0" cy="0"/>
        </a:xfrm>
      </p:grpSpPr>
      <p:sp>
        <p:nvSpPr>
          <p:cNvPr id="8" name="Text Placeholder 2"/>
          <p:cNvSpPr>
            <a:spLocks noGrp="1"/>
          </p:cNvSpPr>
          <p:nvPr>
            <p:ph type="body" sz="quarter" idx="33"/>
          </p:nvPr>
        </p:nvSpPr>
        <p:spPr>
          <a:xfrm>
            <a:off x="533400" y="1611630"/>
            <a:ext cx="2133600" cy="274320"/>
          </a:xfrm>
        </p:spPr>
        <p:txBody>
          <a:bodyPr>
            <a:noAutofit/>
          </a:bodyPr>
          <a:lstStyle>
            <a:lvl1pPr marL="0" indent="0">
              <a:buNone/>
              <a:defRPr sz="1300">
                <a:solidFill>
                  <a:schemeClr val="tx1"/>
                </a:solidFill>
                <a:latin typeface="Roboto Slab Regular" pitchFamily="2" charset="0"/>
                <a:cs typeface="Roboto Slab Regular" pitchFamily="2" charset="0"/>
              </a:defRPr>
            </a:lvl1pPr>
          </a:lstStyle>
          <a:p>
            <a:pPr lvl="0"/>
            <a:endParaRPr lang="en-JM" dirty="0"/>
          </a:p>
        </p:txBody>
      </p:sp>
      <p:sp>
        <p:nvSpPr>
          <p:cNvPr id="9" name="Text Placeholder 14"/>
          <p:cNvSpPr>
            <a:spLocks noGrp="1"/>
          </p:cNvSpPr>
          <p:nvPr>
            <p:ph type="body" sz="quarter" idx="34"/>
          </p:nvPr>
        </p:nvSpPr>
        <p:spPr>
          <a:xfrm>
            <a:off x="533400" y="1809750"/>
            <a:ext cx="2819400" cy="609600"/>
          </a:xfrm>
        </p:spPr>
        <p:txBody>
          <a:bodyPr>
            <a:normAutofit/>
          </a:bodyPr>
          <a:lstStyle>
            <a:lvl1pPr marL="0" indent="0">
              <a:buFontTx/>
              <a:buNone/>
              <a:defRPr sz="1000">
                <a:solidFill>
                  <a:schemeClr val="tx1">
                    <a:lumMod val="50000"/>
                    <a:lumOff val="50000"/>
                  </a:schemeClr>
                </a:solidFill>
                <a:latin typeface="Roboto Light"/>
                <a:cs typeface="Roboto Ligh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0" name="Text Placeholder 2"/>
          <p:cNvSpPr>
            <a:spLocks noGrp="1"/>
          </p:cNvSpPr>
          <p:nvPr>
            <p:ph type="body" sz="quarter" idx="35"/>
          </p:nvPr>
        </p:nvSpPr>
        <p:spPr>
          <a:xfrm>
            <a:off x="533400" y="2678430"/>
            <a:ext cx="2133600" cy="274320"/>
          </a:xfrm>
        </p:spPr>
        <p:txBody>
          <a:bodyPr>
            <a:noAutofit/>
          </a:bodyPr>
          <a:lstStyle>
            <a:lvl1pPr marL="0" indent="0">
              <a:buNone/>
              <a:defRPr sz="1300">
                <a:solidFill>
                  <a:schemeClr val="tx1"/>
                </a:solidFill>
                <a:latin typeface="Roboto Slab Regular" pitchFamily="2" charset="0"/>
                <a:cs typeface="Roboto Slab Regular" pitchFamily="2" charset="0"/>
              </a:defRPr>
            </a:lvl1pPr>
          </a:lstStyle>
          <a:p>
            <a:pPr lvl="0"/>
            <a:endParaRPr lang="en-JM" dirty="0"/>
          </a:p>
        </p:txBody>
      </p:sp>
      <p:sp>
        <p:nvSpPr>
          <p:cNvPr id="11" name="Text Placeholder 14"/>
          <p:cNvSpPr>
            <a:spLocks noGrp="1"/>
          </p:cNvSpPr>
          <p:nvPr>
            <p:ph type="body" sz="quarter" idx="36"/>
          </p:nvPr>
        </p:nvSpPr>
        <p:spPr>
          <a:xfrm>
            <a:off x="533400" y="2876550"/>
            <a:ext cx="2819400" cy="609600"/>
          </a:xfrm>
        </p:spPr>
        <p:txBody>
          <a:bodyPr>
            <a:normAutofit/>
          </a:bodyPr>
          <a:lstStyle>
            <a:lvl1pPr marL="0" indent="0">
              <a:buFontTx/>
              <a:buNone/>
              <a:defRPr sz="1000">
                <a:solidFill>
                  <a:schemeClr val="tx1">
                    <a:lumMod val="50000"/>
                    <a:lumOff val="50000"/>
                  </a:schemeClr>
                </a:solidFill>
                <a:latin typeface="Roboto Light"/>
                <a:cs typeface="Roboto Ligh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2" name="Text Placeholder 2"/>
          <p:cNvSpPr>
            <a:spLocks noGrp="1"/>
          </p:cNvSpPr>
          <p:nvPr>
            <p:ph type="body" sz="quarter" idx="37"/>
          </p:nvPr>
        </p:nvSpPr>
        <p:spPr>
          <a:xfrm>
            <a:off x="533400" y="3745230"/>
            <a:ext cx="2133600" cy="274320"/>
          </a:xfrm>
        </p:spPr>
        <p:txBody>
          <a:bodyPr>
            <a:noAutofit/>
          </a:bodyPr>
          <a:lstStyle>
            <a:lvl1pPr marL="0" indent="0">
              <a:buNone/>
              <a:defRPr sz="1300">
                <a:solidFill>
                  <a:schemeClr val="tx1"/>
                </a:solidFill>
                <a:latin typeface="Roboto Slab Regular" pitchFamily="2" charset="0"/>
                <a:cs typeface="Roboto Slab Regular" pitchFamily="2" charset="0"/>
              </a:defRPr>
            </a:lvl1pPr>
          </a:lstStyle>
          <a:p>
            <a:pPr lvl="0"/>
            <a:endParaRPr lang="en-JM" dirty="0"/>
          </a:p>
        </p:txBody>
      </p:sp>
      <p:sp>
        <p:nvSpPr>
          <p:cNvPr id="13" name="Text Placeholder 14"/>
          <p:cNvSpPr>
            <a:spLocks noGrp="1"/>
          </p:cNvSpPr>
          <p:nvPr>
            <p:ph type="body" sz="quarter" idx="38"/>
          </p:nvPr>
        </p:nvSpPr>
        <p:spPr>
          <a:xfrm>
            <a:off x="533400" y="3943350"/>
            <a:ext cx="2819400" cy="609600"/>
          </a:xfrm>
        </p:spPr>
        <p:txBody>
          <a:bodyPr>
            <a:normAutofit/>
          </a:bodyPr>
          <a:lstStyle>
            <a:lvl1pPr marL="0" indent="0">
              <a:buFontTx/>
              <a:buNone/>
              <a:defRPr sz="1000">
                <a:solidFill>
                  <a:schemeClr val="tx1">
                    <a:lumMod val="50000"/>
                    <a:lumOff val="50000"/>
                  </a:schemeClr>
                </a:solidFill>
                <a:latin typeface="Roboto Light"/>
                <a:cs typeface="Roboto Ligh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5"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17"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1424369850"/>
      </p:ext>
    </p:extLst>
  </p:cSld>
  <p:clrMapOvr>
    <a:masterClrMapping/>
  </p:clrMapOvr>
  <p:transition spd="slow">
    <p:push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6_Title and Content">
    <p:spTree>
      <p:nvGrpSpPr>
        <p:cNvPr id="1" name=""/>
        <p:cNvGrpSpPr/>
        <p:nvPr/>
      </p:nvGrpSpPr>
      <p:grpSpPr>
        <a:xfrm>
          <a:off x="0" y="0"/>
          <a:ext cx="0" cy="0"/>
          <a:chOff x="0" y="0"/>
          <a:chExt cx="0" cy="0"/>
        </a:xfrm>
      </p:grpSpPr>
      <p:sp>
        <p:nvSpPr>
          <p:cNvPr id="17" name="Picture Placeholder 16"/>
          <p:cNvSpPr>
            <a:spLocks noGrp="1"/>
          </p:cNvSpPr>
          <p:nvPr>
            <p:ph type="pic" sz="quarter" idx="59"/>
          </p:nvPr>
        </p:nvSpPr>
        <p:spPr>
          <a:xfrm>
            <a:off x="1216" y="-18290"/>
            <a:ext cx="9144000" cy="3656840"/>
          </a:xfrm>
        </p:spPr>
        <p:txBody>
          <a:bodyPr>
            <a:normAutofit/>
          </a:bodyPr>
          <a:lstStyle>
            <a:lvl1pPr>
              <a:defRPr sz="1400">
                <a:solidFill>
                  <a:srgbClr val="17375E"/>
                </a:solidFill>
              </a:defRPr>
            </a:lvl1pPr>
          </a:lstStyle>
          <a:p>
            <a:endParaRPr lang="en-JM"/>
          </a:p>
        </p:txBody>
      </p:sp>
    </p:spTree>
    <p:extLst>
      <p:ext uri="{BB962C8B-B14F-4D97-AF65-F5344CB8AC3E}">
        <p14:creationId xmlns:p14="http://schemas.microsoft.com/office/powerpoint/2010/main" val="3093885732"/>
      </p:ext>
    </p:extLst>
  </p:cSld>
  <p:clrMapOvr>
    <a:masterClrMapping/>
  </p:clrMapOvr>
  <p:transition spd="slow">
    <p:push dir="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_Title and Content">
    <p:spTree>
      <p:nvGrpSpPr>
        <p:cNvPr id="1" name=""/>
        <p:cNvGrpSpPr/>
        <p:nvPr/>
      </p:nvGrpSpPr>
      <p:grpSpPr>
        <a:xfrm>
          <a:off x="0" y="0"/>
          <a:ext cx="0" cy="0"/>
          <a:chOff x="0" y="0"/>
          <a:chExt cx="0" cy="0"/>
        </a:xfrm>
      </p:grpSpPr>
      <p:sp>
        <p:nvSpPr>
          <p:cNvPr id="17" name="Picture Placeholder 16"/>
          <p:cNvSpPr>
            <a:spLocks noGrp="1"/>
          </p:cNvSpPr>
          <p:nvPr>
            <p:ph type="pic" sz="quarter" idx="59"/>
          </p:nvPr>
        </p:nvSpPr>
        <p:spPr>
          <a:xfrm>
            <a:off x="1216" y="-18290"/>
            <a:ext cx="9144000" cy="5161790"/>
          </a:xfrm>
        </p:spPr>
        <p:txBody>
          <a:bodyPr>
            <a:normAutofit/>
          </a:bodyPr>
          <a:lstStyle>
            <a:lvl1pPr>
              <a:defRPr sz="1400">
                <a:solidFill>
                  <a:srgbClr val="17375E"/>
                </a:solidFill>
              </a:defRPr>
            </a:lvl1pPr>
          </a:lstStyle>
          <a:p>
            <a:endParaRPr lang="en-JM"/>
          </a:p>
        </p:txBody>
      </p:sp>
      <p:sp>
        <p:nvSpPr>
          <p:cNvPr id="3" name="Picture Placeholder 2"/>
          <p:cNvSpPr>
            <a:spLocks noGrp="1"/>
          </p:cNvSpPr>
          <p:nvPr>
            <p:ph type="pic" sz="quarter" idx="60"/>
          </p:nvPr>
        </p:nvSpPr>
        <p:spPr>
          <a:xfrm>
            <a:off x="6096000" y="1123953"/>
            <a:ext cx="1676400" cy="2915999"/>
          </a:xfrm>
        </p:spPr>
        <p:txBody>
          <a:bodyPr/>
          <a:lstStyle/>
          <a:p>
            <a:endParaRPr lang="en-US"/>
          </a:p>
        </p:txBody>
      </p:sp>
    </p:spTree>
    <p:extLst>
      <p:ext uri="{BB962C8B-B14F-4D97-AF65-F5344CB8AC3E}">
        <p14:creationId xmlns:p14="http://schemas.microsoft.com/office/powerpoint/2010/main" val="345890970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1_Title and Content">
    <p:spTree>
      <p:nvGrpSpPr>
        <p:cNvPr id="1" name=""/>
        <p:cNvGrpSpPr/>
        <p:nvPr/>
      </p:nvGrpSpPr>
      <p:grpSpPr>
        <a:xfrm>
          <a:off x="0" y="0"/>
          <a:ext cx="0" cy="0"/>
          <a:chOff x="0" y="0"/>
          <a:chExt cx="0" cy="0"/>
        </a:xfrm>
      </p:grpSpPr>
      <p:sp>
        <p:nvSpPr>
          <p:cNvPr id="22" name="Picture Placeholder 21"/>
          <p:cNvSpPr>
            <a:spLocks noGrp="1"/>
          </p:cNvSpPr>
          <p:nvPr>
            <p:ph type="pic" sz="quarter" idx="25"/>
          </p:nvPr>
        </p:nvSpPr>
        <p:spPr>
          <a:xfrm>
            <a:off x="609600" y="2571750"/>
            <a:ext cx="1143000" cy="1066800"/>
          </a:xfrm>
        </p:spPr>
        <p:txBody>
          <a:bodyPr>
            <a:normAutofit/>
          </a:bodyPr>
          <a:lstStyle>
            <a:lvl1pPr marL="0" indent="0">
              <a:buNone/>
              <a:defRPr sz="1050"/>
            </a:lvl1pPr>
          </a:lstStyle>
          <a:p>
            <a:endParaRPr lang="en-US"/>
          </a:p>
        </p:txBody>
      </p:sp>
      <p:sp>
        <p:nvSpPr>
          <p:cNvPr id="23" name="Picture Placeholder 21"/>
          <p:cNvSpPr>
            <a:spLocks noGrp="1"/>
          </p:cNvSpPr>
          <p:nvPr>
            <p:ph type="pic" sz="quarter" idx="26"/>
          </p:nvPr>
        </p:nvSpPr>
        <p:spPr>
          <a:xfrm>
            <a:off x="1752600" y="2571750"/>
            <a:ext cx="1143000" cy="1066800"/>
          </a:xfrm>
        </p:spPr>
        <p:txBody>
          <a:bodyPr>
            <a:normAutofit/>
          </a:bodyPr>
          <a:lstStyle>
            <a:lvl1pPr marL="0" indent="0">
              <a:buNone/>
              <a:defRPr sz="1050"/>
            </a:lvl1pPr>
          </a:lstStyle>
          <a:p>
            <a:endParaRPr lang="en-US"/>
          </a:p>
        </p:txBody>
      </p:sp>
      <p:sp>
        <p:nvSpPr>
          <p:cNvPr id="24" name="Picture Placeholder 21"/>
          <p:cNvSpPr>
            <a:spLocks noGrp="1"/>
          </p:cNvSpPr>
          <p:nvPr>
            <p:ph type="pic" sz="quarter" idx="27"/>
          </p:nvPr>
        </p:nvSpPr>
        <p:spPr>
          <a:xfrm>
            <a:off x="2895600" y="2571750"/>
            <a:ext cx="1143000" cy="1066800"/>
          </a:xfrm>
        </p:spPr>
        <p:txBody>
          <a:bodyPr>
            <a:normAutofit/>
          </a:bodyPr>
          <a:lstStyle>
            <a:lvl1pPr marL="0" indent="0">
              <a:buNone/>
              <a:defRPr sz="1050"/>
            </a:lvl1pPr>
          </a:lstStyle>
          <a:p>
            <a:endParaRPr lang="en-US" dirty="0"/>
          </a:p>
        </p:txBody>
      </p:sp>
      <p:sp>
        <p:nvSpPr>
          <p:cNvPr id="29" name="Picture Placeholder 21"/>
          <p:cNvSpPr>
            <a:spLocks noGrp="1"/>
          </p:cNvSpPr>
          <p:nvPr>
            <p:ph type="pic" sz="quarter" idx="32"/>
          </p:nvPr>
        </p:nvSpPr>
        <p:spPr>
          <a:xfrm>
            <a:off x="609600" y="3638550"/>
            <a:ext cx="1143000" cy="1066800"/>
          </a:xfrm>
        </p:spPr>
        <p:txBody>
          <a:bodyPr>
            <a:normAutofit/>
          </a:bodyPr>
          <a:lstStyle>
            <a:lvl1pPr marL="0" indent="0">
              <a:buNone/>
              <a:defRPr sz="1050"/>
            </a:lvl1pPr>
          </a:lstStyle>
          <a:p>
            <a:endParaRPr lang="en-US"/>
          </a:p>
        </p:txBody>
      </p:sp>
      <p:sp>
        <p:nvSpPr>
          <p:cNvPr id="30" name="Picture Placeholder 21"/>
          <p:cNvSpPr>
            <a:spLocks noGrp="1"/>
          </p:cNvSpPr>
          <p:nvPr>
            <p:ph type="pic" sz="quarter" idx="33"/>
          </p:nvPr>
        </p:nvSpPr>
        <p:spPr>
          <a:xfrm>
            <a:off x="1752600" y="3638550"/>
            <a:ext cx="1143000" cy="1066800"/>
          </a:xfrm>
        </p:spPr>
        <p:txBody>
          <a:bodyPr>
            <a:normAutofit/>
          </a:bodyPr>
          <a:lstStyle>
            <a:lvl1pPr marL="0" indent="0">
              <a:buNone/>
              <a:defRPr sz="1050"/>
            </a:lvl1pPr>
          </a:lstStyle>
          <a:p>
            <a:endParaRPr lang="en-US"/>
          </a:p>
        </p:txBody>
      </p:sp>
      <p:sp>
        <p:nvSpPr>
          <p:cNvPr id="31" name="Picture Placeholder 21"/>
          <p:cNvSpPr>
            <a:spLocks noGrp="1"/>
          </p:cNvSpPr>
          <p:nvPr>
            <p:ph type="pic" sz="quarter" idx="34"/>
          </p:nvPr>
        </p:nvSpPr>
        <p:spPr>
          <a:xfrm>
            <a:off x="2895600" y="3638550"/>
            <a:ext cx="1143000" cy="1066800"/>
          </a:xfrm>
        </p:spPr>
        <p:txBody>
          <a:bodyPr>
            <a:normAutofit/>
          </a:bodyPr>
          <a:lstStyle>
            <a:lvl1pPr marL="0" indent="0">
              <a:buNone/>
              <a:defRPr sz="1050"/>
            </a:lvl1pPr>
          </a:lstStyle>
          <a:p>
            <a:endParaRPr lang="en-US"/>
          </a:p>
        </p:txBody>
      </p:sp>
      <p:sp>
        <p:nvSpPr>
          <p:cNvPr id="21" name="Picture Placeholder 21"/>
          <p:cNvSpPr>
            <a:spLocks noGrp="1"/>
          </p:cNvSpPr>
          <p:nvPr>
            <p:ph type="pic" sz="quarter" idx="38"/>
          </p:nvPr>
        </p:nvSpPr>
        <p:spPr>
          <a:xfrm>
            <a:off x="609600" y="1504951"/>
            <a:ext cx="1143000" cy="1066800"/>
          </a:xfrm>
        </p:spPr>
        <p:txBody>
          <a:bodyPr>
            <a:normAutofit/>
          </a:bodyPr>
          <a:lstStyle>
            <a:lvl1pPr marL="0" indent="0">
              <a:buNone/>
              <a:defRPr sz="1050"/>
            </a:lvl1pPr>
          </a:lstStyle>
          <a:p>
            <a:endParaRPr lang="en-US"/>
          </a:p>
        </p:txBody>
      </p:sp>
      <p:sp>
        <p:nvSpPr>
          <p:cNvPr id="36" name="Picture Placeholder 21"/>
          <p:cNvSpPr>
            <a:spLocks noGrp="1"/>
          </p:cNvSpPr>
          <p:nvPr>
            <p:ph type="pic" sz="quarter" idx="39"/>
          </p:nvPr>
        </p:nvSpPr>
        <p:spPr>
          <a:xfrm>
            <a:off x="1752600" y="1504951"/>
            <a:ext cx="1143000" cy="1066800"/>
          </a:xfrm>
        </p:spPr>
        <p:txBody>
          <a:bodyPr>
            <a:normAutofit/>
          </a:bodyPr>
          <a:lstStyle>
            <a:lvl1pPr marL="0" indent="0">
              <a:buNone/>
              <a:defRPr sz="1050"/>
            </a:lvl1pPr>
          </a:lstStyle>
          <a:p>
            <a:endParaRPr lang="en-US"/>
          </a:p>
        </p:txBody>
      </p:sp>
      <p:sp>
        <p:nvSpPr>
          <p:cNvPr id="37" name="Picture Placeholder 21"/>
          <p:cNvSpPr>
            <a:spLocks noGrp="1"/>
          </p:cNvSpPr>
          <p:nvPr>
            <p:ph type="pic" sz="quarter" idx="40"/>
          </p:nvPr>
        </p:nvSpPr>
        <p:spPr>
          <a:xfrm>
            <a:off x="2895600" y="1504950"/>
            <a:ext cx="1143000" cy="1066800"/>
          </a:xfrm>
        </p:spPr>
        <p:txBody>
          <a:bodyPr>
            <a:normAutofit/>
          </a:bodyPr>
          <a:lstStyle>
            <a:lvl1pPr marL="0" indent="0">
              <a:buNone/>
              <a:defRPr sz="1050"/>
            </a:lvl1pPr>
          </a:lstStyle>
          <a:p>
            <a:endParaRPr lang="en-US"/>
          </a:p>
        </p:txBody>
      </p:sp>
      <p:sp>
        <p:nvSpPr>
          <p:cNvPr id="14"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lvl1pPr algn="l">
              <a:defRPr>
                <a:gradFill flip="none" rotWithShape="1">
                  <a:gsLst>
                    <a:gs pos="0">
                      <a:schemeClr val="accent1"/>
                    </a:gs>
                    <a:gs pos="100000">
                      <a:schemeClr val="accent4"/>
                    </a:gs>
                    <a:gs pos="50000">
                      <a:schemeClr val="accent2"/>
                    </a:gs>
                    <a:gs pos="75000">
                      <a:schemeClr val="accent3"/>
                    </a:gs>
                  </a:gsLst>
                  <a:lin ang="0" scaled="1"/>
                  <a:tileRect/>
                </a:gradFill>
              </a:defRPr>
            </a:lvl1pPr>
          </a:lstStyle>
          <a:p>
            <a:r>
              <a:rPr lang="en-US" dirty="0"/>
              <a:t>Click to edit Master title style</a:t>
            </a:r>
            <a:endParaRPr lang="en-JM" dirty="0"/>
          </a:p>
        </p:txBody>
      </p:sp>
      <p:sp>
        <p:nvSpPr>
          <p:cNvPr id="15"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185264133"/>
      </p:ext>
    </p:extLst>
  </p:cSld>
  <p:clrMapOvr>
    <a:masterClrMapping/>
  </p:clrMapOvr>
  <p:transition spd="slow">
    <p:push di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7" name="Picture Placeholder 3"/>
          <p:cNvSpPr>
            <a:spLocks noGrp="1"/>
          </p:cNvSpPr>
          <p:nvPr>
            <p:ph type="pic" sz="quarter" idx="56"/>
          </p:nvPr>
        </p:nvSpPr>
        <p:spPr>
          <a:xfrm>
            <a:off x="609600" y="1657350"/>
            <a:ext cx="2133600" cy="1371600"/>
          </a:xfrm>
        </p:spPr>
        <p:txBody>
          <a:bodyPr>
            <a:normAutofit/>
          </a:bodyPr>
          <a:lstStyle>
            <a:lvl1pPr marL="0" indent="0">
              <a:buFontTx/>
              <a:buNone/>
              <a:defRPr sz="1100">
                <a:solidFill>
                  <a:srgbClr val="17252F"/>
                </a:solidFill>
              </a:defRPr>
            </a:lvl1pPr>
          </a:lstStyle>
          <a:p>
            <a:endParaRPr lang="en-JM"/>
          </a:p>
        </p:txBody>
      </p:sp>
      <p:sp>
        <p:nvSpPr>
          <p:cNvPr id="8" name="Picture Placeholder 3"/>
          <p:cNvSpPr>
            <a:spLocks noGrp="1"/>
          </p:cNvSpPr>
          <p:nvPr>
            <p:ph type="pic" sz="quarter" idx="57"/>
          </p:nvPr>
        </p:nvSpPr>
        <p:spPr>
          <a:xfrm>
            <a:off x="2836862" y="1657350"/>
            <a:ext cx="2133600" cy="1371600"/>
          </a:xfrm>
        </p:spPr>
        <p:txBody>
          <a:bodyPr>
            <a:normAutofit/>
          </a:bodyPr>
          <a:lstStyle>
            <a:lvl1pPr marL="0" indent="0">
              <a:buFontTx/>
              <a:buNone/>
              <a:defRPr sz="1100">
                <a:solidFill>
                  <a:srgbClr val="17252F"/>
                </a:solidFill>
              </a:defRPr>
            </a:lvl1pPr>
          </a:lstStyle>
          <a:p>
            <a:endParaRPr lang="en-JM"/>
          </a:p>
        </p:txBody>
      </p:sp>
      <p:sp>
        <p:nvSpPr>
          <p:cNvPr id="9" name="Picture Placeholder 3"/>
          <p:cNvSpPr>
            <a:spLocks noGrp="1"/>
          </p:cNvSpPr>
          <p:nvPr>
            <p:ph type="pic" sz="quarter" idx="58"/>
          </p:nvPr>
        </p:nvSpPr>
        <p:spPr>
          <a:xfrm>
            <a:off x="609600" y="3105150"/>
            <a:ext cx="2133600" cy="1371600"/>
          </a:xfrm>
        </p:spPr>
        <p:txBody>
          <a:bodyPr>
            <a:normAutofit/>
          </a:bodyPr>
          <a:lstStyle>
            <a:lvl1pPr marL="0" indent="0">
              <a:buFontTx/>
              <a:buNone/>
              <a:defRPr sz="1100">
                <a:solidFill>
                  <a:srgbClr val="17252F"/>
                </a:solidFill>
              </a:defRPr>
            </a:lvl1pPr>
          </a:lstStyle>
          <a:p>
            <a:endParaRPr lang="en-JM"/>
          </a:p>
        </p:txBody>
      </p:sp>
      <p:sp>
        <p:nvSpPr>
          <p:cNvPr id="10" name="Picture Placeholder 3"/>
          <p:cNvSpPr>
            <a:spLocks noGrp="1"/>
          </p:cNvSpPr>
          <p:nvPr>
            <p:ph type="pic" sz="quarter" idx="59"/>
          </p:nvPr>
        </p:nvSpPr>
        <p:spPr>
          <a:xfrm>
            <a:off x="2836862" y="3105150"/>
            <a:ext cx="2133600" cy="1371600"/>
          </a:xfrm>
        </p:spPr>
        <p:txBody>
          <a:bodyPr>
            <a:normAutofit/>
          </a:bodyPr>
          <a:lstStyle>
            <a:lvl1pPr marL="0" indent="0">
              <a:buFontTx/>
              <a:buNone/>
              <a:defRPr sz="1100">
                <a:solidFill>
                  <a:srgbClr val="17252F"/>
                </a:solidFill>
              </a:defRPr>
            </a:lvl1pPr>
          </a:lstStyle>
          <a:p>
            <a:endParaRPr lang="en-JM"/>
          </a:p>
        </p:txBody>
      </p:sp>
      <p:sp>
        <p:nvSpPr>
          <p:cNvPr id="12"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14"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2060513190"/>
      </p:ext>
    </p:extLst>
  </p:cSld>
  <p:clrMapOvr>
    <a:masterClrMapping/>
  </p:clrMapOvr>
  <p:transition spd="slow">
    <p:push di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8" name="Text Placeholder 7"/>
          <p:cNvSpPr txBox="1">
            <a:spLocks/>
          </p:cNvSpPr>
          <p:nvPr userDrawn="1"/>
        </p:nvSpPr>
        <p:spPr>
          <a:xfrm>
            <a:off x="4" y="0"/>
            <a:ext cx="9143999" cy="3181350"/>
          </a:xfrm>
          <a:prstGeom prst="rect">
            <a:avLst/>
          </a:prstGeom>
          <a:solidFill>
            <a:schemeClr val="accent1"/>
          </a:solidFill>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1600" kern="1200">
                <a:solidFill>
                  <a:schemeClr val="bg1">
                    <a:lumMod val="65000"/>
                  </a:schemeClr>
                </a:solidFill>
                <a:latin typeface="Calibri"/>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bg1">
                    <a:lumMod val="65000"/>
                  </a:schemeClr>
                </a:solidFill>
                <a:latin typeface="Calibri"/>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bg1">
                    <a:lumMod val="65000"/>
                  </a:schemeClr>
                </a:solidFill>
                <a:latin typeface="Calibri"/>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bg1">
                    <a:lumMod val="65000"/>
                  </a:schemeClr>
                </a:solidFill>
                <a:latin typeface="Calibri"/>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bg1">
                    <a:lumMod val="65000"/>
                  </a:schemeClr>
                </a:solidFill>
                <a:latin typeface="Calibri"/>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800" dirty="0">
              <a:solidFill>
                <a:srgbClr val="FFFFFF"/>
              </a:solidFill>
              <a:latin typeface="Roboto Light"/>
              <a:cs typeface="Roboto Light"/>
            </a:endParaRPr>
          </a:p>
        </p:txBody>
      </p:sp>
      <p:pic>
        <p:nvPicPr>
          <p:cNvPr id="9" name="Picture 8" descr="MacBook-Pro-mockup.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72012" y="1428752"/>
            <a:ext cx="3799976" cy="2362199"/>
          </a:xfrm>
          <a:prstGeom prst="rect">
            <a:avLst/>
          </a:prstGeom>
        </p:spPr>
      </p:pic>
      <p:sp>
        <p:nvSpPr>
          <p:cNvPr id="10" name="Picture Placeholder 2"/>
          <p:cNvSpPr>
            <a:spLocks noGrp="1"/>
          </p:cNvSpPr>
          <p:nvPr>
            <p:ph type="pic" sz="quarter" idx="13"/>
          </p:nvPr>
        </p:nvSpPr>
        <p:spPr>
          <a:xfrm>
            <a:off x="3160566" y="1598400"/>
            <a:ext cx="2808000" cy="1760694"/>
          </a:xfrm>
        </p:spPr>
        <p:txBody>
          <a:bodyPr>
            <a:normAutofit/>
          </a:bodyPr>
          <a:lstStyle>
            <a:lvl1pPr>
              <a:defRPr sz="1050">
                <a:solidFill>
                  <a:schemeClr val="bg1"/>
                </a:solidFill>
              </a:defRPr>
            </a:lvl1pPr>
          </a:lstStyle>
          <a:p>
            <a:endParaRPr lang="en-JM" dirty="0"/>
          </a:p>
        </p:txBody>
      </p:sp>
      <p:sp>
        <p:nvSpPr>
          <p:cNvPr id="6" name="Title Placeholder 1"/>
          <p:cNvSpPr>
            <a:spLocks noGrp="1"/>
          </p:cNvSpPr>
          <p:nvPr>
            <p:ph type="title"/>
          </p:nvPr>
        </p:nvSpPr>
        <p:spPr>
          <a:xfrm>
            <a:off x="762000" y="438150"/>
            <a:ext cx="7620000" cy="857250"/>
          </a:xfrm>
          <a:prstGeom prst="rect">
            <a:avLst/>
          </a:prstGeom>
        </p:spPr>
        <p:txBody>
          <a:bodyPr vert="horz" lIns="91440" tIns="45720" rIns="91440" bIns="45720" rtlCol="0" anchor="ctr">
            <a:normAutofit/>
          </a:bodyPr>
          <a:lstStyle>
            <a:lvl1pPr algn="ctr">
              <a:defRPr>
                <a:solidFill>
                  <a:schemeClr val="bg2"/>
                </a:solidFill>
              </a:defRPr>
            </a:lvl1pPr>
          </a:lstStyle>
          <a:p>
            <a:r>
              <a:rPr lang="en-US" dirty="0"/>
              <a:t>Click to edit Master title style</a:t>
            </a:r>
            <a:endParaRPr lang="en-JM" dirty="0"/>
          </a:p>
        </p:txBody>
      </p:sp>
      <p:sp>
        <p:nvSpPr>
          <p:cNvPr id="7" name="Text Placeholder 17"/>
          <p:cNvSpPr>
            <a:spLocks noGrp="1"/>
          </p:cNvSpPr>
          <p:nvPr>
            <p:ph type="body" sz="quarter" idx="24"/>
          </p:nvPr>
        </p:nvSpPr>
        <p:spPr>
          <a:xfrm>
            <a:off x="2057400" y="457200"/>
            <a:ext cx="5029200" cy="323850"/>
          </a:xfrm>
        </p:spPr>
        <p:txBody>
          <a:bodyPr>
            <a:noAutofit/>
          </a:bodyPr>
          <a:lstStyle>
            <a:lvl1pPr marL="0" indent="0" algn="ctr">
              <a:buFontTx/>
              <a:buNone/>
              <a:defRPr sz="1300" b="0" kern="0" spc="0">
                <a:solidFill>
                  <a:schemeClr val="bg2"/>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25213880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8">
                                            <p:bg/>
                                          </p:spTgt>
                                        </p:tgtEl>
                                        <p:attrNameLst>
                                          <p:attrName>style.visibility</p:attrName>
                                        </p:attrNameLst>
                                      </p:cBhvr>
                                      <p:to>
                                        <p:strVal val="visible"/>
                                      </p:to>
                                    </p:set>
                                    <p:anim calcmode="lin" valueType="num">
                                      <p:cBhvr additive="base">
                                        <p:cTn id="7" dur="800"/>
                                        <p:tgtEl>
                                          <p:spTgt spid="8">
                                            <p:bg/>
                                          </p:spTgt>
                                        </p:tgtEl>
                                        <p:attrNameLst>
                                          <p:attrName>ppt_x</p:attrName>
                                        </p:attrNameLst>
                                      </p:cBhvr>
                                      <p:tavLst>
                                        <p:tav tm="0">
                                          <p:val>
                                            <p:strVal val="#ppt_x-#ppt_w*1.125000"/>
                                          </p:val>
                                        </p:tav>
                                        <p:tav tm="100000">
                                          <p:val>
                                            <p:strVal val="#ppt_x"/>
                                          </p:val>
                                        </p:tav>
                                      </p:tavLst>
                                    </p:anim>
                                    <p:animEffect transition="in" filter="wipe(right)">
                                      <p:cBhvr>
                                        <p:cTn id="8" dur="800"/>
                                        <p:tgtEl>
                                          <p:spTgt spid="8">
                                            <p:bg/>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nodePh="1">
                                  <p:stCondLst>
                                    <p:cond delay="0"/>
                                  </p:stCondLst>
                                  <p:endCondLst>
                                    <p:cond evt="begin" delay="0">
                                      <p:tn val="11"/>
                                    </p:cond>
                                  </p:end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800"/>
                                        <p:tgtEl>
                                          <p:spTgt spid="8">
                                            <p:txEl>
                                              <p:pRg st="0" end="0"/>
                                            </p:txEl>
                                          </p:spTgt>
                                        </p:tgtEl>
                                        <p:attrNameLst>
                                          <p:attrName>ppt_x</p:attrName>
                                        </p:attrNameLst>
                                      </p:cBhvr>
                                      <p:tavLst>
                                        <p:tav tm="0">
                                          <p:val>
                                            <p:strVal val="#ppt_x-#ppt_w*1.125000"/>
                                          </p:val>
                                        </p:tav>
                                        <p:tav tm="100000">
                                          <p:val>
                                            <p:strVal val="#ppt_x"/>
                                          </p:val>
                                        </p:tav>
                                      </p:tavLst>
                                    </p:anim>
                                    <p:animEffect transition="in" filter="wipe(right)">
                                      <p:cBhvr>
                                        <p:cTn id="14" dur="8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Title and Content">
    <p:spTree>
      <p:nvGrpSpPr>
        <p:cNvPr id="1" name=""/>
        <p:cNvGrpSpPr/>
        <p:nvPr/>
      </p:nvGrpSpPr>
      <p:grpSpPr>
        <a:xfrm>
          <a:off x="0" y="0"/>
          <a:ext cx="0" cy="0"/>
          <a:chOff x="0" y="0"/>
          <a:chExt cx="0" cy="0"/>
        </a:xfrm>
      </p:grpSpPr>
      <p:sp>
        <p:nvSpPr>
          <p:cNvPr id="8" name="Text Placeholder 7"/>
          <p:cNvSpPr txBox="1">
            <a:spLocks/>
          </p:cNvSpPr>
          <p:nvPr userDrawn="1"/>
        </p:nvSpPr>
        <p:spPr>
          <a:xfrm>
            <a:off x="4" y="0"/>
            <a:ext cx="9143999" cy="2952750"/>
          </a:xfrm>
          <a:prstGeom prst="rect">
            <a:avLst/>
          </a:prstGeom>
          <a:gradFill flip="none" rotWithShape="1">
            <a:gsLst>
              <a:gs pos="0">
                <a:schemeClr val="accent1"/>
              </a:gs>
              <a:gs pos="100000">
                <a:schemeClr val="accent4"/>
              </a:gs>
            </a:gsLst>
            <a:lin ang="0" scaled="1"/>
            <a:tileRect/>
          </a:gradFill>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1600" kern="1200">
                <a:solidFill>
                  <a:schemeClr val="bg1">
                    <a:lumMod val="65000"/>
                  </a:schemeClr>
                </a:solidFill>
                <a:latin typeface="Calibri"/>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bg1">
                    <a:lumMod val="65000"/>
                  </a:schemeClr>
                </a:solidFill>
                <a:latin typeface="Calibri"/>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bg1">
                    <a:lumMod val="65000"/>
                  </a:schemeClr>
                </a:solidFill>
                <a:latin typeface="Calibri"/>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bg1">
                    <a:lumMod val="65000"/>
                  </a:schemeClr>
                </a:solidFill>
                <a:latin typeface="Calibri"/>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bg1">
                    <a:lumMod val="65000"/>
                  </a:schemeClr>
                </a:solidFill>
                <a:latin typeface="Calibri"/>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800" dirty="0">
              <a:solidFill>
                <a:srgbClr val="FFFFFF"/>
              </a:solidFill>
              <a:latin typeface="Roboto Light"/>
              <a:cs typeface="Roboto Light"/>
            </a:endParaRPr>
          </a:p>
        </p:txBody>
      </p:sp>
      <p:sp>
        <p:nvSpPr>
          <p:cNvPr id="11" name="Picture Placeholder 28"/>
          <p:cNvSpPr>
            <a:spLocks noGrp="1"/>
          </p:cNvSpPr>
          <p:nvPr>
            <p:ph type="pic" sz="quarter" idx="51"/>
          </p:nvPr>
        </p:nvSpPr>
        <p:spPr>
          <a:xfrm>
            <a:off x="3810000" y="666750"/>
            <a:ext cx="1527048" cy="1527048"/>
          </a:xfrm>
          <a:prstGeom prst="ellipse">
            <a:avLst/>
          </a:prstGeom>
          <a:ln w="76200" cap="sq">
            <a:noFill/>
            <a:miter lim="800000"/>
          </a:ln>
          <a:effectLst/>
        </p:spPr>
        <p:txBody>
          <a:bodyPr>
            <a:normAutofit/>
          </a:bodyPr>
          <a:lstStyle>
            <a:lvl1pPr marL="0" indent="0" algn="ctr">
              <a:buFontTx/>
              <a:buNone/>
              <a:defRPr sz="1400">
                <a:solidFill>
                  <a:schemeClr val="tx1">
                    <a:lumMod val="50000"/>
                    <a:lumOff val="50000"/>
                  </a:schemeClr>
                </a:solidFill>
                <a:latin typeface="Roboto Light"/>
                <a:cs typeface="Roboto Light"/>
              </a:defRPr>
            </a:lvl1pPr>
          </a:lstStyle>
          <a:p>
            <a:endParaRPr lang="en-JM" dirty="0"/>
          </a:p>
        </p:txBody>
      </p:sp>
    </p:spTree>
    <p:extLst>
      <p:ext uri="{BB962C8B-B14F-4D97-AF65-F5344CB8AC3E}">
        <p14:creationId xmlns:p14="http://schemas.microsoft.com/office/powerpoint/2010/main" val="21439734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8">
                                            <p:bg/>
                                          </p:spTgt>
                                        </p:tgtEl>
                                        <p:attrNameLst>
                                          <p:attrName>style.visibility</p:attrName>
                                        </p:attrNameLst>
                                      </p:cBhvr>
                                      <p:to>
                                        <p:strVal val="visible"/>
                                      </p:to>
                                    </p:set>
                                    <p:anim calcmode="lin" valueType="num">
                                      <p:cBhvr additive="base">
                                        <p:cTn id="7" dur="800"/>
                                        <p:tgtEl>
                                          <p:spTgt spid="8">
                                            <p:bg/>
                                          </p:spTgt>
                                        </p:tgtEl>
                                        <p:attrNameLst>
                                          <p:attrName>ppt_x</p:attrName>
                                        </p:attrNameLst>
                                      </p:cBhvr>
                                      <p:tavLst>
                                        <p:tav tm="0">
                                          <p:val>
                                            <p:strVal val="#ppt_x-#ppt_w*1.125000"/>
                                          </p:val>
                                        </p:tav>
                                        <p:tav tm="100000">
                                          <p:val>
                                            <p:strVal val="#ppt_x"/>
                                          </p:val>
                                        </p:tav>
                                      </p:tavLst>
                                    </p:anim>
                                    <p:animEffect transition="in" filter="wipe(right)">
                                      <p:cBhvr>
                                        <p:cTn id="8" dur="800"/>
                                        <p:tgtEl>
                                          <p:spTgt spid="8">
                                            <p:bg/>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nodePh="1">
                                  <p:stCondLst>
                                    <p:cond delay="0"/>
                                  </p:stCondLst>
                                  <p:endCondLst>
                                    <p:cond evt="begin" delay="0">
                                      <p:tn val="11"/>
                                    </p:cond>
                                  </p:end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800"/>
                                        <p:tgtEl>
                                          <p:spTgt spid="8">
                                            <p:txEl>
                                              <p:pRg st="0" end="0"/>
                                            </p:txEl>
                                          </p:spTgt>
                                        </p:tgtEl>
                                        <p:attrNameLst>
                                          <p:attrName>ppt_x</p:attrName>
                                        </p:attrNameLst>
                                      </p:cBhvr>
                                      <p:tavLst>
                                        <p:tav tm="0">
                                          <p:val>
                                            <p:strVal val="#ppt_x-#ppt_w*1.125000"/>
                                          </p:val>
                                        </p:tav>
                                        <p:tav tm="100000">
                                          <p:val>
                                            <p:strVal val="#ppt_x"/>
                                          </p:val>
                                        </p:tav>
                                      </p:tavLst>
                                    </p:anim>
                                    <p:animEffect transition="in" filter="wipe(right)">
                                      <p:cBhvr>
                                        <p:cTn id="14" dur="8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15" name="Picture Placeholder 17"/>
          <p:cNvSpPr>
            <a:spLocks noGrp="1" noChangeAspect="1"/>
          </p:cNvSpPr>
          <p:nvPr>
            <p:ph type="pic" sz="quarter" idx="23"/>
          </p:nvPr>
        </p:nvSpPr>
        <p:spPr>
          <a:xfrm>
            <a:off x="4086005" y="1218753"/>
            <a:ext cx="971999" cy="971998"/>
          </a:xfrm>
          <a:prstGeom prst="ellipse">
            <a:avLst/>
          </a:prstGeom>
          <a:ln w="28575" cmpd="sng">
            <a:solidFill>
              <a:srgbClr val="FFFFFF"/>
            </a:solidFill>
          </a:ln>
        </p:spPr>
        <p:txBody>
          <a:bodyPr>
            <a:normAutofit/>
          </a:bodyPr>
          <a:lstStyle>
            <a:lvl1pPr marL="0" indent="0" algn="ctr">
              <a:buFontTx/>
              <a:buNone/>
              <a:defRPr sz="1100">
                <a:solidFill>
                  <a:schemeClr val="bg1"/>
                </a:solidFill>
              </a:defRPr>
            </a:lvl1pPr>
          </a:lstStyle>
          <a:p>
            <a:endParaRPr lang="en-JM"/>
          </a:p>
        </p:txBody>
      </p:sp>
      <p:sp>
        <p:nvSpPr>
          <p:cNvPr id="16" name="Title Placeholder 1"/>
          <p:cNvSpPr>
            <a:spLocks noGrp="1"/>
          </p:cNvSpPr>
          <p:nvPr>
            <p:ph type="title"/>
          </p:nvPr>
        </p:nvSpPr>
        <p:spPr>
          <a:xfrm>
            <a:off x="609600" y="2240573"/>
            <a:ext cx="8229600" cy="857250"/>
          </a:xfrm>
          <a:prstGeom prst="rect">
            <a:avLst/>
          </a:prstGeom>
        </p:spPr>
        <p:txBody>
          <a:bodyPr vert="horz" lIns="91440" tIns="45720" rIns="91440" bIns="45720" rtlCol="0" anchor="ctr">
            <a:normAutofit/>
          </a:bodyPr>
          <a:lstStyle>
            <a:lvl1pPr>
              <a:defRPr sz="2400">
                <a:solidFill>
                  <a:schemeClr val="bg1">
                    <a:lumMod val="10000"/>
                  </a:schemeClr>
                </a:solidFill>
              </a:defRPr>
            </a:lvl1pPr>
          </a:lstStyle>
          <a:p>
            <a:r>
              <a:rPr lang="en-US" dirty="0"/>
              <a:t>Click to edit Master title style</a:t>
            </a:r>
            <a:endParaRPr lang="en-JM" dirty="0"/>
          </a:p>
        </p:txBody>
      </p:sp>
    </p:spTree>
    <p:extLst>
      <p:ext uri="{BB962C8B-B14F-4D97-AF65-F5344CB8AC3E}">
        <p14:creationId xmlns:p14="http://schemas.microsoft.com/office/powerpoint/2010/main" val="528370941"/>
      </p:ext>
    </p:extLst>
  </p:cSld>
  <p:clrMapOvr>
    <a:masterClrMapping/>
  </p:clrMapOvr>
  <p:transition spd="slow">
    <p:push di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pic>
        <p:nvPicPr>
          <p:cNvPr id="9" name="Picture 8" descr="MacBook-Pro-mockup.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 y="1710835"/>
            <a:ext cx="4817160" cy="2994517"/>
          </a:xfrm>
          <a:prstGeom prst="rect">
            <a:avLst/>
          </a:prstGeom>
        </p:spPr>
      </p:pic>
      <p:sp>
        <p:nvSpPr>
          <p:cNvPr id="10" name="Picture Placeholder 2"/>
          <p:cNvSpPr>
            <a:spLocks noGrp="1"/>
          </p:cNvSpPr>
          <p:nvPr>
            <p:ph type="pic" sz="quarter" idx="13"/>
          </p:nvPr>
        </p:nvSpPr>
        <p:spPr>
          <a:xfrm>
            <a:off x="1231200" y="1926000"/>
            <a:ext cx="3564000" cy="2232000"/>
          </a:xfrm>
        </p:spPr>
        <p:txBody>
          <a:bodyPr>
            <a:normAutofit/>
          </a:bodyPr>
          <a:lstStyle>
            <a:lvl1pPr>
              <a:defRPr sz="1400">
                <a:solidFill>
                  <a:schemeClr val="bg1"/>
                </a:solidFill>
              </a:defRPr>
            </a:lvl1pPr>
          </a:lstStyle>
          <a:p>
            <a:endParaRPr lang="en-JM"/>
          </a:p>
        </p:txBody>
      </p:sp>
      <p:sp>
        <p:nvSpPr>
          <p:cNvPr id="8"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11"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2877273490"/>
      </p:ext>
    </p:extLst>
  </p:cSld>
  <p:clrMapOvr>
    <a:masterClrMapping/>
  </p:clrMapOvr>
  <p:transition spd="slow">
    <p:push di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9144000" cy="5143500"/>
          </a:xfrm>
        </p:spPr>
        <p:txBody>
          <a:bodyPr/>
          <a:lstStyle/>
          <a:p>
            <a:endParaRPr lang="en-JM"/>
          </a:p>
        </p:txBody>
      </p:sp>
    </p:spTree>
    <p:extLst>
      <p:ext uri="{BB962C8B-B14F-4D97-AF65-F5344CB8AC3E}">
        <p14:creationId xmlns:p14="http://schemas.microsoft.com/office/powerpoint/2010/main" val="1328874107"/>
      </p:ext>
    </p:extLst>
  </p:cSld>
  <p:clrMapOvr>
    <a:masterClrMapping/>
  </p:clrMapOvr>
  <p:transition spd="slow">
    <p:push dir="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4572000" cy="5143500"/>
          </a:xfrm>
        </p:spPr>
        <p:txBody>
          <a:bodyPr/>
          <a:lstStyle/>
          <a:p>
            <a:endParaRPr lang="en-JM"/>
          </a:p>
        </p:txBody>
      </p:sp>
      <p:sp>
        <p:nvSpPr>
          <p:cNvPr id="18" name="Text Placeholder 17"/>
          <p:cNvSpPr>
            <a:spLocks noGrp="1"/>
          </p:cNvSpPr>
          <p:nvPr>
            <p:ph type="body" sz="quarter" idx="15"/>
          </p:nvPr>
        </p:nvSpPr>
        <p:spPr>
          <a:xfrm>
            <a:off x="5029200" y="2041523"/>
            <a:ext cx="3505200" cy="990600"/>
          </a:xfrm>
        </p:spPr>
        <p:txBody>
          <a:bodyPr>
            <a:noAutofit/>
          </a:bodyPr>
          <a:lstStyle>
            <a:lvl1pPr marL="0" indent="0">
              <a:buFontTx/>
              <a:buNone/>
              <a:defRPr sz="1000">
                <a:solidFill>
                  <a:schemeClr val="tx1">
                    <a:lumMod val="50000"/>
                    <a:lumOff val="50000"/>
                  </a:schemeClr>
                </a:solidFill>
                <a:latin typeface="Roboto Light"/>
                <a:cs typeface="Roboto Light"/>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
        <p:nvSpPr>
          <p:cNvPr id="20" name="Content Placeholder 19"/>
          <p:cNvSpPr>
            <a:spLocks noGrp="1"/>
          </p:cNvSpPr>
          <p:nvPr>
            <p:ph sz="quarter" idx="16"/>
          </p:nvPr>
        </p:nvSpPr>
        <p:spPr>
          <a:xfrm>
            <a:off x="5638800" y="3108327"/>
            <a:ext cx="2438400" cy="307975"/>
          </a:xfrm>
          <a:prstGeom prst="rect">
            <a:avLst/>
          </a:prstGeom>
          <a:noFill/>
        </p:spPr>
        <p:txBody>
          <a:bodyPr>
            <a:noAutofit/>
          </a:bodyPr>
          <a:lstStyle>
            <a:lvl1pPr marL="0" indent="0">
              <a:buFontTx/>
              <a:buNone/>
              <a:defRPr sz="1000">
                <a:solidFill>
                  <a:schemeClr val="tx1">
                    <a:lumMod val="50000"/>
                    <a:lumOff val="50000"/>
                  </a:schemeClr>
                </a:solidFill>
                <a:latin typeface="Roboto Light"/>
                <a:cs typeface="Roboto Ligh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21" name="Content Placeholder 19"/>
          <p:cNvSpPr>
            <a:spLocks noGrp="1"/>
          </p:cNvSpPr>
          <p:nvPr>
            <p:ph sz="quarter" idx="17"/>
          </p:nvPr>
        </p:nvSpPr>
        <p:spPr>
          <a:xfrm>
            <a:off x="5638800" y="3562352"/>
            <a:ext cx="2438400" cy="465119"/>
          </a:xfrm>
          <a:prstGeom prst="rect">
            <a:avLst/>
          </a:prstGeom>
          <a:noFill/>
        </p:spPr>
        <p:txBody>
          <a:bodyPr>
            <a:noAutofit/>
          </a:bodyPr>
          <a:lstStyle>
            <a:lvl1pPr marL="0" indent="0">
              <a:buFontTx/>
              <a:buNone/>
              <a:defRPr sz="1000">
                <a:solidFill>
                  <a:schemeClr val="tx1">
                    <a:lumMod val="50000"/>
                    <a:lumOff val="50000"/>
                  </a:schemeClr>
                </a:solidFill>
                <a:latin typeface="Roboto Light"/>
                <a:cs typeface="Roboto Ligh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23" name="Text Placeholder 22"/>
          <p:cNvSpPr>
            <a:spLocks noGrp="1"/>
          </p:cNvSpPr>
          <p:nvPr>
            <p:ph type="body" sz="quarter" idx="18"/>
          </p:nvPr>
        </p:nvSpPr>
        <p:spPr>
          <a:xfrm>
            <a:off x="5029200" y="1733554"/>
            <a:ext cx="3505200" cy="357187"/>
          </a:xfrm>
        </p:spPr>
        <p:txBody>
          <a:bodyPr>
            <a:noAutofit/>
          </a:bodyPr>
          <a:lstStyle>
            <a:lvl1pPr marL="0" indent="0">
              <a:buFontTx/>
              <a:buNone/>
              <a:defRPr sz="1100">
                <a:solidFill>
                  <a:schemeClr val="tx1"/>
                </a:solidFill>
                <a:latin typeface="Roboto Slab Regular" pitchFamily="2" charset="0"/>
                <a:ea typeface="Roboto Light"/>
                <a:cs typeface="Roboto Slab Regular" pitchFamily="2" charset="0"/>
              </a:defRPr>
            </a:lvl1pPr>
            <a:lvl2pPr marL="457200" indent="0">
              <a:buFontTx/>
              <a:buNone/>
              <a:defRPr sz="1300">
                <a:latin typeface="Open Sans" pitchFamily="34" charset="0"/>
                <a:ea typeface="Open Sans" pitchFamily="34" charset="0"/>
                <a:cs typeface="Open Sans" pitchFamily="34" charset="0"/>
              </a:defRPr>
            </a:lvl2pPr>
            <a:lvl3pPr marL="914400" indent="0">
              <a:buFontTx/>
              <a:buNone/>
              <a:defRPr sz="1300">
                <a:latin typeface="Open Sans" pitchFamily="34" charset="0"/>
                <a:ea typeface="Open Sans" pitchFamily="34" charset="0"/>
                <a:cs typeface="Open Sans" pitchFamily="34" charset="0"/>
              </a:defRPr>
            </a:lvl3pPr>
            <a:lvl4pPr marL="1371600" indent="0">
              <a:buFontTx/>
              <a:buNone/>
              <a:defRPr sz="1300">
                <a:latin typeface="Open Sans" pitchFamily="34" charset="0"/>
                <a:ea typeface="Open Sans" pitchFamily="34" charset="0"/>
                <a:cs typeface="Open Sans" pitchFamily="34" charset="0"/>
              </a:defRPr>
            </a:lvl4pPr>
            <a:lvl5pPr marL="1828800" indent="0">
              <a:buFontTx/>
              <a:buNone/>
              <a:defRPr sz="1300">
                <a:latin typeface="Open Sans" pitchFamily="34" charset="0"/>
                <a:ea typeface="Open Sans" pitchFamily="34" charset="0"/>
                <a:cs typeface="Open Sans" pitchFamily="34" charset="0"/>
              </a:defRPr>
            </a:lvl5pPr>
          </a:lstStyle>
          <a:p>
            <a:pPr lvl="0"/>
            <a:endParaRPr lang="en-JM" dirty="0"/>
          </a:p>
        </p:txBody>
      </p:sp>
      <p:sp>
        <p:nvSpPr>
          <p:cNvPr id="9" name="Title Placeholder 1"/>
          <p:cNvSpPr>
            <a:spLocks noGrp="1"/>
          </p:cNvSpPr>
          <p:nvPr>
            <p:ph type="title"/>
          </p:nvPr>
        </p:nvSpPr>
        <p:spPr>
          <a:xfrm>
            <a:off x="4953000" y="438150"/>
            <a:ext cx="3048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1407023606"/>
      </p:ext>
    </p:extLst>
  </p:cSld>
  <p:clrMapOvr>
    <a:masterClrMapping/>
  </p:clrMapOvr>
  <p:transition spd="slow">
    <p:push di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9_Title and Conten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6019800" cy="5143500"/>
          </a:xfrm>
        </p:spPr>
        <p:txBody>
          <a:bodyPr/>
          <a:lstStyle/>
          <a:p>
            <a:endParaRPr lang="en-JM"/>
          </a:p>
        </p:txBody>
      </p:sp>
      <p:sp>
        <p:nvSpPr>
          <p:cNvPr id="4" name="Title Placeholder 1"/>
          <p:cNvSpPr>
            <a:spLocks noGrp="1"/>
          </p:cNvSpPr>
          <p:nvPr>
            <p:ph type="title"/>
          </p:nvPr>
        </p:nvSpPr>
        <p:spPr>
          <a:xfrm>
            <a:off x="6324600" y="647700"/>
            <a:ext cx="16764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840942183"/>
      </p:ext>
    </p:extLst>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8_Title and Conten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6019800" cy="5143500"/>
          </a:xfrm>
        </p:spPr>
        <p:txBody>
          <a:bodyPr/>
          <a:lstStyle/>
          <a:p>
            <a:endParaRPr lang="en-JM"/>
          </a:p>
        </p:txBody>
      </p:sp>
      <p:sp>
        <p:nvSpPr>
          <p:cNvPr id="4" name="Title Placeholder 1"/>
          <p:cNvSpPr>
            <a:spLocks noGrp="1"/>
          </p:cNvSpPr>
          <p:nvPr>
            <p:ph type="title"/>
          </p:nvPr>
        </p:nvSpPr>
        <p:spPr>
          <a:xfrm>
            <a:off x="6324600" y="647700"/>
            <a:ext cx="16764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
        <p:nvSpPr>
          <p:cNvPr id="6" name="Picture Placeholder 2"/>
          <p:cNvSpPr>
            <a:spLocks noGrp="1"/>
          </p:cNvSpPr>
          <p:nvPr>
            <p:ph type="pic" sz="quarter" idx="15"/>
          </p:nvPr>
        </p:nvSpPr>
        <p:spPr>
          <a:xfrm>
            <a:off x="609600" y="3714750"/>
            <a:ext cx="1219200" cy="838200"/>
          </a:xfrm>
        </p:spPr>
        <p:txBody>
          <a:bodyPr/>
          <a:lstStyle/>
          <a:p>
            <a:endParaRPr lang="en-US"/>
          </a:p>
        </p:txBody>
      </p:sp>
      <p:sp>
        <p:nvSpPr>
          <p:cNvPr id="7" name="Picture Placeholder 2"/>
          <p:cNvSpPr>
            <a:spLocks noGrp="1"/>
          </p:cNvSpPr>
          <p:nvPr>
            <p:ph type="pic" sz="quarter" idx="16"/>
          </p:nvPr>
        </p:nvSpPr>
        <p:spPr>
          <a:xfrm>
            <a:off x="1828800" y="3714750"/>
            <a:ext cx="1219200" cy="838200"/>
          </a:xfrm>
        </p:spPr>
        <p:txBody>
          <a:bodyPr/>
          <a:lstStyle/>
          <a:p>
            <a:endParaRPr lang="en-US"/>
          </a:p>
        </p:txBody>
      </p:sp>
      <p:sp>
        <p:nvSpPr>
          <p:cNvPr id="9" name="Picture Placeholder 2"/>
          <p:cNvSpPr>
            <a:spLocks noGrp="1"/>
          </p:cNvSpPr>
          <p:nvPr>
            <p:ph type="pic" sz="quarter" idx="17"/>
          </p:nvPr>
        </p:nvSpPr>
        <p:spPr>
          <a:xfrm>
            <a:off x="3048000" y="3714750"/>
            <a:ext cx="1219200" cy="838200"/>
          </a:xfrm>
        </p:spPr>
        <p:txBody>
          <a:bodyPr/>
          <a:lstStyle/>
          <a:p>
            <a:endParaRPr lang="en-US"/>
          </a:p>
        </p:txBody>
      </p:sp>
      <p:sp>
        <p:nvSpPr>
          <p:cNvPr id="10" name="Picture Placeholder 2"/>
          <p:cNvSpPr>
            <a:spLocks noGrp="1"/>
          </p:cNvSpPr>
          <p:nvPr>
            <p:ph type="pic" sz="quarter" idx="18"/>
          </p:nvPr>
        </p:nvSpPr>
        <p:spPr>
          <a:xfrm>
            <a:off x="4267200" y="3714750"/>
            <a:ext cx="1219200" cy="838200"/>
          </a:xfrm>
        </p:spPr>
        <p:txBody>
          <a:bodyPr/>
          <a:lstStyle/>
          <a:p>
            <a:endParaRPr lang="en-US"/>
          </a:p>
        </p:txBody>
      </p:sp>
    </p:spTree>
    <p:extLst>
      <p:ext uri="{BB962C8B-B14F-4D97-AF65-F5344CB8AC3E}">
        <p14:creationId xmlns:p14="http://schemas.microsoft.com/office/powerpoint/2010/main" val="4158862736"/>
      </p:ext>
    </p:extLst>
  </p:cSld>
  <p:clrMapOvr>
    <a:masterClrMapping/>
  </p:clrMapOvr>
  <p:transition spd="slow">
    <p:push dir="u"/>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7" name="Picture Placeholder 3"/>
          <p:cNvSpPr>
            <a:spLocks noGrp="1"/>
          </p:cNvSpPr>
          <p:nvPr>
            <p:ph type="pic" sz="quarter" idx="63"/>
          </p:nvPr>
        </p:nvSpPr>
        <p:spPr>
          <a:xfrm>
            <a:off x="0" y="1733550"/>
            <a:ext cx="4724400" cy="2895600"/>
          </a:xfrm>
        </p:spPr>
        <p:txBody>
          <a:bodyPr>
            <a:normAutofit/>
          </a:bodyPr>
          <a:lstStyle>
            <a:lvl1pPr>
              <a:defRPr sz="1400"/>
            </a:lvl1pPr>
          </a:lstStyle>
          <a:p>
            <a:endParaRPr lang="en-JM" dirty="0"/>
          </a:p>
        </p:txBody>
      </p:sp>
      <p:sp>
        <p:nvSpPr>
          <p:cNvPr id="8" name="Text Placeholder 5"/>
          <p:cNvSpPr>
            <a:spLocks noGrp="1"/>
          </p:cNvSpPr>
          <p:nvPr>
            <p:ph type="body" sz="quarter" idx="66"/>
          </p:nvPr>
        </p:nvSpPr>
        <p:spPr>
          <a:xfrm>
            <a:off x="5475295" y="2274270"/>
            <a:ext cx="2994025" cy="1219818"/>
          </a:xfrm>
        </p:spPr>
        <p:txBody>
          <a:bodyPr>
            <a:normAutofit/>
          </a:bodyPr>
          <a:lstStyle>
            <a:lvl1pPr marL="0" indent="0">
              <a:buFontTx/>
              <a:buNone/>
              <a:defRPr sz="1000">
                <a:solidFill>
                  <a:schemeClr val="tx1">
                    <a:lumMod val="50000"/>
                    <a:lumOff val="50000"/>
                  </a:schemeClr>
                </a:solidFill>
                <a:latin typeface="Roboto Light"/>
                <a:cs typeface="Roboto Ligh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9" name="Text Placeholder 8"/>
          <p:cNvSpPr>
            <a:spLocks noGrp="1"/>
          </p:cNvSpPr>
          <p:nvPr>
            <p:ph type="body" sz="quarter" idx="67"/>
          </p:nvPr>
        </p:nvSpPr>
        <p:spPr>
          <a:xfrm>
            <a:off x="5486404" y="1885952"/>
            <a:ext cx="1730375" cy="358775"/>
          </a:xfrm>
        </p:spPr>
        <p:txBody>
          <a:bodyPr>
            <a:noAutofit/>
          </a:bodyPr>
          <a:lstStyle>
            <a:lvl1pPr marL="0" indent="0">
              <a:buFontTx/>
              <a:buNone/>
              <a:defRPr sz="1300">
                <a:solidFill>
                  <a:schemeClr val="tx1"/>
                </a:solidFill>
                <a:latin typeface="Roboto Slab Regular" pitchFamily="2" charset="0"/>
                <a:cs typeface="Roboto Slab Regular" pitchFamily="2" charset="0"/>
              </a:defRPr>
            </a:lvl1pPr>
            <a:lvl2pPr marL="457200" indent="0">
              <a:buFontTx/>
              <a:buNone/>
              <a:defRPr sz="1400">
                <a:latin typeface="Franklin Gothic Medium" pitchFamily="34" charset="0"/>
              </a:defRPr>
            </a:lvl2pPr>
            <a:lvl3pPr marL="914400" indent="0">
              <a:buFontTx/>
              <a:buNone/>
              <a:defRPr sz="1400">
                <a:latin typeface="Franklin Gothic Medium" pitchFamily="34" charset="0"/>
              </a:defRPr>
            </a:lvl3pPr>
            <a:lvl4pPr marL="1371600" indent="0">
              <a:buFontTx/>
              <a:buNone/>
              <a:defRPr sz="1400">
                <a:latin typeface="Franklin Gothic Medium" pitchFamily="34" charset="0"/>
              </a:defRPr>
            </a:lvl4pPr>
            <a:lvl5pPr marL="1828800" indent="0">
              <a:buFontTx/>
              <a:buNone/>
              <a:defRPr sz="1400">
                <a:latin typeface="Franklin Gothic Medium" pitchFamily="34" charset="0"/>
              </a:defRPr>
            </a:lvl5pPr>
          </a:lstStyle>
          <a:p>
            <a:pPr lvl="0"/>
            <a:endParaRPr lang="en-JM" dirty="0"/>
          </a:p>
        </p:txBody>
      </p:sp>
      <p:sp>
        <p:nvSpPr>
          <p:cNvPr id="12"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13"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9813569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6_Title and Content">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lvl1pPr algn="l">
              <a:defRPr b="0" i="0" spc="-150">
                <a:gradFill flip="none" rotWithShape="1">
                  <a:gsLst>
                    <a:gs pos="0">
                      <a:schemeClr val="accent1"/>
                    </a:gs>
                    <a:gs pos="100000">
                      <a:schemeClr val="accent4"/>
                    </a:gs>
                    <a:gs pos="50000">
                      <a:schemeClr val="accent2"/>
                    </a:gs>
                    <a:gs pos="75000">
                      <a:schemeClr val="accent3"/>
                    </a:gs>
                  </a:gsLst>
                  <a:lin ang="0" scaled="1"/>
                  <a:tileRect/>
                </a:gradFill>
                <a:latin typeface="Roboto Slab Regular" pitchFamily="2" charset="0"/>
                <a:cs typeface="Roboto Slab Regular" pitchFamily="2" charset="0"/>
              </a:defRPr>
            </a:lvl1pPr>
          </a:lstStyle>
          <a:p>
            <a:r>
              <a:rPr lang="en-US" dirty="0"/>
              <a:t>Click to edit Master title style</a:t>
            </a:r>
            <a:endParaRPr lang="en-JM" dirty="0"/>
          </a:p>
        </p:txBody>
      </p:sp>
      <p:sp>
        <p:nvSpPr>
          <p:cNvPr id="22" name="Picture Placeholder 21"/>
          <p:cNvSpPr>
            <a:spLocks noGrp="1"/>
          </p:cNvSpPr>
          <p:nvPr>
            <p:ph type="pic" sz="quarter" idx="25"/>
          </p:nvPr>
        </p:nvSpPr>
        <p:spPr>
          <a:xfrm>
            <a:off x="0" y="1733550"/>
            <a:ext cx="1295400" cy="1223400"/>
          </a:xfrm>
        </p:spPr>
        <p:txBody>
          <a:bodyPr>
            <a:normAutofit/>
          </a:bodyPr>
          <a:lstStyle>
            <a:lvl1pPr marL="0" indent="0">
              <a:buNone/>
              <a:defRPr sz="1050"/>
            </a:lvl1pPr>
          </a:lstStyle>
          <a:p>
            <a:endParaRPr lang="en-US"/>
          </a:p>
        </p:txBody>
      </p:sp>
      <p:sp>
        <p:nvSpPr>
          <p:cNvPr id="24" name="Picture Placeholder 21"/>
          <p:cNvSpPr>
            <a:spLocks noGrp="1"/>
          </p:cNvSpPr>
          <p:nvPr>
            <p:ph type="pic" sz="quarter" idx="27"/>
          </p:nvPr>
        </p:nvSpPr>
        <p:spPr>
          <a:xfrm>
            <a:off x="2616200" y="1733550"/>
            <a:ext cx="1295400" cy="1223400"/>
          </a:xfrm>
        </p:spPr>
        <p:txBody>
          <a:bodyPr>
            <a:normAutofit/>
          </a:bodyPr>
          <a:lstStyle>
            <a:lvl1pPr marL="0" indent="0">
              <a:buNone/>
              <a:defRPr sz="1050"/>
            </a:lvl1pPr>
          </a:lstStyle>
          <a:p>
            <a:endParaRPr lang="en-US"/>
          </a:p>
        </p:txBody>
      </p:sp>
      <p:sp>
        <p:nvSpPr>
          <p:cNvPr id="26" name="Picture Placeholder 21"/>
          <p:cNvSpPr>
            <a:spLocks noGrp="1"/>
          </p:cNvSpPr>
          <p:nvPr>
            <p:ph type="pic" sz="quarter" idx="29"/>
          </p:nvPr>
        </p:nvSpPr>
        <p:spPr>
          <a:xfrm>
            <a:off x="5232400" y="1733550"/>
            <a:ext cx="1295400" cy="1223400"/>
          </a:xfrm>
        </p:spPr>
        <p:txBody>
          <a:bodyPr>
            <a:normAutofit/>
          </a:bodyPr>
          <a:lstStyle>
            <a:lvl1pPr marL="0" indent="0">
              <a:buNone/>
              <a:defRPr sz="1050"/>
            </a:lvl1pPr>
          </a:lstStyle>
          <a:p>
            <a:endParaRPr lang="en-US" dirty="0"/>
          </a:p>
        </p:txBody>
      </p:sp>
      <p:sp>
        <p:nvSpPr>
          <p:cNvPr id="28" name="Picture Placeholder 21"/>
          <p:cNvSpPr>
            <a:spLocks noGrp="1"/>
          </p:cNvSpPr>
          <p:nvPr>
            <p:ph type="pic" sz="quarter" idx="31"/>
          </p:nvPr>
        </p:nvSpPr>
        <p:spPr>
          <a:xfrm>
            <a:off x="7848600" y="1733550"/>
            <a:ext cx="1295400" cy="1223400"/>
          </a:xfrm>
        </p:spPr>
        <p:txBody>
          <a:bodyPr>
            <a:normAutofit/>
          </a:bodyPr>
          <a:lstStyle>
            <a:lvl1pPr marL="0" indent="0">
              <a:buNone/>
              <a:defRPr sz="1050"/>
            </a:lvl1pPr>
          </a:lstStyle>
          <a:p>
            <a:endParaRPr lang="en-US"/>
          </a:p>
        </p:txBody>
      </p:sp>
      <p:sp>
        <p:nvSpPr>
          <p:cNvPr id="30" name="Picture Placeholder 21"/>
          <p:cNvSpPr>
            <a:spLocks noGrp="1"/>
          </p:cNvSpPr>
          <p:nvPr>
            <p:ph type="pic" sz="quarter" idx="33"/>
          </p:nvPr>
        </p:nvSpPr>
        <p:spPr>
          <a:xfrm>
            <a:off x="1308100" y="2956950"/>
            <a:ext cx="1295400" cy="1223400"/>
          </a:xfrm>
        </p:spPr>
        <p:txBody>
          <a:bodyPr>
            <a:normAutofit/>
          </a:bodyPr>
          <a:lstStyle>
            <a:lvl1pPr marL="0" indent="0">
              <a:buNone/>
              <a:defRPr sz="1050"/>
            </a:lvl1pPr>
          </a:lstStyle>
          <a:p>
            <a:endParaRPr lang="en-US"/>
          </a:p>
        </p:txBody>
      </p:sp>
      <p:sp>
        <p:nvSpPr>
          <p:cNvPr id="32" name="Picture Placeholder 21"/>
          <p:cNvSpPr>
            <a:spLocks noGrp="1"/>
          </p:cNvSpPr>
          <p:nvPr>
            <p:ph type="pic" sz="quarter" idx="35"/>
          </p:nvPr>
        </p:nvSpPr>
        <p:spPr>
          <a:xfrm>
            <a:off x="3924300" y="2956950"/>
            <a:ext cx="1295400" cy="1223400"/>
          </a:xfrm>
        </p:spPr>
        <p:txBody>
          <a:bodyPr>
            <a:normAutofit/>
          </a:bodyPr>
          <a:lstStyle>
            <a:lvl1pPr marL="0" indent="0">
              <a:buNone/>
              <a:defRPr sz="1050"/>
            </a:lvl1pPr>
          </a:lstStyle>
          <a:p>
            <a:endParaRPr lang="en-US"/>
          </a:p>
        </p:txBody>
      </p:sp>
      <p:sp>
        <p:nvSpPr>
          <p:cNvPr id="34" name="Picture Placeholder 21"/>
          <p:cNvSpPr>
            <a:spLocks noGrp="1"/>
          </p:cNvSpPr>
          <p:nvPr>
            <p:ph type="pic" sz="quarter" idx="37"/>
          </p:nvPr>
        </p:nvSpPr>
        <p:spPr>
          <a:xfrm>
            <a:off x="6540500" y="2956950"/>
            <a:ext cx="1295400" cy="1223400"/>
          </a:xfrm>
        </p:spPr>
        <p:txBody>
          <a:bodyPr>
            <a:normAutofit/>
          </a:bodyPr>
          <a:lstStyle>
            <a:lvl1pPr marL="0" indent="0">
              <a:buNone/>
              <a:defRPr sz="1050"/>
            </a:lvl1pPr>
          </a:lstStyle>
          <a:p>
            <a:endParaRPr lang="en-US"/>
          </a:p>
        </p:txBody>
      </p:sp>
      <p:sp>
        <p:nvSpPr>
          <p:cNvPr id="11"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1658411019"/>
      </p:ext>
    </p:extLst>
  </p:cSld>
  <p:clrMapOvr>
    <a:masterClrMapping/>
  </p:clrMapOvr>
  <p:transition spd="slow">
    <p:push dir="u"/>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sp>
        <p:nvSpPr>
          <p:cNvPr id="7" name="Picture Placeholder 3"/>
          <p:cNvSpPr>
            <a:spLocks noGrp="1"/>
          </p:cNvSpPr>
          <p:nvPr>
            <p:ph type="pic" sz="quarter" idx="63"/>
          </p:nvPr>
        </p:nvSpPr>
        <p:spPr>
          <a:xfrm>
            <a:off x="0" y="1504950"/>
            <a:ext cx="9144000" cy="2133600"/>
          </a:xfrm>
        </p:spPr>
        <p:txBody>
          <a:bodyPr>
            <a:normAutofit/>
          </a:bodyPr>
          <a:lstStyle>
            <a:lvl1pPr>
              <a:defRPr sz="1400"/>
            </a:lvl1pPr>
          </a:lstStyle>
          <a:p>
            <a:endParaRPr lang="en-JM" dirty="0"/>
          </a:p>
        </p:txBody>
      </p:sp>
      <p:sp>
        <p:nvSpPr>
          <p:cNvPr id="8"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9"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4243209142"/>
      </p:ext>
    </p:extLst>
  </p:cSld>
  <p:clrMapOvr>
    <a:masterClrMapping/>
  </p:clrMapOvr>
  <p:transition spd="slow">
    <p:push dir="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01-iPad-Air-Mock-up.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76604" y="666750"/>
            <a:ext cx="2655651" cy="3733800"/>
          </a:xfrm>
          <a:prstGeom prst="rect">
            <a:avLst/>
          </a:prstGeom>
        </p:spPr>
      </p:pic>
      <p:sp>
        <p:nvSpPr>
          <p:cNvPr id="14" name="Picture Placeholder 6"/>
          <p:cNvSpPr>
            <a:spLocks noGrp="1"/>
          </p:cNvSpPr>
          <p:nvPr>
            <p:ph type="pic" sz="quarter" idx="13"/>
          </p:nvPr>
        </p:nvSpPr>
        <p:spPr>
          <a:xfrm>
            <a:off x="3508973" y="1200149"/>
            <a:ext cx="2190904" cy="2808000"/>
          </a:xfrm>
        </p:spPr>
        <p:txBody>
          <a:bodyPr/>
          <a:lstStyle/>
          <a:p>
            <a:endParaRPr lang="en-JM"/>
          </a:p>
        </p:txBody>
      </p:sp>
    </p:spTree>
    <p:extLst>
      <p:ext uri="{BB962C8B-B14F-4D97-AF65-F5344CB8AC3E}">
        <p14:creationId xmlns:p14="http://schemas.microsoft.com/office/powerpoint/2010/main" val="1143295794"/>
      </p:ext>
    </p:extLst>
  </p:cSld>
  <p:clrMapOvr>
    <a:masterClrMapping/>
  </p:clrMapOvr>
  <p:transition spd="slow">
    <p:push dir="u"/>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8" name="Picture 7" descr="iMac-Cinema-Monitor-Style-Mock-up.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2200" y="1471076"/>
            <a:ext cx="4267200" cy="3318663"/>
          </a:xfrm>
          <a:prstGeom prst="rect">
            <a:avLst/>
          </a:prstGeom>
        </p:spPr>
      </p:pic>
      <p:sp>
        <p:nvSpPr>
          <p:cNvPr id="9" name="Picture Placeholder 21"/>
          <p:cNvSpPr>
            <a:spLocks noGrp="1"/>
          </p:cNvSpPr>
          <p:nvPr>
            <p:ph type="pic" sz="quarter" idx="16"/>
          </p:nvPr>
        </p:nvSpPr>
        <p:spPr>
          <a:xfrm>
            <a:off x="2716924" y="1764002"/>
            <a:ext cx="3531476" cy="2207173"/>
          </a:xfrm>
        </p:spPr>
        <p:txBody>
          <a:bodyPr>
            <a:normAutofit/>
          </a:bodyPr>
          <a:lstStyle>
            <a:lvl1pPr marL="0" indent="0" algn="ctr">
              <a:buFontTx/>
              <a:buNone/>
              <a:defRPr sz="1200">
                <a:solidFill>
                  <a:schemeClr val="bg1">
                    <a:lumMod val="95000"/>
                  </a:schemeClr>
                </a:solidFill>
              </a:defRPr>
            </a:lvl1pPr>
          </a:lstStyle>
          <a:p>
            <a:endParaRPr lang="en-JM"/>
          </a:p>
        </p:txBody>
      </p:sp>
      <p:sp>
        <p:nvSpPr>
          <p:cNvPr id="10"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11"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2147333871"/>
      </p:ext>
    </p:extLst>
  </p:cSld>
  <p:clrMapOvr>
    <a:masterClrMapping/>
  </p:clrMapOvr>
  <p:transition spd="slow">
    <p:push dir="u"/>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4_Title and Content">
    <p:spTree>
      <p:nvGrpSpPr>
        <p:cNvPr id="1" name=""/>
        <p:cNvGrpSpPr/>
        <p:nvPr/>
      </p:nvGrpSpPr>
      <p:grpSpPr>
        <a:xfrm>
          <a:off x="0" y="0"/>
          <a:ext cx="0" cy="0"/>
          <a:chOff x="0" y="0"/>
          <a:chExt cx="0" cy="0"/>
        </a:xfrm>
      </p:grpSpPr>
      <p:pic>
        <p:nvPicPr>
          <p:cNvPr id="8" name="Picture 7" descr="iMac-Cinema-Monitor-Style-Mock-up.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800" y="1352552"/>
            <a:ext cx="4267200" cy="3318663"/>
          </a:xfrm>
          <a:prstGeom prst="rect">
            <a:avLst/>
          </a:prstGeom>
        </p:spPr>
      </p:pic>
      <p:sp>
        <p:nvSpPr>
          <p:cNvPr id="9" name="Picture Placeholder 21"/>
          <p:cNvSpPr>
            <a:spLocks noGrp="1"/>
          </p:cNvSpPr>
          <p:nvPr>
            <p:ph type="pic" sz="quarter" idx="16"/>
          </p:nvPr>
        </p:nvSpPr>
        <p:spPr>
          <a:xfrm>
            <a:off x="4850524" y="1645478"/>
            <a:ext cx="3531476" cy="2207173"/>
          </a:xfrm>
        </p:spPr>
        <p:txBody>
          <a:bodyPr>
            <a:normAutofit/>
          </a:bodyPr>
          <a:lstStyle>
            <a:lvl1pPr marL="0" indent="0" algn="ctr">
              <a:buFontTx/>
              <a:buNone/>
              <a:defRPr sz="1200">
                <a:solidFill>
                  <a:schemeClr val="bg1">
                    <a:lumMod val="95000"/>
                  </a:schemeClr>
                </a:solidFill>
              </a:defRPr>
            </a:lvl1pPr>
          </a:lstStyle>
          <a:p>
            <a:endParaRPr lang="en-JM"/>
          </a:p>
        </p:txBody>
      </p:sp>
      <p:sp>
        <p:nvSpPr>
          <p:cNvPr id="10"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11"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1222210881"/>
      </p:ext>
    </p:extLst>
  </p:cSld>
  <p:clrMapOvr>
    <a:masterClrMapping/>
  </p:clrMapOvr>
  <p:transition spd="slow">
    <p:push dir="u"/>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pic>
        <p:nvPicPr>
          <p:cNvPr id="8" name="Picture 7" descr="iMac-Cinema-Monitor-Style-Mock-up.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43200" y="1581150"/>
            <a:ext cx="3581400" cy="2785306"/>
          </a:xfrm>
          <a:prstGeom prst="rect">
            <a:avLst/>
          </a:prstGeom>
        </p:spPr>
      </p:pic>
      <p:sp>
        <p:nvSpPr>
          <p:cNvPr id="9" name="Picture Placeholder 21"/>
          <p:cNvSpPr>
            <a:spLocks noGrp="1"/>
          </p:cNvSpPr>
          <p:nvPr>
            <p:ph type="pic" sz="quarter" idx="16"/>
          </p:nvPr>
        </p:nvSpPr>
        <p:spPr>
          <a:xfrm>
            <a:off x="3048004" y="1809752"/>
            <a:ext cx="2963917" cy="1852449"/>
          </a:xfrm>
        </p:spPr>
        <p:txBody>
          <a:bodyPr>
            <a:normAutofit/>
          </a:bodyPr>
          <a:lstStyle>
            <a:lvl1pPr marL="0" indent="0" algn="ctr">
              <a:buFontTx/>
              <a:buNone/>
              <a:defRPr sz="1200">
                <a:solidFill>
                  <a:schemeClr val="bg1">
                    <a:lumMod val="95000"/>
                  </a:schemeClr>
                </a:solidFill>
              </a:defRPr>
            </a:lvl1pPr>
          </a:lstStyle>
          <a:p>
            <a:endParaRPr lang="en-JM" dirty="0"/>
          </a:p>
        </p:txBody>
      </p:sp>
      <p:sp>
        <p:nvSpPr>
          <p:cNvPr id="10"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11"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3991689777"/>
      </p:ext>
    </p:extLst>
  </p:cSld>
  <p:clrMapOvr>
    <a:masterClrMapping/>
  </p:clrMapOvr>
  <p:transition spd="slow">
    <p:push dir="u"/>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iPhone-5S-3-colors-Mock-up.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87176" y="381000"/>
            <a:ext cx="2169657" cy="4324350"/>
          </a:xfrm>
          <a:prstGeom prst="rect">
            <a:avLst/>
          </a:prstGeom>
        </p:spPr>
      </p:pic>
      <p:sp>
        <p:nvSpPr>
          <p:cNvPr id="16" name="Picture Placeholder 19"/>
          <p:cNvSpPr>
            <a:spLocks noGrp="1"/>
          </p:cNvSpPr>
          <p:nvPr>
            <p:ph type="pic" sz="quarter" idx="64"/>
          </p:nvPr>
        </p:nvSpPr>
        <p:spPr>
          <a:xfrm>
            <a:off x="3733804" y="1047750"/>
            <a:ext cx="1655999" cy="2895600"/>
          </a:xfrm>
        </p:spPr>
        <p:txBody>
          <a:bodyPr/>
          <a:lstStyle/>
          <a:p>
            <a:endParaRPr lang="en-JM" dirty="0"/>
          </a:p>
        </p:txBody>
      </p:sp>
    </p:spTree>
    <p:extLst>
      <p:ext uri="{BB962C8B-B14F-4D97-AF65-F5344CB8AC3E}">
        <p14:creationId xmlns:p14="http://schemas.microsoft.com/office/powerpoint/2010/main" val="1324071941"/>
      </p:ext>
    </p:extLst>
  </p:cSld>
  <p:clrMapOvr>
    <a:masterClrMapping/>
  </p:clrMapOvr>
  <p:transition spd="slow">
    <p:push dir="u"/>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pic>
        <p:nvPicPr>
          <p:cNvPr id="15" name="Picture 14" descr="iPhone-5S-3-colors-Mock-up.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804" y="1524000"/>
            <a:ext cx="1672643" cy="3333750"/>
          </a:xfrm>
          <a:prstGeom prst="rect">
            <a:avLst/>
          </a:prstGeom>
        </p:spPr>
      </p:pic>
      <p:sp>
        <p:nvSpPr>
          <p:cNvPr id="16" name="Picture Placeholder 19"/>
          <p:cNvSpPr>
            <a:spLocks noGrp="1"/>
          </p:cNvSpPr>
          <p:nvPr>
            <p:ph type="pic" sz="quarter" idx="64"/>
          </p:nvPr>
        </p:nvSpPr>
        <p:spPr>
          <a:xfrm>
            <a:off x="4666953" y="2057402"/>
            <a:ext cx="1276651" cy="2232291"/>
          </a:xfrm>
        </p:spPr>
        <p:txBody>
          <a:bodyPr/>
          <a:lstStyle/>
          <a:p>
            <a:endParaRPr lang="en-JM" dirty="0"/>
          </a:p>
        </p:txBody>
      </p:sp>
      <p:pic>
        <p:nvPicPr>
          <p:cNvPr id="4" name="Picture 3" descr="iPhone-5S-3-colors-Mock-up.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95604" y="1524000"/>
            <a:ext cx="1672643" cy="3333750"/>
          </a:xfrm>
          <a:prstGeom prst="rect">
            <a:avLst/>
          </a:prstGeom>
        </p:spPr>
      </p:pic>
      <p:sp>
        <p:nvSpPr>
          <p:cNvPr id="5" name="Picture Placeholder 19"/>
          <p:cNvSpPr>
            <a:spLocks noGrp="1"/>
          </p:cNvSpPr>
          <p:nvPr>
            <p:ph type="pic" sz="quarter" idx="65"/>
          </p:nvPr>
        </p:nvSpPr>
        <p:spPr>
          <a:xfrm>
            <a:off x="3066753" y="2057402"/>
            <a:ext cx="1276651" cy="2232291"/>
          </a:xfrm>
        </p:spPr>
        <p:txBody>
          <a:bodyPr/>
          <a:lstStyle/>
          <a:p>
            <a:endParaRPr lang="en-JM" dirty="0"/>
          </a:p>
        </p:txBody>
      </p:sp>
      <p:sp>
        <p:nvSpPr>
          <p:cNvPr id="10"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11"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543334680"/>
      </p:ext>
    </p:extLst>
  </p:cSld>
  <p:clrMapOvr>
    <a:masterClrMapping/>
  </p:clrMapOvr>
  <p:transition spd="slow">
    <p:push dir="u"/>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45_Title and Content">
    <p:spTree>
      <p:nvGrpSpPr>
        <p:cNvPr id="1" name=""/>
        <p:cNvGrpSpPr/>
        <p:nvPr/>
      </p:nvGrpSpPr>
      <p:grpSpPr>
        <a:xfrm>
          <a:off x="0" y="0"/>
          <a:ext cx="0" cy="0"/>
          <a:chOff x="0" y="0"/>
          <a:chExt cx="0" cy="0"/>
        </a:xfrm>
      </p:grpSpPr>
      <p:sp>
        <p:nvSpPr>
          <p:cNvPr id="5" name="Picture Placeholder 19"/>
          <p:cNvSpPr>
            <a:spLocks noGrp="1"/>
          </p:cNvSpPr>
          <p:nvPr>
            <p:ph type="pic" sz="quarter" idx="65"/>
          </p:nvPr>
        </p:nvSpPr>
        <p:spPr>
          <a:xfrm>
            <a:off x="838200" y="2495550"/>
            <a:ext cx="1828800" cy="2647950"/>
          </a:xfrm>
        </p:spPr>
        <p:txBody>
          <a:bodyPr/>
          <a:lstStyle/>
          <a:p>
            <a:endParaRPr lang="en-JM" dirty="0"/>
          </a:p>
        </p:txBody>
      </p:sp>
      <p:sp>
        <p:nvSpPr>
          <p:cNvPr id="10"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11"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120155931"/>
      </p:ext>
    </p:extLst>
  </p:cSld>
  <p:clrMapOvr>
    <a:masterClrMapping/>
  </p:clrMapOvr>
  <p:transition spd="slow">
    <p:push dir="u"/>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7_Title and Content">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 Placeholder 17"/>
          <p:cNvSpPr>
            <a:spLocks noGrp="1"/>
          </p:cNvSpPr>
          <p:nvPr>
            <p:ph type="body" sz="quarter" idx="24"/>
          </p:nvPr>
        </p:nvSpPr>
        <p:spPr>
          <a:xfrm>
            <a:off x="4038600" y="762000"/>
            <a:ext cx="2362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11" name="Picture Placeholder 19"/>
          <p:cNvSpPr>
            <a:spLocks noGrp="1"/>
          </p:cNvSpPr>
          <p:nvPr>
            <p:ph type="pic" sz="quarter" idx="64"/>
          </p:nvPr>
        </p:nvSpPr>
        <p:spPr>
          <a:xfrm>
            <a:off x="1066804" y="1366315"/>
            <a:ext cx="1517391" cy="2653237"/>
          </a:xfrm>
        </p:spPr>
        <p:txBody>
          <a:bodyPr/>
          <a:lstStyle/>
          <a:p>
            <a:endParaRPr lang="en-JM" dirty="0"/>
          </a:p>
        </p:txBody>
      </p:sp>
      <p:sp>
        <p:nvSpPr>
          <p:cNvPr id="6" name="Title Placeholder 1"/>
          <p:cNvSpPr>
            <a:spLocks noGrp="1"/>
          </p:cNvSpPr>
          <p:nvPr>
            <p:ph type="title"/>
          </p:nvPr>
        </p:nvSpPr>
        <p:spPr>
          <a:xfrm>
            <a:off x="4038600" y="923925"/>
            <a:ext cx="40386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3367651272"/>
      </p:ext>
    </p:extLst>
  </p:cSld>
  <p:clrMapOvr>
    <a:masterClrMapping/>
  </p:clrMapOvr>
  <p:transition spd="slow">
    <p:push dir="u"/>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6_Title and Content">
    <p:spTree>
      <p:nvGrpSpPr>
        <p:cNvPr id="1" name=""/>
        <p:cNvGrpSpPr/>
        <p:nvPr/>
      </p:nvGrpSpPr>
      <p:grpSpPr>
        <a:xfrm>
          <a:off x="0" y="0"/>
          <a:ext cx="0" cy="0"/>
          <a:chOff x="0" y="0"/>
          <a:chExt cx="0" cy="0"/>
        </a:xfrm>
      </p:grpSpPr>
      <p:sp>
        <p:nvSpPr>
          <p:cNvPr id="7" name="Text Placeholder 7"/>
          <p:cNvSpPr txBox="1">
            <a:spLocks/>
          </p:cNvSpPr>
          <p:nvPr userDrawn="1"/>
        </p:nvSpPr>
        <p:spPr>
          <a:xfrm>
            <a:off x="4" y="0"/>
            <a:ext cx="9143999" cy="3181350"/>
          </a:xfrm>
          <a:prstGeom prst="rect">
            <a:avLst/>
          </a:prstGeom>
          <a:solidFill>
            <a:schemeClr val="accent1"/>
          </a:solidFill>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1600" kern="1200">
                <a:solidFill>
                  <a:schemeClr val="bg1">
                    <a:lumMod val="65000"/>
                  </a:schemeClr>
                </a:solidFill>
                <a:latin typeface="Calibri"/>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bg1">
                    <a:lumMod val="65000"/>
                  </a:schemeClr>
                </a:solidFill>
                <a:latin typeface="Calibri"/>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bg1">
                    <a:lumMod val="65000"/>
                  </a:schemeClr>
                </a:solidFill>
                <a:latin typeface="Calibri"/>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bg1">
                    <a:lumMod val="65000"/>
                  </a:schemeClr>
                </a:solidFill>
                <a:latin typeface="Calibri"/>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bg1">
                    <a:lumMod val="65000"/>
                  </a:schemeClr>
                </a:solidFill>
                <a:latin typeface="Calibri"/>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800" dirty="0">
              <a:solidFill>
                <a:srgbClr val="FFFFFF"/>
              </a:solidFill>
              <a:latin typeface="Roboto Light"/>
              <a:cs typeface="Roboto Light"/>
            </a:endParaRPr>
          </a:p>
        </p:txBody>
      </p:sp>
      <p:sp>
        <p:nvSpPr>
          <p:cNvPr id="9" name="Text Placeholder 17"/>
          <p:cNvSpPr>
            <a:spLocks noGrp="1"/>
          </p:cNvSpPr>
          <p:nvPr>
            <p:ph type="body" sz="quarter" idx="24"/>
          </p:nvPr>
        </p:nvSpPr>
        <p:spPr>
          <a:xfrm>
            <a:off x="4038600" y="762000"/>
            <a:ext cx="2362200" cy="323850"/>
          </a:xfrm>
        </p:spPr>
        <p:txBody>
          <a:bodyPr>
            <a:noAutofit/>
          </a:bodyPr>
          <a:lstStyle>
            <a:lvl1pPr marL="0" indent="0" algn="l">
              <a:buFontTx/>
              <a:buNone/>
              <a:defRPr sz="1300" b="0" kern="0" spc="0">
                <a:solidFill>
                  <a:schemeClr val="bg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11" name="Picture Placeholder 19"/>
          <p:cNvSpPr>
            <a:spLocks noGrp="1"/>
          </p:cNvSpPr>
          <p:nvPr>
            <p:ph type="pic" sz="quarter" idx="64"/>
          </p:nvPr>
        </p:nvSpPr>
        <p:spPr>
          <a:xfrm>
            <a:off x="1084827" y="1029115"/>
            <a:ext cx="1744798" cy="3050870"/>
          </a:xfrm>
        </p:spPr>
        <p:txBody>
          <a:bodyPr/>
          <a:lstStyle/>
          <a:p>
            <a:endParaRPr lang="en-JM" dirty="0"/>
          </a:p>
        </p:txBody>
      </p:sp>
      <p:sp>
        <p:nvSpPr>
          <p:cNvPr id="6" name="Title Placeholder 1"/>
          <p:cNvSpPr>
            <a:spLocks noGrp="1"/>
          </p:cNvSpPr>
          <p:nvPr>
            <p:ph type="title"/>
          </p:nvPr>
        </p:nvSpPr>
        <p:spPr>
          <a:xfrm>
            <a:off x="4038600" y="923925"/>
            <a:ext cx="4038600" cy="857250"/>
          </a:xfrm>
          <a:prstGeom prst="rect">
            <a:avLst/>
          </a:prstGeom>
        </p:spPr>
        <p:txBody>
          <a:bodyPr vert="horz" lIns="91440" tIns="45720" rIns="91440" bIns="45720" rtlCol="0" anchor="ctr">
            <a:normAutofit/>
          </a:bodyPr>
          <a:lstStyle>
            <a:lvl1pPr>
              <a:defRPr>
                <a:solidFill>
                  <a:schemeClr val="bg1"/>
                </a:solidFill>
              </a:defRPr>
            </a:lvl1pPr>
          </a:lstStyle>
          <a:p>
            <a:r>
              <a:rPr lang="en-US" dirty="0"/>
              <a:t>Click to edit Master title style</a:t>
            </a:r>
            <a:endParaRPr lang="en-JM" dirty="0"/>
          </a:p>
        </p:txBody>
      </p:sp>
    </p:spTree>
    <p:extLst>
      <p:ext uri="{BB962C8B-B14F-4D97-AF65-F5344CB8AC3E}">
        <p14:creationId xmlns:p14="http://schemas.microsoft.com/office/powerpoint/2010/main" val="10442177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anim calcmode="lin" valueType="num">
                                      <p:cBhvr additive="base">
                                        <p:cTn id="7" dur="800"/>
                                        <p:tgtEl>
                                          <p:spTgt spid="7">
                                            <p:bg/>
                                          </p:spTgt>
                                        </p:tgtEl>
                                        <p:attrNameLst>
                                          <p:attrName>ppt_x</p:attrName>
                                        </p:attrNameLst>
                                      </p:cBhvr>
                                      <p:tavLst>
                                        <p:tav tm="0">
                                          <p:val>
                                            <p:strVal val="#ppt_x-#ppt_w*1.125000"/>
                                          </p:val>
                                        </p:tav>
                                        <p:tav tm="100000">
                                          <p:val>
                                            <p:strVal val="#ppt_x"/>
                                          </p:val>
                                        </p:tav>
                                      </p:tavLst>
                                    </p:anim>
                                    <p:animEffect transition="in" filter="wipe(right)">
                                      <p:cBhvr>
                                        <p:cTn id="8" dur="800"/>
                                        <p:tgtEl>
                                          <p:spTgt spid="7">
                                            <p:bg/>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nodePh="1">
                                  <p:stCondLst>
                                    <p:cond delay="0"/>
                                  </p:stCondLst>
                                  <p:endCondLst>
                                    <p:cond evt="begin" delay="0">
                                      <p:tn val="11"/>
                                    </p:cond>
                                  </p:end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800"/>
                                        <p:tgtEl>
                                          <p:spTgt spid="7">
                                            <p:txEl>
                                              <p:pRg st="0" end="0"/>
                                            </p:txEl>
                                          </p:spTgt>
                                        </p:tgtEl>
                                        <p:attrNameLst>
                                          <p:attrName>ppt_x</p:attrName>
                                        </p:attrNameLst>
                                      </p:cBhvr>
                                      <p:tavLst>
                                        <p:tav tm="0">
                                          <p:val>
                                            <p:strVal val="#ppt_x-#ppt_w*1.125000"/>
                                          </p:val>
                                        </p:tav>
                                        <p:tav tm="100000">
                                          <p:val>
                                            <p:strVal val="#ppt_x"/>
                                          </p:val>
                                        </p:tav>
                                      </p:tavLst>
                                    </p:anim>
                                    <p:animEffect transition="in" filter="wipe(right)">
                                      <p:cBhvr>
                                        <p:cTn id="14" dur="8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7_Title and Content">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lvl1pPr algn="l">
              <a:defRPr b="0" i="0" spc="-150">
                <a:gradFill flip="none" rotWithShape="1">
                  <a:gsLst>
                    <a:gs pos="0">
                      <a:schemeClr val="accent1"/>
                    </a:gs>
                    <a:gs pos="100000">
                      <a:schemeClr val="accent4"/>
                    </a:gs>
                    <a:gs pos="50000">
                      <a:schemeClr val="accent2"/>
                    </a:gs>
                    <a:gs pos="75000">
                      <a:schemeClr val="accent3"/>
                    </a:gs>
                  </a:gsLst>
                  <a:lin ang="0" scaled="1"/>
                  <a:tileRect/>
                </a:gradFill>
                <a:latin typeface="Roboto Slab Regular" pitchFamily="2" charset="0"/>
                <a:cs typeface="Roboto Slab Regular" pitchFamily="2" charset="0"/>
              </a:defRPr>
            </a:lvl1pPr>
          </a:lstStyle>
          <a:p>
            <a:r>
              <a:rPr lang="en-US" dirty="0"/>
              <a:t>Click to edit Master title style</a:t>
            </a:r>
            <a:endParaRPr lang="en-JM" dirty="0"/>
          </a:p>
        </p:txBody>
      </p:sp>
      <p:sp>
        <p:nvSpPr>
          <p:cNvPr id="24" name="Picture Placeholder 21"/>
          <p:cNvSpPr>
            <a:spLocks noGrp="1"/>
          </p:cNvSpPr>
          <p:nvPr>
            <p:ph type="pic" sz="quarter" idx="27"/>
          </p:nvPr>
        </p:nvSpPr>
        <p:spPr>
          <a:xfrm>
            <a:off x="2209800" y="1576950"/>
            <a:ext cx="1537454" cy="1452000"/>
          </a:xfrm>
        </p:spPr>
        <p:txBody>
          <a:bodyPr>
            <a:normAutofit/>
          </a:bodyPr>
          <a:lstStyle>
            <a:lvl1pPr marL="0" indent="0">
              <a:buNone/>
              <a:defRPr sz="1050"/>
            </a:lvl1pPr>
          </a:lstStyle>
          <a:p>
            <a:endParaRPr lang="en-US"/>
          </a:p>
        </p:txBody>
      </p:sp>
      <p:sp>
        <p:nvSpPr>
          <p:cNvPr id="26" name="Picture Placeholder 21"/>
          <p:cNvSpPr>
            <a:spLocks noGrp="1"/>
          </p:cNvSpPr>
          <p:nvPr>
            <p:ph type="pic" sz="quarter" idx="29"/>
          </p:nvPr>
        </p:nvSpPr>
        <p:spPr>
          <a:xfrm>
            <a:off x="5257800" y="1572750"/>
            <a:ext cx="1537454" cy="1452000"/>
          </a:xfrm>
        </p:spPr>
        <p:txBody>
          <a:bodyPr>
            <a:normAutofit/>
          </a:bodyPr>
          <a:lstStyle>
            <a:lvl1pPr marL="0" indent="0">
              <a:buNone/>
              <a:defRPr sz="1050"/>
            </a:lvl1pPr>
          </a:lstStyle>
          <a:p>
            <a:endParaRPr lang="en-US" dirty="0"/>
          </a:p>
        </p:txBody>
      </p:sp>
      <p:sp>
        <p:nvSpPr>
          <p:cNvPr id="30" name="Picture Placeholder 21"/>
          <p:cNvSpPr>
            <a:spLocks noGrp="1"/>
          </p:cNvSpPr>
          <p:nvPr>
            <p:ph type="pic" sz="quarter" idx="33"/>
          </p:nvPr>
        </p:nvSpPr>
        <p:spPr>
          <a:xfrm>
            <a:off x="685800" y="3024750"/>
            <a:ext cx="1537454" cy="1452000"/>
          </a:xfrm>
        </p:spPr>
        <p:txBody>
          <a:bodyPr>
            <a:normAutofit/>
          </a:bodyPr>
          <a:lstStyle>
            <a:lvl1pPr marL="0" indent="0">
              <a:buNone/>
              <a:defRPr sz="1050"/>
            </a:lvl1pPr>
          </a:lstStyle>
          <a:p>
            <a:endParaRPr lang="en-US"/>
          </a:p>
        </p:txBody>
      </p:sp>
      <p:sp>
        <p:nvSpPr>
          <p:cNvPr id="32" name="Picture Placeholder 21"/>
          <p:cNvSpPr>
            <a:spLocks noGrp="1"/>
          </p:cNvSpPr>
          <p:nvPr>
            <p:ph type="pic" sz="quarter" idx="35"/>
          </p:nvPr>
        </p:nvSpPr>
        <p:spPr>
          <a:xfrm>
            <a:off x="3733800" y="3024750"/>
            <a:ext cx="1537454" cy="1452000"/>
          </a:xfrm>
        </p:spPr>
        <p:txBody>
          <a:bodyPr>
            <a:normAutofit/>
          </a:bodyPr>
          <a:lstStyle>
            <a:lvl1pPr marL="0" indent="0">
              <a:buNone/>
              <a:defRPr sz="1050"/>
            </a:lvl1pPr>
          </a:lstStyle>
          <a:p>
            <a:endParaRPr lang="en-US"/>
          </a:p>
        </p:txBody>
      </p:sp>
      <p:sp>
        <p:nvSpPr>
          <p:cNvPr id="34" name="Picture Placeholder 21"/>
          <p:cNvSpPr>
            <a:spLocks noGrp="1"/>
          </p:cNvSpPr>
          <p:nvPr>
            <p:ph type="pic" sz="quarter" idx="37"/>
          </p:nvPr>
        </p:nvSpPr>
        <p:spPr>
          <a:xfrm>
            <a:off x="6781800" y="3024750"/>
            <a:ext cx="1537454" cy="1452000"/>
          </a:xfrm>
        </p:spPr>
        <p:txBody>
          <a:bodyPr>
            <a:normAutofit/>
          </a:bodyPr>
          <a:lstStyle>
            <a:lvl1pPr marL="0" indent="0">
              <a:buNone/>
              <a:defRPr sz="1050"/>
            </a:lvl1pPr>
          </a:lstStyle>
          <a:p>
            <a:endParaRPr lang="en-US"/>
          </a:p>
        </p:txBody>
      </p:sp>
      <p:sp>
        <p:nvSpPr>
          <p:cNvPr id="11"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592998906"/>
      </p:ext>
    </p:extLst>
  </p:cSld>
  <p:clrMapOvr>
    <a:masterClrMapping/>
  </p:clrMapOvr>
  <p:transition spd="slow">
    <p:push dir="u"/>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9_Title and Content">
    <p:spTree>
      <p:nvGrpSpPr>
        <p:cNvPr id="1" name=""/>
        <p:cNvGrpSpPr/>
        <p:nvPr/>
      </p:nvGrpSpPr>
      <p:grpSpPr>
        <a:xfrm>
          <a:off x="0" y="0"/>
          <a:ext cx="0" cy="0"/>
          <a:chOff x="0" y="0"/>
          <a:chExt cx="0" cy="0"/>
        </a:xfrm>
      </p:grpSpPr>
      <p:sp>
        <p:nvSpPr>
          <p:cNvPr id="9" name="Text Placeholder 17"/>
          <p:cNvSpPr>
            <a:spLocks noGrp="1"/>
          </p:cNvSpPr>
          <p:nvPr>
            <p:ph type="body" sz="quarter" idx="24"/>
          </p:nvPr>
        </p:nvSpPr>
        <p:spPr>
          <a:xfrm>
            <a:off x="4038600" y="762000"/>
            <a:ext cx="2362200" cy="323850"/>
          </a:xfrm>
        </p:spPr>
        <p:txBody>
          <a:bodyPr>
            <a:noAutofit/>
          </a:bodyPr>
          <a:lstStyle>
            <a:lvl1pPr marL="0" indent="0" algn="l">
              <a:buFontTx/>
              <a:buNone/>
              <a:defRPr sz="1300" b="0" kern="0" spc="0">
                <a:solidFill>
                  <a:schemeClr val="tx1">
                    <a:lumMod val="75000"/>
                  </a:schemeClr>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11" name="Picture Placeholder 19"/>
          <p:cNvSpPr>
            <a:spLocks noGrp="1"/>
          </p:cNvSpPr>
          <p:nvPr>
            <p:ph type="pic" sz="quarter" idx="64"/>
          </p:nvPr>
        </p:nvSpPr>
        <p:spPr>
          <a:xfrm>
            <a:off x="1084827" y="1029115"/>
            <a:ext cx="1744798" cy="3050870"/>
          </a:xfrm>
        </p:spPr>
        <p:txBody>
          <a:bodyPr/>
          <a:lstStyle/>
          <a:p>
            <a:endParaRPr lang="en-JM" dirty="0"/>
          </a:p>
        </p:txBody>
      </p:sp>
      <p:sp>
        <p:nvSpPr>
          <p:cNvPr id="6" name="Title Placeholder 1"/>
          <p:cNvSpPr>
            <a:spLocks noGrp="1"/>
          </p:cNvSpPr>
          <p:nvPr>
            <p:ph type="title"/>
          </p:nvPr>
        </p:nvSpPr>
        <p:spPr>
          <a:xfrm>
            <a:off x="4038600" y="923925"/>
            <a:ext cx="40386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
        <p:nvSpPr>
          <p:cNvPr id="3" name="Picture Placeholder 2"/>
          <p:cNvSpPr>
            <a:spLocks noGrp="1"/>
          </p:cNvSpPr>
          <p:nvPr>
            <p:ph type="pic" sz="quarter" idx="65"/>
          </p:nvPr>
        </p:nvSpPr>
        <p:spPr>
          <a:xfrm>
            <a:off x="8120" y="-14833"/>
            <a:ext cx="9144000" cy="3181350"/>
          </a:xfrm>
        </p:spPr>
        <p:txBody>
          <a:bodyPr/>
          <a:lstStyle/>
          <a:p>
            <a:endParaRPr lang="en-US"/>
          </a:p>
        </p:txBody>
      </p:sp>
    </p:spTree>
    <p:extLst>
      <p:ext uri="{BB962C8B-B14F-4D97-AF65-F5344CB8AC3E}">
        <p14:creationId xmlns:p14="http://schemas.microsoft.com/office/powerpoint/2010/main" val="3124924032"/>
      </p:ext>
    </p:extLst>
  </p:cSld>
  <p:clrMapOvr>
    <a:masterClrMapping/>
  </p:clrMapOvr>
  <p:transition spd="slow">
    <p:push dir="u"/>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Content Placeholder 37"/>
          <p:cNvSpPr>
            <a:spLocks noGrp="1"/>
          </p:cNvSpPr>
          <p:nvPr>
            <p:ph sz="quarter" idx="18"/>
          </p:nvPr>
        </p:nvSpPr>
        <p:spPr>
          <a:xfrm>
            <a:off x="2825406" y="1504950"/>
            <a:ext cx="1524000" cy="304800"/>
          </a:xfrm>
        </p:spPr>
        <p:txBody>
          <a:bodyPr>
            <a:noAutofit/>
          </a:bodyPr>
          <a:lstStyle>
            <a:lvl1pPr algn="ctr">
              <a:buNone/>
              <a:defRPr sz="1200">
                <a:solidFill>
                  <a:schemeClr val="tx1"/>
                </a:solidFill>
                <a:latin typeface="Roboto Slab Regular" pitchFamily="2" charset="0"/>
                <a:ea typeface="Roboto Light"/>
                <a:cs typeface="Roboto Slab Regular" pitchFamily="2" charset="0"/>
              </a:defRPr>
            </a:lvl1pPr>
            <a:lvl2pPr>
              <a:defRPr sz="1600"/>
            </a:lvl2pPr>
            <a:lvl3pPr>
              <a:defRPr sz="1600"/>
            </a:lvl3pPr>
            <a:lvl4pPr>
              <a:defRPr sz="1600"/>
            </a:lvl4pPr>
            <a:lvl5pPr algn="ctr">
              <a:buNone/>
              <a:defRPr sz="1600"/>
            </a:lvl5pPr>
          </a:lstStyle>
          <a:p>
            <a:pPr lvl="0"/>
            <a:endParaRPr lang="en-JM" dirty="0"/>
          </a:p>
        </p:txBody>
      </p:sp>
      <p:sp>
        <p:nvSpPr>
          <p:cNvPr id="8" name="Content Placeholder 37"/>
          <p:cNvSpPr>
            <a:spLocks noGrp="1"/>
          </p:cNvSpPr>
          <p:nvPr>
            <p:ph sz="quarter" idx="19"/>
          </p:nvPr>
        </p:nvSpPr>
        <p:spPr>
          <a:xfrm>
            <a:off x="4724400" y="1504950"/>
            <a:ext cx="1524000" cy="304800"/>
          </a:xfrm>
        </p:spPr>
        <p:txBody>
          <a:bodyPr>
            <a:noAutofit/>
          </a:bodyPr>
          <a:lstStyle>
            <a:lvl1pPr algn="ctr">
              <a:buNone/>
              <a:defRPr sz="1200">
                <a:solidFill>
                  <a:schemeClr val="tx1"/>
                </a:solidFill>
                <a:latin typeface="Roboto Slab Regular" pitchFamily="2" charset="0"/>
                <a:ea typeface="Roboto Light"/>
                <a:cs typeface="Roboto Slab Regular" pitchFamily="2" charset="0"/>
              </a:defRPr>
            </a:lvl1pPr>
            <a:lvl2pPr>
              <a:defRPr sz="1600"/>
            </a:lvl2pPr>
            <a:lvl3pPr>
              <a:defRPr sz="1600"/>
            </a:lvl3pPr>
            <a:lvl4pPr>
              <a:defRPr sz="1600"/>
            </a:lvl4pPr>
            <a:lvl5pPr algn="ctr">
              <a:buNone/>
              <a:defRPr sz="1600"/>
            </a:lvl5pPr>
          </a:lstStyle>
          <a:p>
            <a:pPr lvl="0"/>
            <a:endParaRPr lang="en-JM" dirty="0"/>
          </a:p>
        </p:txBody>
      </p:sp>
      <p:sp>
        <p:nvSpPr>
          <p:cNvPr id="9" name="Content Placeholder 37"/>
          <p:cNvSpPr>
            <a:spLocks noGrp="1"/>
          </p:cNvSpPr>
          <p:nvPr>
            <p:ph sz="quarter" idx="20"/>
          </p:nvPr>
        </p:nvSpPr>
        <p:spPr>
          <a:xfrm>
            <a:off x="6705600" y="1504950"/>
            <a:ext cx="1524000" cy="304800"/>
          </a:xfrm>
        </p:spPr>
        <p:txBody>
          <a:bodyPr>
            <a:noAutofit/>
          </a:bodyPr>
          <a:lstStyle>
            <a:lvl1pPr algn="ctr">
              <a:buNone/>
              <a:defRPr sz="1200">
                <a:solidFill>
                  <a:schemeClr val="tx1"/>
                </a:solidFill>
                <a:latin typeface="Roboto Slab Regular" pitchFamily="2" charset="0"/>
                <a:ea typeface="Roboto Light"/>
                <a:cs typeface="Roboto Slab Regular" pitchFamily="2" charset="0"/>
              </a:defRPr>
            </a:lvl1pPr>
            <a:lvl2pPr>
              <a:defRPr sz="1600"/>
            </a:lvl2pPr>
            <a:lvl3pPr>
              <a:defRPr sz="1600"/>
            </a:lvl3pPr>
            <a:lvl4pPr>
              <a:defRPr sz="1600"/>
            </a:lvl4pPr>
            <a:lvl5pPr algn="ctr">
              <a:buNone/>
              <a:defRPr sz="1600"/>
            </a:lvl5pPr>
          </a:lstStyle>
          <a:p>
            <a:pPr lvl="0"/>
            <a:endParaRPr lang="en-JM" dirty="0"/>
          </a:p>
        </p:txBody>
      </p:sp>
      <p:sp>
        <p:nvSpPr>
          <p:cNvPr id="10" name="Content Placeholder 37"/>
          <p:cNvSpPr>
            <a:spLocks noGrp="1"/>
          </p:cNvSpPr>
          <p:nvPr>
            <p:ph sz="quarter" idx="21"/>
          </p:nvPr>
        </p:nvSpPr>
        <p:spPr>
          <a:xfrm>
            <a:off x="762000" y="1504950"/>
            <a:ext cx="1524000" cy="304800"/>
          </a:xfrm>
        </p:spPr>
        <p:txBody>
          <a:bodyPr>
            <a:noAutofit/>
          </a:bodyPr>
          <a:lstStyle>
            <a:lvl1pPr algn="ctr">
              <a:buNone/>
              <a:defRPr sz="1200">
                <a:solidFill>
                  <a:schemeClr val="tx1"/>
                </a:solidFill>
                <a:latin typeface="Roboto Slab Regular" pitchFamily="2" charset="0"/>
                <a:ea typeface="Roboto Light"/>
                <a:cs typeface="Roboto Slab Regular" pitchFamily="2" charset="0"/>
              </a:defRPr>
            </a:lvl1pPr>
            <a:lvl2pPr>
              <a:defRPr sz="1600"/>
            </a:lvl2pPr>
            <a:lvl3pPr>
              <a:defRPr sz="1600"/>
            </a:lvl3pPr>
            <a:lvl4pPr>
              <a:defRPr sz="1600"/>
            </a:lvl4pPr>
            <a:lvl5pPr algn="ctr">
              <a:buNone/>
              <a:defRPr sz="1600"/>
            </a:lvl5pPr>
          </a:lstStyle>
          <a:p>
            <a:pPr lvl="0"/>
            <a:endParaRPr lang="en-JM" dirty="0"/>
          </a:p>
        </p:txBody>
      </p:sp>
      <p:sp>
        <p:nvSpPr>
          <p:cNvPr id="11" name="Picture Placeholder 28"/>
          <p:cNvSpPr>
            <a:spLocks noGrp="1" noChangeAspect="1"/>
          </p:cNvSpPr>
          <p:nvPr>
            <p:ph type="pic" sz="quarter" idx="50"/>
          </p:nvPr>
        </p:nvSpPr>
        <p:spPr>
          <a:xfrm>
            <a:off x="804001" y="1885950"/>
            <a:ext cx="1439998" cy="1439998"/>
          </a:xfrm>
          <a:prstGeom prst="ellipse">
            <a:avLst/>
          </a:prstGeom>
          <a:ln w="76200" cap="sq">
            <a:noFill/>
            <a:miter lim="800000"/>
          </a:ln>
          <a:effectLst/>
        </p:spPr>
        <p:txBody>
          <a:bodyPr>
            <a:normAutofit/>
          </a:bodyPr>
          <a:lstStyle>
            <a:lvl1pPr marL="0" indent="0" algn="ctr">
              <a:buFontTx/>
              <a:buNone/>
              <a:defRPr sz="1200">
                <a:solidFill>
                  <a:srgbClr val="17252F"/>
                </a:solidFill>
                <a:latin typeface="Roboto Light"/>
                <a:cs typeface="Roboto Light"/>
              </a:defRPr>
            </a:lvl1pPr>
          </a:lstStyle>
          <a:p>
            <a:endParaRPr lang="en-JM" dirty="0"/>
          </a:p>
        </p:txBody>
      </p:sp>
      <p:sp>
        <p:nvSpPr>
          <p:cNvPr id="12" name="Picture Placeholder 28"/>
          <p:cNvSpPr>
            <a:spLocks noGrp="1" noChangeAspect="1"/>
          </p:cNvSpPr>
          <p:nvPr>
            <p:ph type="pic" sz="quarter" idx="51"/>
          </p:nvPr>
        </p:nvSpPr>
        <p:spPr>
          <a:xfrm>
            <a:off x="2825406" y="1885950"/>
            <a:ext cx="1439998" cy="1439998"/>
          </a:xfrm>
          <a:prstGeom prst="ellipse">
            <a:avLst/>
          </a:prstGeom>
          <a:ln w="76200" cap="sq">
            <a:noFill/>
            <a:miter lim="800000"/>
          </a:ln>
          <a:effectLst/>
        </p:spPr>
        <p:txBody>
          <a:bodyPr>
            <a:normAutofit/>
          </a:bodyPr>
          <a:lstStyle>
            <a:lvl1pPr marL="0" indent="0" algn="ctr">
              <a:buFontTx/>
              <a:buNone/>
              <a:defRPr sz="1200">
                <a:solidFill>
                  <a:srgbClr val="17252F"/>
                </a:solidFill>
                <a:latin typeface="Roboto Light"/>
                <a:cs typeface="Roboto Light"/>
              </a:defRPr>
            </a:lvl1pPr>
          </a:lstStyle>
          <a:p>
            <a:endParaRPr lang="en-JM" dirty="0"/>
          </a:p>
        </p:txBody>
      </p:sp>
      <p:sp>
        <p:nvSpPr>
          <p:cNvPr id="13" name="Picture Placeholder 28"/>
          <p:cNvSpPr>
            <a:spLocks noGrp="1" noChangeAspect="1"/>
          </p:cNvSpPr>
          <p:nvPr>
            <p:ph type="pic" sz="quarter" idx="52"/>
          </p:nvPr>
        </p:nvSpPr>
        <p:spPr>
          <a:xfrm>
            <a:off x="4766401" y="1885950"/>
            <a:ext cx="1439998" cy="1439998"/>
          </a:xfrm>
          <a:prstGeom prst="ellipse">
            <a:avLst/>
          </a:prstGeom>
          <a:ln w="76200" cap="sq">
            <a:noFill/>
            <a:miter lim="800000"/>
          </a:ln>
          <a:effectLst/>
        </p:spPr>
        <p:txBody>
          <a:bodyPr>
            <a:normAutofit/>
          </a:bodyPr>
          <a:lstStyle>
            <a:lvl1pPr marL="0" indent="0" algn="ctr">
              <a:buFontTx/>
              <a:buNone/>
              <a:defRPr sz="1200">
                <a:solidFill>
                  <a:srgbClr val="17252F"/>
                </a:solidFill>
                <a:latin typeface="Roboto Light"/>
                <a:cs typeface="Roboto Light"/>
              </a:defRPr>
            </a:lvl1pPr>
          </a:lstStyle>
          <a:p>
            <a:endParaRPr lang="en-JM" dirty="0"/>
          </a:p>
        </p:txBody>
      </p:sp>
      <p:sp>
        <p:nvSpPr>
          <p:cNvPr id="14" name="Picture Placeholder 28"/>
          <p:cNvSpPr>
            <a:spLocks noGrp="1" noChangeAspect="1"/>
          </p:cNvSpPr>
          <p:nvPr>
            <p:ph type="pic" sz="quarter" idx="53"/>
          </p:nvPr>
        </p:nvSpPr>
        <p:spPr>
          <a:xfrm>
            <a:off x="6747601" y="1885950"/>
            <a:ext cx="1439998" cy="1439998"/>
          </a:xfrm>
          <a:prstGeom prst="ellipse">
            <a:avLst/>
          </a:prstGeom>
          <a:ln w="76200" cap="sq">
            <a:noFill/>
            <a:miter lim="800000"/>
          </a:ln>
          <a:effectLst/>
        </p:spPr>
        <p:txBody>
          <a:bodyPr>
            <a:normAutofit/>
          </a:bodyPr>
          <a:lstStyle>
            <a:lvl1pPr marL="0" indent="0" algn="ctr">
              <a:buFontTx/>
              <a:buNone/>
              <a:defRPr sz="1200">
                <a:solidFill>
                  <a:srgbClr val="17252F"/>
                </a:solidFill>
                <a:latin typeface="Roboto Light"/>
                <a:cs typeface="Roboto Light"/>
              </a:defRPr>
            </a:lvl1pPr>
          </a:lstStyle>
          <a:p>
            <a:endParaRPr lang="en-JM" dirty="0"/>
          </a:p>
        </p:txBody>
      </p:sp>
      <p:sp>
        <p:nvSpPr>
          <p:cNvPr id="19" name="Text Placeholder 7"/>
          <p:cNvSpPr>
            <a:spLocks noGrp="1"/>
          </p:cNvSpPr>
          <p:nvPr>
            <p:ph type="body" sz="quarter" idx="61"/>
          </p:nvPr>
        </p:nvSpPr>
        <p:spPr>
          <a:xfrm>
            <a:off x="2590800" y="3714750"/>
            <a:ext cx="1828800" cy="533400"/>
          </a:xfrm>
        </p:spPr>
        <p:txBody>
          <a:bodyPr>
            <a:noAutofit/>
          </a:bodyPr>
          <a:lstStyle>
            <a:lvl1pPr marL="0" indent="0" algn="ctr">
              <a:buFontTx/>
              <a:buNone/>
              <a:defRPr sz="1000">
                <a:solidFill>
                  <a:schemeClr val="tx1">
                    <a:lumMod val="50000"/>
                    <a:lumOff val="50000"/>
                  </a:schemeClr>
                </a:solidFill>
                <a:latin typeface="Roboto Light"/>
                <a:cs typeface="Roboto Light"/>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20" name="Text Placeholder 7"/>
          <p:cNvSpPr>
            <a:spLocks noGrp="1"/>
          </p:cNvSpPr>
          <p:nvPr>
            <p:ph type="body" sz="quarter" idx="62"/>
          </p:nvPr>
        </p:nvSpPr>
        <p:spPr>
          <a:xfrm>
            <a:off x="4572000" y="3714750"/>
            <a:ext cx="1828800" cy="533400"/>
          </a:xfrm>
        </p:spPr>
        <p:txBody>
          <a:bodyPr>
            <a:noAutofit/>
          </a:bodyPr>
          <a:lstStyle>
            <a:lvl1pPr marL="0" indent="0" algn="ctr">
              <a:buFontTx/>
              <a:buNone/>
              <a:defRPr sz="1000">
                <a:solidFill>
                  <a:schemeClr val="tx1">
                    <a:lumMod val="50000"/>
                    <a:lumOff val="50000"/>
                  </a:schemeClr>
                </a:solidFill>
                <a:latin typeface="Roboto Light"/>
                <a:cs typeface="Roboto Light"/>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21" name="Text Placeholder 7"/>
          <p:cNvSpPr>
            <a:spLocks noGrp="1"/>
          </p:cNvSpPr>
          <p:nvPr>
            <p:ph type="body" sz="quarter" idx="63"/>
          </p:nvPr>
        </p:nvSpPr>
        <p:spPr>
          <a:xfrm>
            <a:off x="6553200" y="3714750"/>
            <a:ext cx="1828800" cy="533400"/>
          </a:xfrm>
        </p:spPr>
        <p:txBody>
          <a:bodyPr>
            <a:noAutofit/>
          </a:bodyPr>
          <a:lstStyle>
            <a:lvl1pPr marL="0" indent="0" algn="ctr">
              <a:buFontTx/>
              <a:buNone/>
              <a:defRPr sz="1000">
                <a:solidFill>
                  <a:schemeClr val="tx1">
                    <a:lumMod val="50000"/>
                    <a:lumOff val="50000"/>
                  </a:schemeClr>
                </a:solidFill>
                <a:latin typeface="Roboto Light"/>
                <a:cs typeface="Roboto Light"/>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22" name="Text Placeholder 7"/>
          <p:cNvSpPr>
            <a:spLocks noGrp="1"/>
          </p:cNvSpPr>
          <p:nvPr>
            <p:ph type="body" sz="quarter" idx="64"/>
          </p:nvPr>
        </p:nvSpPr>
        <p:spPr>
          <a:xfrm>
            <a:off x="609600" y="3714750"/>
            <a:ext cx="1828800" cy="533400"/>
          </a:xfrm>
        </p:spPr>
        <p:txBody>
          <a:bodyPr>
            <a:noAutofit/>
          </a:bodyPr>
          <a:lstStyle>
            <a:lvl1pPr marL="0" indent="0" algn="ctr">
              <a:buFontTx/>
              <a:buNone/>
              <a:defRPr sz="1000">
                <a:solidFill>
                  <a:schemeClr val="tx1">
                    <a:lumMod val="50000"/>
                    <a:lumOff val="50000"/>
                  </a:schemeClr>
                </a:solidFill>
                <a:latin typeface="Roboto Light"/>
                <a:cs typeface="Roboto Light"/>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18"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23"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1983968275"/>
      </p:ext>
    </p:extLst>
  </p:cSld>
  <p:clrMapOvr>
    <a:masterClrMapping/>
  </p:clrMapOvr>
  <p:transition spd="slow">
    <p:push dir="u"/>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2313" y="3305176"/>
            <a:ext cx="7772400" cy="1021556"/>
          </a:xfrm>
        </p:spPr>
        <p:txBody>
          <a:bodyPr anchor="t">
            <a:normAutofit/>
          </a:bodyPr>
          <a:lstStyle>
            <a:lvl1pPr algn="l">
              <a:defRPr sz="2800" b="1" cap="all"/>
            </a:lvl1pPr>
          </a:lstStyle>
          <a:p>
            <a:r>
              <a:rPr lang="en-US" dirty="0"/>
              <a:t>Click to edit Master title style</a:t>
            </a:r>
            <a:endParaRPr lang="en-JM"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145827173"/>
      </p:ext>
    </p:extLst>
  </p:cSld>
  <p:clrMapOvr>
    <a:masterClrMapping/>
  </p:clrMapOvr>
  <p:transition spd="slow">
    <p:push dir="u"/>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26394"/>
            <a:ext cx="3886200" cy="2926556"/>
          </a:xfrm>
        </p:spPr>
        <p:txBody>
          <a:bodyPr>
            <a:normAutofit/>
          </a:bodyPr>
          <a:lstStyle>
            <a:lvl1pPr>
              <a:defRPr sz="1400">
                <a:solidFill>
                  <a:schemeClr val="tx1">
                    <a:lumMod val="50000"/>
                    <a:lumOff val="50000"/>
                  </a:schemeClr>
                </a:solidFill>
                <a:latin typeface="Roboto Light"/>
                <a:cs typeface="Roboto Light"/>
              </a:defRPr>
            </a:lvl1pPr>
            <a:lvl2pPr>
              <a:defRPr sz="1200">
                <a:solidFill>
                  <a:schemeClr val="tx1">
                    <a:lumMod val="50000"/>
                    <a:lumOff val="50000"/>
                  </a:schemeClr>
                </a:solidFill>
                <a:latin typeface="Roboto Light"/>
                <a:cs typeface="Roboto Light"/>
              </a:defRPr>
            </a:lvl2pPr>
            <a:lvl3pPr>
              <a:defRPr sz="1100">
                <a:solidFill>
                  <a:schemeClr val="tx1">
                    <a:lumMod val="50000"/>
                    <a:lumOff val="50000"/>
                  </a:schemeClr>
                </a:solidFill>
                <a:latin typeface="Roboto Light"/>
                <a:cs typeface="Roboto Light"/>
              </a:defRPr>
            </a:lvl3pPr>
            <a:lvl4pPr>
              <a:defRPr sz="1050">
                <a:solidFill>
                  <a:schemeClr val="tx1">
                    <a:lumMod val="50000"/>
                    <a:lumOff val="50000"/>
                  </a:schemeClr>
                </a:solidFill>
                <a:latin typeface="Roboto Light"/>
                <a:cs typeface="Roboto Light"/>
              </a:defRPr>
            </a:lvl4pPr>
            <a:lvl5pPr>
              <a:defRPr sz="1050">
                <a:solidFill>
                  <a:schemeClr val="tx1">
                    <a:lumMod val="50000"/>
                    <a:lumOff val="50000"/>
                  </a:schemeClr>
                </a:solidFill>
                <a:latin typeface="Roboto Light"/>
                <a:cs typeface="Roboto Light"/>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M" dirty="0"/>
          </a:p>
        </p:txBody>
      </p:sp>
      <p:sp>
        <p:nvSpPr>
          <p:cNvPr id="4" name="Content Placeholder 3"/>
          <p:cNvSpPr>
            <a:spLocks noGrp="1"/>
          </p:cNvSpPr>
          <p:nvPr>
            <p:ph sz="half" idx="2"/>
          </p:nvPr>
        </p:nvSpPr>
        <p:spPr>
          <a:xfrm>
            <a:off x="4648200" y="1626394"/>
            <a:ext cx="3886200" cy="2926556"/>
          </a:xfrm>
        </p:spPr>
        <p:txBody>
          <a:bodyPr>
            <a:normAutofit/>
          </a:bodyPr>
          <a:lstStyle>
            <a:lvl1pPr>
              <a:defRPr sz="1400">
                <a:solidFill>
                  <a:schemeClr val="tx1">
                    <a:lumMod val="50000"/>
                    <a:lumOff val="50000"/>
                  </a:schemeClr>
                </a:solidFill>
                <a:latin typeface="Roboto Light"/>
                <a:cs typeface="Roboto Light"/>
              </a:defRPr>
            </a:lvl1pPr>
            <a:lvl2pPr>
              <a:defRPr sz="1200">
                <a:solidFill>
                  <a:schemeClr val="tx1">
                    <a:lumMod val="50000"/>
                    <a:lumOff val="50000"/>
                  </a:schemeClr>
                </a:solidFill>
                <a:latin typeface="Roboto Light"/>
                <a:cs typeface="Roboto Light"/>
              </a:defRPr>
            </a:lvl2pPr>
            <a:lvl3pPr>
              <a:defRPr sz="1100">
                <a:solidFill>
                  <a:schemeClr val="tx1">
                    <a:lumMod val="50000"/>
                    <a:lumOff val="50000"/>
                  </a:schemeClr>
                </a:solidFill>
                <a:latin typeface="Roboto Light"/>
                <a:cs typeface="Roboto Light"/>
              </a:defRPr>
            </a:lvl3pPr>
            <a:lvl4pPr>
              <a:defRPr sz="1050">
                <a:solidFill>
                  <a:schemeClr val="tx1">
                    <a:lumMod val="50000"/>
                    <a:lumOff val="50000"/>
                  </a:schemeClr>
                </a:solidFill>
                <a:latin typeface="Roboto Light"/>
                <a:cs typeface="Roboto Light"/>
              </a:defRPr>
            </a:lvl4pPr>
            <a:lvl5pPr>
              <a:defRPr sz="1050">
                <a:solidFill>
                  <a:schemeClr val="tx1">
                    <a:lumMod val="50000"/>
                    <a:lumOff val="50000"/>
                  </a:schemeClr>
                </a:solidFill>
                <a:latin typeface="Roboto Light"/>
                <a:cs typeface="Roboto Light"/>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M" dirty="0"/>
          </a:p>
        </p:txBody>
      </p:sp>
      <p:sp>
        <p:nvSpPr>
          <p:cNvPr id="8"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9"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543128831"/>
      </p:ext>
    </p:extLst>
  </p:cSld>
  <p:clrMapOvr>
    <a:masterClrMapping/>
  </p:clrMapOvr>
  <p:transition spd="slow">
    <p:push dir="u"/>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719265"/>
            <a:ext cx="3887788" cy="479822"/>
          </a:xfrm>
        </p:spPr>
        <p:txBody>
          <a:bodyPr anchor="b">
            <a:normAutofit/>
          </a:bodyPr>
          <a:lstStyle>
            <a:lvl1pPr marL="0" indent="0">
              <a:buNone/>
              <a:defRPr sz="1400" b="0">
                <a:solidFill>
                  <a:schemeClr val="tx1"/>
                </a:solidFill>
                <a:latin typeface="Roboto Slab Light"/>
                <a:cs typeface="Roboto Slab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99084"/>
            <a:ext cx="3887788" cy="2430066"/>
          </a:xfrm>
        </p:spPr>
        <p:txBody>
          <a:bodyPr>
            <a:normAutofit/>
          </a:bodyPr>
          <a:lstStyle>
            <a:lvl1pPr>
              <a:defRPr sz="1200">
                <a:solidFill>
                  <a:schemeClr val="tx1">
                    <a:lumMod val="50000"/>
                    <a:lumOff val="50000"/>
                  </a:schemeClr>
                </a:solidFill>
                <a:latin typeface="Roboto Light"/>
                <a:cs typeface="Roboto Light"/>
              </a:defRPr>
            </a:lvl1pPr>
            <a:lvl2pPr>
              <a:defRPr sz="1100">
                <a:solidFill>
                  <a:schemeClr val="tx1">
                    <a:lumMod val="50000"/>
                    <a:lumOff val="50000"/>
                  </a:schemeClr>
                </a:solidFill>
                <a:latin typeface="Roboto Light"/>
                <a:cs typeface="Roboto Light"/>
              </a:defRPr>
            </a:lvl2pPr>
            <a:lvl3pPr>
              <a:defRPr sz="1050">
                <a:solidFill>
                  <a:schemeClr val="tx1">
                    <a:lumMod val="50000"/>
                    <a:lumOff val="50000"/>
                  </a:schemeClr>
                </a:solidFill>
                <a:latin typeface="Roboto Light"/>
                <a:cs typeface="Roboto Light"/>
              </a:defRPr>
            </a:lvl3pPr>
            <a:lvl4pPr>
              <a:defRPr sz="1000">
                <a:solidFill>
                  <a:schemeClr val="tx1">
                    <a:lumMod val="50000"/>
                    <a:lumOff val="50000"/>
                  </a:schemeClr>
                </a:solidFill>
                <a:latin typeface="Roboto Light"/>
                <a:cs typeface="Roboto Light"/>
              </a:defRPr>
            </a:lvl4pPr>
            <a:lvl5pPr>
              <a:defRPr sz="1000">
                <a:solidFill>
                  <a:schemeClr val="tx1">
                    <a:lumMod val="50000"/>
                    <a:lumOff val="50000"/>
                  </a:schemeClr>
                </a:solidFill>
                <a:latin typeface="Roboto Light"/>
                <a:cs typeface="Roboto Light"/>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M" dirty="0"/>
          </a:p>
        </p:txBody>
      </p:sp>
      <p:sp>
        <p:nvSpPr>
          <p:cNvPr id="5" name="Text Placeholder 4"/>
          <p:cNvSpPr>
            <a:spLocks noGrp="1"/>
          </p:cNvSpPr>
          <p:nvPr>
            <p:ph type="body" sz="quarter" idx="3"/>
          </p:nvPr>
        </p:nvSpPr>
        <p:spPr>
          <a:xfrm>
            <a:off x="4645031" y="1719265"/>
            <a:ext cx="3965570" cy="479822"/>
          </a:xfrm>
        </p:spPr>
        <p:txBody>
          <a:bodyPr anchor="b">
            <a:normAutofit/>
          </a:bodyPr>
          <a:lstStyle>
            <a:lvl1pPr marL="0" indent="0">
              <a:buNone/>
              <a:defRPr sz="1400" b="0">
                <a:solidFill>
                  <a:schemeClr val="tx1"/>
                </a:solidFill>
                <a:latin typeface="Roboto Slab Light"/>
                <a:cs typeface="Roboto Slab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31" y="2199084"/>
            <a:ext cx="3965570" cy="2430066"/>
          </a:xfrm>
        </p:spPr>
        <p:txBody>
          <a:bodyPr>
            <a:normAutofit/>
          </a:bodyPr>
          <a:lstStyle>
            <a:lvl1pPr>
              <a:defRPr sz="1200">
                <a:solidFill>
                  <a:schemeClr val="tx1">
                    <a:lumMod val="50000"/>
                    <a:lumOff val="50000"/>
                  </a:schemeClr>
                </a:solidFill>
                <a:latin typeface="Roboto Light"/>
                <a:cs typeface="Roboto Light"/>
              </a:defRPr>
            </a:lvl1pPr>
            <a:lvl2pPr>
              <a:defRPr sz="1100">
                <a:solidFill>
                  <a:schemeClr val="tx1">
                    <a:lumMod val="50000"/>
                    <a:lumOff val="50000"/>
                  </a:schemeClr>
                </a:solidFill>
                <a:latin typeface="Roboto Light"/>
                <a:cs typeface="Roboto Light"/>
              </a:defRPr>
            </a:lvl2pPr>
            <a:lvl3pPr>
              <a:defRPr sz="1050">
                <a:solidFill>
                  <a:schemeClr val="tx1">
                    <a:lumMod val="50000"/>
                    <a:lumOff val="50000"/>
                  </a:schemeClr>
                </a:solidFill>
                <a:latin typeface="Roboto Light"/>
                <a:cs typeface="Roboto Light"/>
              </a:defRPr>
            </a:lvl3pPr>
            <a:lvl4pPr>
              <a:defRPr sz="1000">
                <a:solidFill>
                  <a:schemeClr val="tx1">
                    <a:lumMod val="50000"/>
                    <a:lumOff val="50000"/>
                  </a:schemeClr>
                </a:solidFill>
                <a:latin typeface="Roboto Light"/>
                <a:cs typeface="Roboto Light"/>
              </a:defRPr>
            </a:lvl4pPr>
            <a:lvl5pPr>
              <a:defRPr sz="1000">
                <a:solidFill>
                  <a:schemeClr val="tx1">
                    <a:lumMod val="50000"/>
                    <a:lumOff val="50000"/>
                  </a:schemeClr>
                </a:solidFill>
                <a:latin typeface="Roboto Light"/>
                <a:cs typeface="Roboto Light"/>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M" dirty="0"/>
          </a:p>
        </p:txBody>
      </p:sp>
      <p:sp>
        <p:nvSpPr>
          <p:cNvPr id="10"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11"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2036456185"/>
      </p:ext>
    </p:extLst>
  </p:cSld>
  <p:clrMapOvr>
    <a:masterClrMapping/>
  </p:clrMapOvr>
  <p:transition spd="slow">
    <p:push dir="u"/>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7"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40166529"/>
      </p:ext>
    </p:extLst>
  </p:cSld>
  <p:clrMapOvr>
    <a:masterClrMapping/>
  </p:clrMapOvr>
  <p:transition spd="slow">
    <p:push dir="u"/>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7"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Tree>
    <p:extLst>
      <p:ext uri="{BB962C8B-B14F-4D97-AF65-F5344CB8AC3E}">
        <p14:creationId xmlns:p14="http://schemas.microsoft.com/office/powerpoint/2010/main" val="78647272"/>
      </p:ext>
    </p:extLst>
  </p:cSld>
  <p:clrMapOvr>
    <a:masterClrMapping/>
  </p:clrMapOvr>
  <p:transition spd="slow">
    <p:push dir="u"/>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6189881"/>
      </p:ext>
    </p:extLst>
  </p:cSld>
  <p:clrMapOvr>
    <a:masterClrMapping/>
  </p:clrMapOvr>
  <p:transition spd="slow">
    <p:push dir="u"/>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75060915"/>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5_Title and Content">
    <p:spTree>
      <p:nvGrpSpPr>
        <p:cNvPr id="1" name=""/>
        <p:cNvGrpSpPr/>
        <p:nvPr/>
      </p:nvGrpSpPr>
      <p:grpSpPr>
        <a:xfrm>
          <a:off x="0" y="0"/>
          <a:ext cx="0" cy="0"/>
          <a:chOff x="0" y="0"/>
          <a:chExt cx="0" cy="0"/>
        </a:xfrm>
      </p:grpSpPr>
      <p:sp>
        <p:nvSpPr>
          <p:cNvPr id="23" name="Picture Placeholder 21"/>
          <p:cNvSpPr>
            <a:spLocks noGrp="1"/>
          </p:cNvSpPr>
          <p:nvPr>
            <p:ph type="pic" sz="quarter" idx="26"/>
          </p:nvPr>
        </p:nvSpPr>
        <p:spPr>
          <a:xfrm>
            <a:off x="2692400" y="1428750"/>
            <a:ext cx="1676400" cy="990600"/>
          </a:xfrm>
        </p:spPr>
        <p:txBody>
          <a:bodyPr>
            <a:normAutofit/>
          </a:bodyPr>
          <a:lstStyle>
            <a:lvl1pPr marL="0" indent="0">
              <a:buNone/>
              <a:defRPr sz="1050"/>
            </a:lvl1pPr>
          </a:lstStyle>
          <a:p>
            <a:endParaRPr lang="en-US"/>
          </a:p>
        </p:txBody>
      </p:sp>
      <p:sp>
        <p:nvSpPr>
          <p:cNvPr id="20" name="Picture Placeholder 21"/>
          <p:cNvSpPr>
            <a:spLocks noGrp="1"/>
          </p:cNvSpPr>
          <p:nvPr>
            <p:ph type="pic" sz="quarter" idx="28"/>
          </p:nvPr>
        </p:nvSpPr>
        <p:spPr>
          <a:xfrm>
            <a:off x="609600" y="1428750"/>
            <a:ext cx="1676400" cy="990600"/>
          </a:xfrm>
        </p:spPr>
        <p:txBody>
          <a:bodyPr>
            <a:normAutofit/>
          </a:bodyPr>
          <a:lstStyle>
            <a:lvl1pPr marL="0" indent="0">
              <a:buNone/>
              <a:defRPr sz="1050"/>
            </a:lvl1pPr>
          </a:lstStyle>
          <a:p>
            <a:endParaRPr lang="en-US"/>
          </a:p>
        </p:txBody>
      </p:sp>
      <p:sp>
        <p:nvSpPr>
          <p:cNvPr id="9" name="Picture Placeholder 21"/>
          <p:cNvSpPr>
            <a:spLocks noGrp="1"/>
          </p:cNvSpPr>
          <p:nvPr>
            <p:ph type="pic" sz="quarter" idx="30"/>
          </p:nvPr>
        </p:nvSpPr>
        <p:spPr>
          <a:xfrm>
            <a:off x="4775200" y="1428750"/>
            <a:ext cx="1676400" cy="990600"/>
          </a:xfrm>
        </p:spPr>
        <p:txBody>
          <a:bodyPr>
            <a:normAutofit/>
          </a:bodyPr>
          <a:lstStyle>
            <a:lvl1pPr marL="0" indent="0">
              <a:buNone/>
              <a:defRPr sz="1050"/>
            </a:lvl1pPr>
          </a:lstStyle>
          <a:p>
            <a:endParaRPr lang="en-US"/>
          </a:p>
        </p:txBody>
      </p:sp>
      <p:sp>
        <p:nvSpPr>
          <p:cNvPr id="10" name="Picture Placeholder 21"/>
          <p:cNvSpPr>
            <a:spLocks noGrp="1"/>
          </p:cNvSpPr>
          <p:nvPr>
            <p:ph type="pic" sz="quarter" idx="31"/>
          </p:nvPr>
        </p:nvSpPr>
        <p:spPr>
          <a:xfrm>
            <a:off x="6858000" y="1428750"/>
            <a:ext cx="1676400" cy="990600"/>
          </a:xfrm>
        </p:spPr>
        <p:txBody>
          <a:bodyPr>
            <a:normAutofit/>
          </a:bodyPr>
          <a:lstStyle>
            <a:lvl1pPr marL="0" indent="0">
              <a:buNone/>
              <a:defRPr sz="1050"/>
            </a:lvl1pPr>
          </a:lstStyle>
          <a:p>
            <a:endParaRPr lang="en-US"/>
          </a:p>
        </p:txBody>
      </p:sp>
      <p:sp>
        <p:nvSpPr>
          <p:cNvPr id="11" name="Picture Placeholder 21"/>
          <p:cNvSpPr>
            <a:spLocks noGrp="1"/>
          </p:cNvSpPr>
          <p:nvPr>
            <p:ph type="pic" sz="quarter" idx="32"/>
          </p:nvPr>
        </p:nvSpPr>
        <p:spPr>
          <a:xfrm>
            <a:off x="2667000" y="3028950"/>
            <a:ext cx="1676400" cy="990600"/>
          </a:xfrm>
        </p:spPr>
        <p:txBody>
          <a:bodyPr>
            <a:normAutofit/>
          </a:bodyPr>
          <a:lstStyle>
            <a:lvl1pPr marL="0" indent="0">
              <a:buNone/>
              <a:defRPr sz="1050"/>
            </a:lvl1pPr>
          </a:lstStyle>
          <a:p>
            <a:endParaRPr lang="en-US"/>
          </a:p>
        </p:txBody>
      </p:sp>
      <p:sp>
        <p:nvSpPr>
          <p:cNvPr id="12" name="Picture Placeholder 21"/>
          <p:cNvSpPr>
            <a:spLocks noGrp="1"/>
          </p:cNvSpPr>
          <p:nvPr>
            <p:ph type="pic" sz="quarter" idx="33"/>
          </p:nvPr>
        </p:nvSpPr>
        <p:spPr>
          <a:xfrm>
            <a:off x="609600" y="3028950"/>
            <a:ext cx="1676400" cy="990600"/>
          </a:xfrm>
        </p:spPr>
        <p:txBody>
          <a:bodyPr>
            <a:normAutofit/>
          </a:bodyPr>
          <a:lstStyle>
            <a:lvl1pPr marL="0" indent="0">
              <a:buNone/>
              <a:defRPr sz="1050"/>
            </a:lvl1pPr>
          </a:lstStyle>
          <a:p>
            <a:endParaRPr lang="en-US"/>
          </a:p>
        </p:txBody>
      </p:sp>
      <p:sp>
        <p:nvSpPr>
          <p:cNvPr id="13" name="Picture Placeholder 21"/>
          <p:cNvSpPr>
            <a:spLocks noGrp="1"/>
          </p:cNvSpPr>
          <p:nvPr>
            <p:ph type="pic" sz="quarter" idx="34"/>
          </p:nvPr>
        </p:nvSpPr>
        <p:spPr>
          <a:xfrm>
            <a:off x="4800600" y="3028950"/>
            <a:ext cx="1676400" cy="990600"/>
          </a:xfrm>
        </p:spPr>
        <p:txBody>
          <a:bodyPr>
            <a:normAutofit/>
          </a:bodyPr>
          <a:lstStyle>
            <a:lvl1pPr marL="0" indent="0">
              <a:buNone/>
              <a:defRPr sz="1050"/>
            </a:lvl1pPr>
          </a:lstStyle>
          <a:p>
            <a:endParaRPr lang="en-US"/>
          </a:p>
        </p:txBody>
      </p:sp>
      <p:sp>
        <p:nvSpPr>
          <p:cNvPr id="14" name="Picture Placeholder 21"/>
          <p:cNvSpPr>
            <a:spLocks noGrp="1"/>
          </p:cNvSpPr>
          <p:nvPr>
            <p:ph type="pic" sz="quarter" idx="35"/>
          </p:nvPr>
        </p:nvSpPr>
        <p:spPr>
          <a:xfrm>
            <a:off x="6858000" y="3028950"/>
            <a:ext cx="1676400" cy="990600"/>
          </a:xfrm>
        </p:spPr>
        <p:txBody>
          <a:bodyPr>
            <a:normAutofit/>
          </a:bodyPr>
          <a:lstStyle>
            <a:lvl1pPr marL="0" indent="0">
              <a:buNone/>
              <a:defRPr sz="1050"/>
            </a:lvl1pPr>
          </a:lstStyle>
          <a:p>
            <a:endParaRPr lang="en-US"/>
          </a:p>
        </p:txBody>
      </p:sp>
      <p:sp>
        <p:nvSpPr>
          <p:cNvPr id="15"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lvl1pPr algn="l">
              <a:defRPr b="0" i="0" spc="-150">
                <a:gradFill flip="none" rotWithShape="1">
                  <a:gsLst>
                    <a:gs pos="0">
                      <a:schemeClr val="accent1"/>
                    </a:gs>
                    <a:gs pos="100000">
                      <a:schemeClr val="accent4"/>
                    </a:gs>
                    <a:gs pos="50000">
                      <a:schemeClr val="accent2"/>
                    </a:gs>
                    <a:gs pos="75000">
                      <a:schemeClr val="accent3"/>
                    </a:gs>
                  </a:gsLst>
                  <a:lin ang="0" scaled="1"/>
                  <a:tileRect/>
                </a:gradFill>
                <a:latin typeface="Roboto Slab Regular" pitchFamily="2" charset="0"/>
                <a:cs typeface="Roboto Slab Regular" pitchFamily="2" charset="0"/>
              </a:defRPr>
            </a:lvl1pPr>
          </a:lstStyle>
          <a:p>
            <a:r>
              <a:rPr lang="en-US" dirty="0"/>
              <a:t>Click to edit Master title style</a:t>
            </a:r>
            <a:endParaRPr lang="en-JM" dirty="0"/>
          </a:p>
        </p:txBody>
      </p:sp>
      <p:sp>
        <p:nvSpPr>
          <p:cNvPr id="16"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372574618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4_Title and Content">
    <p:spTree>
      <p:nvGrpSpPr>
        <p:cNvPr id="1" name=""/>
        <p:cNvGrpSpPr/>
        <p:nvPr/>
      </p:nvGrpSpPr>
      <p:grpSpPr>
        <a:xfrm>
          <a:off x="0" y="0"/>
          <a:ext cx="0" cy="0"/>
          <a:chOff x="0" y="0"/>
          <a:chExt cx="0" cy="0"/>
        </a:xfrm>
      </p:grpSpPr>
      <p:sp>
        <p:nvSpPr>
          <p:cNvPr id="23" name="Picture Placeholder 21"/>
          <p:cNvSpPr>
            <a:spLocks noGrp="1"/>
          </p:cNvSpPr>
          <p:nvPr>
            <p:ph type="pic" sz="quarter" idx="26"/>
          </p:nvPr>
        </p:nvSpPr>
        <p:spPr>
          <a:xfrm>
            <a:off x="4724400" y="1572750"/>
            <a:ext cx="1905000" cy="1528200"/>
          </a:xfrm>
        </p:spPr>
        <p:txBody>
          <a:bodyPr>
            <a:normAutofit/>
          </a:bodyPr>
          <a:lstStyle>
            <a:lvl1pPr marL="0" indent="0">
              <a:buNone/>
              <a:defRPr sz="1050"/>
            </a:lvl1pPr>
          </a:lstStyle>
          <a:p>
            <a:endParaRPr lang="en-US"/>
          </a:p>
        </p:txBody>
      </p:sp>
      <p:sp>
        <p:nvSpPr>
          <p:cNvPr id="19" name="Picture Placeholder 21"/>
          <p:cNvSpPr>
            <a:spLocks noGrp="1"/>
          </p:cNvSpPr>
          <p:nvPr>
            <p:ph type="pic" sz="quarter" idx="27"/>
          </p:nvPr>
        </p:nvSpPr>
        <p:spPr>
          <a:xfrm>
            <a:off x="4724400" y="3177150"/>
            <a:ext cx="1905000" cy="1528200"/>
          </a:xfrm>
        </p:spPr>
        <p:txBody>
          <a:bodyPr>
            <a:normAutofit/>
          </a:bodyPr>
          <a:lstStyle>
            <a:lvl1pPr marL="0" indent="0">
              <a:buNone/>
              <a:defRPr sz="1050"/>
            </a:lvl1pPr>
          </a:lstStyle>
          <a:p>
            <a:endParaRPr lang="en-US"/>
          </a:p>
        </p:txBody>
      </p:sp>
      <p:sp>
        <p:nvSpPr>
          <p:cNvPr id="20" name="Picture Placeholder 21"/>
          <p:cNvSpPr>
            <a:spLocks noGrp="1"/>
          </p:cNvSpPr>
          <p:nvPr>
            <p:ph type="pic" sz="quarter" idx="28"/>
          </p:nvPr>
        </p:nvSpPr>
        <p:spPr>
          <a:xfrm>
            <a:off x="609600" y="1572750"/>
            <a:ext cx="1905000" cy="1528200"/>
          </a:xfrm>
        </p:spPr>
        <p:txBody>
          <a:bodyPr>
            <a:normAutofit/>
          </a:bodyPr>
          <a:lstStyle>
            <a:lvl1pPr marL="0" indent="0">
              <a:buNone/>
              <a:defRPr sz="1050"/>
            </a:lvl1pPr>
          </a:lstStyle>
          <a:p>
            <a:endParaRPr lang="en-US" dirty="0"/>
          </a:p>
        </p:txBody>
      </p:sp>
      <p:sp>
        <p:nvSpPr>
          <p:cNvPr id="21" name="Picture Placeholder 21"/>
          <p:cNvSpPr>
            <a:spLocks noGrp="1"/>
          </p:cNvSpPr>
          <p:nvPr>
            <p:ph type="pic" sz="quarter" idx="29"/>
          </p:nvPr>
        </p:nvSpPr>
        <p:spPr>
          <a:xfrm>
            <a:off x="609600" y="3177150"/>
            <a:ext cx="1905000" cy="1528200"/>
          </a:xfrm>
        </p:spPr>
        <p:txBody>
          <a:bodyPr>
            <a:normAutofit/>
          </a:bodyPr>
          <a:lstStyle>
            <a:lvl1pPr marL="0" indent="0">
              <a:buNone/>
              <a:defRPr sz="1050"/>
            </a:lvl1pPr>
          </a:lstStyle>
          <a:p>
            <a:endParaRPr lang="en-US"/>
          </a:p>
        </p:txBody>
      </p:sp>
      <p:sp>
        <p:nvSpPr>
          <p:cNvPr id="8"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lvl1pPr algn="l">
              <a:defRPr b="0" i="0" spc="-150">
                <a:gradFill flip="none" rotWithShape="1">
                  <a:gsLst>
                    <a:gs pos="0">
                      <a:schemeClr val="accent1"/>
                    </a:gs>
                    <a:gs pos="100000">
                      <a:schemeClr val="accent4"/>
                    </a:gs>
                    <a:gs pos="50000">
                      <a:schemeClr val="accent2"/>
                    </a:gs>
                    <a:gs pos="75000">
                      <a:schemeClr val="accent3"/>
                    </a:gs>
                  </a:gsLst>
                  <a:lin ang="0" scaled="1"/>
                  <a:tileRect/>
                </a:gradFill>
                <a:latin typeface="Roboto Slab Regular" pitchFamily="2" charset="0"/>
                <a:cs typeface="Roboto Slab Regular" pitchFamily="2" charset="0"/>
              </a:defRPr>
            </a:lvl1pPr>
          </a:lstStyle>
          <a:p>
            <a:r>
              <a:rPr lang="en-US" dirty="0"/>
              <a:t>Click to edit Master title style</a:t>
            </a:r>
            <a:endParaRPr lang="en-JM" dirty="0"/>
          </a:p>
        </p:txBody>
      </p:sp>
      <p:sp>
        <p:nvSpPr>
          <p:cNvPr id="9"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10569821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3_Title and Content">
    <p:spTree>
      <p:nvGrpSpPr>
        <p:cNvPr id="1" name=""/>
        <p:cNvGrpSpPr/>
        <p:nvPr/>
      </p:nvGrpSpPr>
      <p:grpSpPr>
        <a:xfrm>
          <a:off x="0" y="0"/>
          <a:ext cx="0" cy="0"/>
          <a:chOff x="0" y="0"/>
          <a:chExt cx="0" cy="0"/>
        </a:xfrm>
      </p:grpSpPr>
      <p:sp>
        <p:nvSpPr>
          <p:cNvPr id="23" name="Picture Placeholder 21"/>
          <p:cNvSpPr>
            <a:spLocks noGrp="1"/>
          </p:cNvSpPr>
          <p:nvPr>
            <p:ph type="pic" sz="quarter" idx="26"/>
          </p:nvPr>
        </p:nvSpPr>
        <p:spPr>
          <a:xfrm>
            <a:off x="4562002" y="1504950"/>
            <a:ext cx="2300998" cy="1676400"/>
          </a:xfrm>
        </p:spPr>
        <p:txBody>
          <a:bodyPr>
            <a:normAutofit/>
          </a:bodyPr>
          <a:lstStyle>
            <a:lvl1pPr marL="0" indent="0">
              <a:buNone/>
              <a:defRPr sz="1050"/>
            </a:lvl1pPr>
          </a:lstStyle>
          <a:p>
            <a:endParaRPr lang="en-US"/>
          </a:p>
        </p:txBody>
      </p:sp>
      <p:sp>
        <p:nvSpPr>
          <p:cNvPr id="19" name="Picture Placeholder 21"/>
          <p:cNvSpPr>
            <a:spLocks noGrp="1"/>
          </p:cNvSpPr>
          <p:nvPr>
            <p:ph type="pic" sz="quarter" idx="27"/>
          </p:nvPr>
        </p:nvSpPr>
        <p:spPr>
          <a:xfrm>
            <a:off x="6843002" y="1504950"/>
            <a:ext cx="2300998" cy="1676400"/>
          </a:xfrm>
        </p:spPr>
        <p:txBody>
          <a:bodyPr>
            <a:normAutofit/>
          </a:bodyPr>
          <a:lstStyle>
            <a:lvl1pPr marL="0" indent="0">
              <a:buNone/>
              <a:defRPr sz="1050"/>
            </a:lvl1pPr>
          </a:lstStyle>
          <a:p>
            <a:endParaRPr lang="en-US"/>
          </a:p>
        </p:txBody>
      </p:sp>
      <p:sp>
        <p:nvSpPr>
          <p:cNvPr id="20" name="Picture Placeholder 21"/>
          <p:cNvSpPr>
            <a:spLocks noGrp="1"/>
          </p:cNvSpPr>
          <p:nvPr>
            <p:ph type="pic" sz="quarter" idx="28"/>
          </p:nvPr>
        </p:nvSpPr>
        <p:spPr>
          <a:xfrm>
            <a:off x="0" y="1504950"/>
            <a:ext cx="2300998" cy="1676400"/>
          </a:xfrm>
        </p:spPr>
        <p:txBody>
          <a:bodyPr>
            <a:normAutofit/>
          </a:bodyPr>
          <a:lstStyle>
            <a:lvl1pPr marL="0" indent="0">
              <a:buNone/>
              <a:defRPr sz="1050"/>
            </a:lvl1pPr>
          </a:lstStyle>
          <a:p>
            <a:endParaRPr lang="en-US" dirty="0"/>
          </a:p>
        </p:txBody>
      </p:sp>
      <p:sp>
        <p:nvSpPr>
          <p:cNvPr id="21" name="Picture Placeholder 21"/>
          <p:cNvSpPr>
            <a:spLocks noGrp="1"/>
          </p:cNvSpPr>
          <p:nvPr>
            <p:ph type="pic" sz="quarter" idx="29"/>
          </p:nvPr>
        </p:nvSpPr>
        <p:spPr>
          <a:xfrm>
            <a:off x="2281001" y="1504950"/>
            <a:ext cx="2300998" cy="1676400"/>
          </a:xfrm>
        </p:spPr>
        <p:txBody>
          <a:bodyPr>
            <a:normAutofit/>
          </a:bodyPr>
          <a:lstStyle>
            <a:lvl1pPr marL="0" indent="0">
              <a:buNone/>
              <a:defRPr sz="1050"/>
            </a:lvl1pPr>
          </a:lstStyle>
          <a:p>
            <a:endParaRPr lang="en-US"/>
          </a:p>
        </p:txBody>
      </p:sp>
      <p:sp>
        <p:nvSpPr>
          <p:cNvPr id="8"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lvl1pPr algn="l">
              <a:defRPr b="0" i="0" spc="-150">
                <a:gradFill flip="none" rotWithShape="1">
                  <a:gsLst>
                    <a:gs pos="0">
                      <a:schemeClr val="accent1"/>
                    </a:gs>
                    <a:gs pos="100000">
                      <a:schemeClr val="accent4"/>
                    </a:gs>
                    <a:gs pos="50000">
                      <a:schemeClr val="accent2"/>
                    </a:gs>
                    <a:gs pos="75000">
                      <a:schemeClr val="accent3"/>
                    </a:gs>
                  </a:gsLst>
                  <a:lin ang="0" scaled="1"/>
                  <a:tileRect/>
                </a:gradFill>
                <a:latin typeface="Roboto Slab Regular" pitchFamily="2" charset="0"/>
                <a:cs typeface="Roboto Slab Regular" pitchFamily="2" charset="0"/>
              </a:defRPr>
            </a:lvl1pPr>
          </a:lstStyle>
          <a:p>
            <a:r>
              <a:rPr lang="en-US" dirty="0"/>
              <a:t>Click to edit Master title style</a:t>
            </a:r>
            <a:endParaRPr lang="en-JM" dirty="0"/>
          </a:p>
        </p:txBody>
      </p:sp>
      <p:sp>
        <p:nvSpPr>
          <p:cNvPr id="9" name="Text Placeholder 17"/>
          <p:cNvSpPr>
            <a:spLocks noGrp="1"/>
          </p:cNvSpPr>
          <p:nvPr>
            <p:ph type="body" sz="quarter" idx="24"/>
          </p:nvPr>
        </p:nvSpPr>
        <p:spPr>
          <a:xfrm>
            <a:off x="533400" y="419100"/>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327494159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3400" y="438150"/>
            <a:ext cx="7620000" cy="857250"/>
          </a:xfrm>
          <a:prstGeom prst="rect">
            <a:avLst/>
          </a:prstGeom>
        </p:spPr>
        <p:txBody>
          <a:bodyPr vert="horz" lIns="91440" tIns="45720" rIns="91440" bIns="45720" rtlCol="0" anchor="ctr">
            <a:normAutofit/>
          </a:bodyPr>
          <a:lstStyle/>
          <a:p>
            <a:endParaRPr lang="en-JM" dirty="0"/>
          </a:p>
        </p:txBody>
      </p:sp>
      <p:sp>
        <p:nvSpPr>
          <p:cNvPr id="3" name="Text Placeholder 2"/>
          <p:cNvSpPr>
            <a:spLocks noGrp="1"/>
          </p:cNvSpPr>
          <p:nvPr>
            <p:ph type="body" idx="1"/>
          </p:nvPr>
        </p:nvSpPr>
        <p:spPr>
          <a:xfrm>
            <a:off x="533400" y="1428752"/>
            <a:ext cx="8001000" cy="31241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M" dirty="0"/>
          </a:p>
        </p:txBody>
      </p:sp>
      <p:cxnSp>
        <p:nvCxnSpPr>
          <p:cNvPr id="4" name="Straight Connector 3"/>
          <p:cNvCxnSpPr/>
          <p:nvPr userDrawn="1"/>
        </p:nvCxnSpPr>
        <p:spPr>
          <a:xfrm>
            <a:off x="633600" y="1200150"/>
            <a:ext cx="381000"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3337512"/>
      </p:ext>
    </p:extLst>
  </p:cSld>
  <p:clrMap bg1="lt1" tx1="dk1" bg2="lt2" tx2="dk2" accent1="accent1" accent2="accent2" accent3="accent3" accent4="accent4" accent5="accent5" accent6="accent6" hlink="hlink" folHlink="folHlink"/>
  <p:sldLayoutIdLst>
    <p:sldLayoutId id="2147483706" r:id="rId1"/>
    <p:sldLayoutId id="2147483734" r:id="rId2"/>
    <p:sldLayoutId id="2147483712" r:id="rId3"/>
    <p:sldLayoutId id="2147483725" r:id="rId4"/>
    <p:sldLayoutId id="2147483711" r:id="rId5"/>
    <p:sldLayoutId id="2147483736" r:id="rId6"/>
    <p:sldLayoutId id="2147483710" r:id="rId7"/>
    <p:sldLayoutId id="2147483709" r:id="rId8"/>
    <p:sldLayoutId id="2147483730" r:id="rId9"/>
    <p:sldLayoutId id="2147483722" r:id="rId10"/>
    <p:sldLayoutId id="2147483724" r:id="rId11"/>
    <p:sldLayoutId id="2147483717" r:id="rId12"/>
    <p:sldLayoutId id="2147483707" r:id="rId13"/>
    <p:sldLayoutId id="2147483726" r:id="rId14"/>
    <p:sldLayoutId id="2147483731" r:id="rId15"/>
    <p:sldLayoutId id="2147483727" r:id="rId16"/>
    <p:sldLayoutId id="2147483728" r:id="rId17"/>
    <p:sldLayoutId id="2147483708" r:id="rId18"/>
    <p:sldLayoutId id="2147483649" r:id="rId19"/>
    <p:sldLayoutId id="2147483650" r:id="rId20"/>
    <p:sldLayoutId id="2147483721" r:id="rId21"/>
    <p:sldLayoutId id="2147483704" r:id="rId22"/>
    <p:sldLayoutId id="2147483716" r:id="rId23"/>
    <p:sldLayoutId id="2147483729" r:id="rId24"/>
    <p:sldLayoutId id="2147483698" r:id="rId25"/>
    <p:sldLayoutId id="2147483679" r:id="rId26"/>
    <p:sldLayoutId id="2147483688" r:id="rId27"/>
    <p:sldLayoutId id="2147483703" r:id="rId28"/>
    <p:sldLayoutId id="2147483715" r:id="rId29"/>
    <p:sldLayoutId id="2147483718" r:id="rId30"/>
    <p:sldLayoutId id="2147483686" r:id="rId31"/>
    <p:sldLayoutId id="2147483696" r:id="rId32"/>
    <p:sldLayoutId id="2147483684" r:id="rId33"/>
    <p:sldLayoutId id="2147483683" r:id="rId34"/>
    <p:sldLayoutId id="2147483682" r:id="rId35"/>
    <p:sldLayoutId id="2147483680" r:id="rId36"/>
    <p:sldLayoutId id="2147483681" r:id="rId37"/>
    <p:sldLayoutId id="2147483705" r:id="rId38"/>
    <p:sldLayoutId id="2147483740" r:id="rId39"/>
    <p:sldLayoutId id="2147483677" r:id="rId40"/>
    <p:sldLayoutId id="2147483672" r:id="rId41"/>
    <p:sldLayoutId id="2147483720" r:id="rId42"/>
    <p:sldLayoutId id="2147483697" r:id="rId43"/>
    <p:sldLayoutId id="2147483694" r:id="rId44"/>
    <p:sldLayoutId id="2147483671" r:id="rId45"/>
    <p:sldLayoutId id="2147483669" r:id="rId46"/>
    <p:sldLayoutId id="2147483714" r:id="rId47"/>
    <p:sldLayoutId id="2147483737" r:id="rId48"/>
    <p:sldLayoutId id="2147483667" r:id="rId49"/>
    <p:sldLayoutId id="2147483701" r:id="rId50"/>
    <p:sldLayoutId id="2147483693" r:id="rId51"/>
    <p:sldLayoutId id="2147483665" r:id="rId52"/>
    <p:sldLayoutId id="2147483732" r:id="rId53"/>
    <p:sldLayoutId id="2147483719" r:id="rId54"/>
    <p:sldLayoutId id="2147483664" r:id="rId55"/>
    <p:sldLayoutId id="2147483700" r:id="rId56"/>
    <p:sldLayoutId id="2147483733" r:id="rId57"/>
    <p:sldLayoutId id="2147483713" r:id="rId58"/>
    <p:sldLayoutId id="2147483735" r:id="rId59"/>
    <p:sldLayoutId id="2147483738" r:id="rId60"/>
    <p:sldLayoutId id="2147483660" r:id="rId61"/>
    <p:sldLayoutId id="2147483651" r:id="rId62"/>
    <p:sldLayoutId id="2147483652" r:id="rId63"/>
    <p:sldLayoutId id="2147483653" r:id="rId64"/>
    <p:sldLayoutId id="2147483654" r:id="rId65"/>
    <p:sldLayoutId id="2147483695" r:id="rId66"/>
    <p:sldLayoutId id="2147483655" r:id="rId67"/>
    <p:sldLayoutId id="2147483739" r:id="rId68"/>
  </p:sldLayoutIdLst>
  <p:transition spd="slow">
    <p:push dir="u"/>
  </p:transition>
  <p:hf hdr="0" dt="0"/>
  <p:txStyles>
    <p:titleStyle>
      <a:lvl1pPr algn="l" defTabSz="914400" rtl="0" eaLnBrk="1" latinLnBrk="0" hangingPunct="1">
        <a:spcBef>
          <a:spcPct val="0"/>
        </a:spcBef>
        <a:buNone/>
        <a:defRPr sz="2600" b="0" i="0" kern="1200" spc="-150">
          <a:gradFill flip="none" rotWithShape="1">
            <a:gsLst>
              <a:gs pos="0">
                <a:schemeClr val="accent1"/>
              </a:gs>
              <a:gs pos="100000">
                <a:schemeClr val="accent4"/>
              </a:gs>
              <a:gs pos="45000">
                <a:schemeClr val="accent2"/>
              </a:gs>
              <a:gs pos="68000">
                <a:schemeClr val="accent3"/>
              </a:gs>
            </a:gsLst>
            <a:lin ang="0" scaled="1"/>
            <a:tileRect/>
          </a:gradFill>
          <a:latin typeface="Roboto Slab Regular" pitchFamily="2" charset="0"/>
          <a:ea typeface="Roboto Light"/>
          <a:cs typeface="Roboto Slab Regular" pitchFamily="2" charset="0"/>
        </a:defRPr>
      </a:lvl1pPr>
    </p:titleStyle>
    <p:bodyStyle>
      <a:lvl1pPr marL="342900" indent="-342900" algn="l" defTabSz="914400" rtl="0" eaLnBrk="1" latinLnBrk="0" hangingPunct="1">
        <a:spcBef>
          <a:spcPct val="20000"/>
        </a:spcBef>
        <a:buFont typeface="Arial" pitchFamily="34" charset="0"/>
        <a:buChar char="•"/>
        <a:defRPr sz="1400" kern="1200">
          <a:solidFill>
            <a:schemeClr val="tx1">
              <a:lumMod val="50000"/>
              <a:lumOff val="50000"/>
            </a:schemeClr>
          </a:solidFill>
          <a:latin typeface="Roboto Light"/>
          <a:ea typeface="+mn-ea"/>
          <a:cs typeface="Roboto Light"/>
        </a:defRPr>
      </a:lvl1pPr>
      <a:lvl2pPr marL="742950" indent="-285750" algn="l" defTabSz="914400" rtl="0" eaLnBrk="1" latinLnBrk="0" hangingPunct="1">
        <a:spcBef>
          <a:spcPct val="20000"/>
        </a:spcBef>
        <a:buFont typeface="Arial" pitchFamily="34" charset="0"/>
        <a:buChar char="–"/>
        <a:defRPr sz="1200" kern="1200">
          <a:solidFill>
            <a:schemeClr val="tx1">
              <a:lumMod val="50000"/>
              <a:lumOff val="50000"/>
            </a:schemeClr>
          </a:solidFill>
          <a:latin typeface="Roboto Light"/>
          <a:ea typeface="+mn-ea"/>
          <a:cs typeface="Roboto Light"/>
        </a:defRPr>
      </a:lvl2pPr>
      <a:lvl3pPr marL="1143000" indent="-228600" algn="l" defTabSz="914400" rtl="0" eaLnBrk="1" latinLnBrk="0" hangingPunct="1">
        <a:spcBef>
          <a:spcPct val="20000"/>
        </a:spcBef>
        <a:buFont typeface="Arial" pitchFamily="34" charset="0"/>
        <a:buChar char="•"/>
        <a:defRPr sz="1100" kern="1200">
          <a:solidFill>
            <a:schemeClr val="tx1">
              <a:lumMod val="50000"/>
              <a:lumOff val="50000"/>
            </a:schemeClr>
          </a:solidFill>
          <a:latin typeface="Roboto Light"/>
          <a:ea typeface="+mn-ea"/>
          <a:cs typeface="Roboto Light"/>
        </a:defRPr>
      </a:lvl3pPr>
      <a:lvl4pPr marL="1600200" indent="-228600" algn="l" defTabSz="914400" rtl="0" eaLnBrk="1" latinLnBrk="0" hangingPunct="1">
        <a:spcBef>
          <a:spcPct val="20000"/>
        </a:spcBef>
        <a:buFont typeface="Arial" pitchFamily="34" charset="0"/>
        <a:buChar char="–"/>
        <a:defRPr sz="1050" kern="1200">
          <a:solidFill>
            <a:schemeClr val="tx1">
              <a:lumMod val="50000"/>
              <a:lumOff val="50000"/>
            </a:schemeClr>
          </a:solidFill>
          <a:latin typeface="Roboto Light"/>
          <a:ea typeface="+mn-ea"/>
          <a:cs typeface="Roboto Light"/>
        </a:defRPr>
      </a:lvl4pPr>
      <a:lvl5pPr marL="2057400" indent="-228600" algn="l" defTabSz="914400" rtl="0" eaLnBrk="1" latinLnBrk="0" hangingPunct="1">
        <a:spcBef>
          <a:spcPct val="20000"/>
        </a:spcBef>
        <a:buFont typeface="Arial" pitchFamily="34" charset="0"/>
        <a:buChar char="»"/>
        <a:defRPr sz="1050" kern="1200">
          <a:solidFill>
            <a:schemeClr val="tx1">
              <a:lumMod val="50000"/>
              <a:lumOff val="50000"/>
            </a:schemeClr>
          </a:solidFill>
          <a:latin typeface="Roboto Light"/>
          <a:ea typeface="+mn-ea"/>
          <a:cs typeface="Roboto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Layout" Target="../slideLayouts/slideLayout19.xml"/><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Layout" Target="../slideLayouts/slideLayout19.xml"/><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Layout" Target="../slideLayouts/slideLayout19.xml"/><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Layout" Target="../slideLayouts/slideLayout19.xml"/><Relationship Id="rId4" Type="http://schemas.openxmlformats.org/officeDocument/2006/relationships/image" Target="../media/image12.sv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Layout" Target="../slideLayouts/slideLayout19.xml"/><Relationship Id="rId4" Type="http://schemas.openxmlformats.org/officeDocument/2006/relationships/image" Target="../media/image11.svg"/></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jpg"/><Relationship Id="rId1" Type="http://schemas.openxmlformats.org/officeDocument/2006/relationships/slideLayout" Target="../slideLayouts/slideLayout19.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Layout" Target="../slideLayouts/slideLayout19.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148" b="1148"/>
          <a:stretch>
            <a:fillRect/>
          </a:stretch>
        </p:blipFill>
        <p:spPr/>
      </p:pic>
      <p:sp>
        <p:nvSpPr>
          <p:cNvPr id="15" name="Rectangle 14"/>
          <p:cNvSpPr/>
          <p:nvPr/>
        </p:nvSpPr>
        <p:spPr>
          <a:xfrm>
            <a:off x="0" y="0"/>
            <a:ext cx="9144000" cy="5143500"/>
          </a:xfrm>
          <a:prstGeom prst="rect">
            <a:avLst/>
          </a:prstGeom>
          <a:gradFill flip="none" rotWithShape="1">
            <a:gsLst>
              <a:gs pos="1000">
                <a:schemeClr val="accent1">
                  <a:alpha val="95000"/>
                </a:schemeClr>
              </a:gs>
              <a:gs pos="100000">
                <a:schemeClr val="accent4">
                  <a:alpha val="95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cs typeface="Roboto Light"/>
            </a:endParaRPr>
          </a:p>
        </p:txBody>
      </p:sp>
      <p:sp>
        <p:nvSpPr>
          <p:cNvPr id="10" name="Text Placeholder 32"/>
          <p:cNvSpPr txBox="1">
            <a:spLocks/>
          </p:cNvSpPr>
          <p:nvPr/>
        </p:nvSpPr>
        <p:spPr>
          <a:xfrm>
            <a:off x="1371600" y="3569132"/>
            <a:ext cx="6248400" cy="679018"/>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20000"/>
              </a:lnSpc>
              <a:spcBef>
                <a:spcPts val="0"/>
              </a:spcBef>
              <a:buNone/>
            </a:pPr>
            <a:r>
              <a:rPr lang="en-US" sz="2400" b="1" i="1" dirty="0">
                <a:solidFill>
                  <a:schemeClr val="bg1"/>
                </a:solidFill>
                <a:latin typeface="Avenir Book"/>
                <a:ea typeface="Roboto Light"/>
                <a:cs typeface="Avenir Book"/>
              </a:rPr>
              <a:t> Suresh Yadagotti Jayaram</a:t>
            </a:r>
          </a:p>
          <a:p>
            <a:pPr marL="0" indent="0" algn="ctr">
              <a:lnSpc>
                <a:spcPct val="120000"/>
              </a:lnSpc>
              <a:spcBef>
                <a:spcPts val="0"/>
              </a:spcBef>
              <a:buNone/>
            </a:pPr>
            <a:r>
              <a:rPr lang="en-US" sz="2400" b="1" i="1" dirty="0">
                <a:solidFill>
                  <a:schemeClr val="bg1"/>
                </a:solidFill>
                <a:latin typeface="Avenir Book"/>
                <a:ea typeface="Roboto Light"/>
                <a:cs typeface="Avenir Book"/>
              </a:rPr>
              <a:t>Sr. IT Technical Architect</a:t>
            </a:r>
          </a:p>
        </p:txBody>
      </p:sp>
      <p:sp>
        <p:nvSpPr>
          <p:cNvPr id="11" name="Text Placeholder 33"/>
          <p:cNvSpPr txBox="1">
            <a:spLocks/>
          </p:cNvSpPr>
          <p:nvPr/>
        </p:nvSpPr>
        <p:spPr>
          <a:xfrm>
            <a:off x="990600" y="1428750"/>
            <a:ext cx="6980160" cy="99060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AU" sz="3200" b="1" dirty="0">
                <a:solidFill>
                  <a:schemeClr val="bg1"/>
                </a:solidFill>
                <a:latin typeface="Avenir Book"/>
                <a:cs typeface="Avenir Book"/>
              </a:rPr>
              <a:t>Multi Tenant Security Architecture for Big Data Systems</a:t>
            </a:r>
          </a:p>
          <a:p>
            <a:pPr marL="0" indent="0" algn="ctr">
              <a:lnSpc>
                <a:spcPct val="100000"/>
              </a:lnSpc>
              <a:buNone/>
            </a:pPr>
            <a:endParaRPr lang="en-AU" sz="3200" b="1" dirty="0">
              <a:solidFill>
                <a:schemeClr val="bg1"/>
              </a:solidFill>
              <a:latin typeface="Avenir Book"/>
              <a:cs typeface="Avenir Book"/>
            </a:endParaRPr>
          </a:p>
        </p:txBody>
      </p:sp>
      <p:cxnSp>
        <p:nvCxnSpPr>
          <p:cNvPr id="12" name="Straight Connector 11"/>
          <p:cNvCxnSpPr/>
          <p:nvPr/>
        </p:nvCxnSpPr>
        <p:spPr>
          <a:xfrm>
            <a:off x="4381500" y="3028950"/>
            <a:ext cx="381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601679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par>
                                <p:cTn id="12" presetID="12" presetClass="entr" presetSubtype="4"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p:tgtEl>
                                          <p:spTgt spid="10"/>
                                        </p:tgtEl>
                                        <p:attrNameLst>
                                          <p:attrName>ppt_y</p:attrName>
                                        </p:attrNameLst>
                                      </p:cBhvr>
                                      <p:tavLst>
                                        <p:tav tm="0">
                                          <p:val>
                                            <p:strVal val="#ppt_y+#ppt_h*1.125000"/>
                                          </p:val>
                                        </p:tav>
                                        <p:tav tm="100000">
                                          <p:val>
                                            <p:strVal val="#ppt_y"/>
                                          </p:val>
                                        </p:tav>
                                      </p:tavLst>
                                    </p:anim>
                                    <p:animEffect transition="in" filter="wipe(up)">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148" b="1148"/>
          <a:stretch>
            <a:fillRect/>
          </a:stretch>
        </p:blipFill>
        <p:spPr/>
      </p:pic>
      <p:sp>
        <p:nvSpPr>
          <p:cNvPr id="15" name="Rectangle 14"/>
          <p:cNvSpPr/>
          <p:nvPr/>
        </p:nvSpPr>
        <p:spPr>
          <a:xfrm>
            <a:off x="0" y="0"/>
            <a:ext cx="9144000" cy="5143500"/>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Garamond"/>
              <a:cs typeface="Garamond"/>
            </a:endParaRPr>
          </a:p>
        </p:txBody>
      </p:sp>
      <p:cxnSp>
        <p:nvCxnSpPr>
          <p:cNvPr id="12" name="Straight Connector 11"/>
          <p:cNvCxnSpPr/>
          <p:nvPr/>
        </p:nvCxnSpPr>
        <p:spPr>
          <a:xfrm>
            <a:off x="4381500" y="742950"/>
            <a:ext cx="381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7" name="Text Placeholder 33"/>
          <p:cNvSpPr txBox="1">
            <a:spLocks/>
          </p:cNvSpPr>
          <p:nvPr/>
        </p:nvSpPr>
        <p:spPr>
          <a:xfrm>
            <a:off x="1706645" y="180312"/>
            <a:ext cx="5760959" cy="25783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US" sz="3200" b="1" dirty="0">
                <a:solidFill>
                  <a:schemeClr val="accent1"/>
                </a:solidFill>
                <a:latin typeface="Garamond"/>
                <a:cs typeface="Garamond"/>
              </a:rPr>
              <a:t>Achieve Secure Data Enablement</a:t>
            </a:r>
            <a:endParaRPr lang="en-AU" sz="3200" b="1" dirty="0">
              <a:solidFill>
                <a:schemeClr val="accent1"/>
              </a:solidFill>
              <a:latin typeface="Garamond"/>
              <a:cs typeface="Garamond"/>
            </a:endParaRPr>
          </a:p>
        </p:txBody>
      </p:sp>
      <p:cxnSp>
        <p:nvCxnSpPr>
          <p:cNvPr id="48" name="Straight Connector 47"/>
          <p:cNvCxnSpPr/>
          <p:nvPr/>
        </p:nvCxnSpPr>
        <p:spPr>
          <a:xfrm>
            <a:off x="4381500" y="742950"/>
            <a:ext cx="381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flipH="1">
            <a:off x="2057400" y="971552"/>
            <a:ext cx="4876800" cy="438582"/>
          </a:xfrm>
          <a:prstGeom prst="rect">
            <a:avLst/>
          </a:prstGeom>
          <a:noFill/>
        </p:spPr>
        <p:txBody>
          <a:bodyPr wrap="square" lIns="68580" tIns="34290" rIns="68580" bIns="34290" rtlCol="0">
            <a:spAutoFit/>
          </a:bodyPr>
          <a:lstStyle/>
          <a:p>
            <a:pPr algn="ctr"/>
            <a:r>
              <a:rPr lang="en-US" sz="2400" kern="0" dirty="0">
                <a:solidFill>
                  <a:srgbClr val="27C45F"/>
                </a:solidFill>
                <a:latin typeface="Garamond"/>
                <a:cs typeface="Garamond"/>
              </a:rPr>
              <a:t>By understanding the key criteria:</a:t>
            </a:r>
            <a:endParaRPr lang="en-US" sz="2400" dirty="0">
              <a:solidFill>
                <a:srgbClr val="27C45F"/>
              </a:solidFill>
              <a:latin typeface="Garamond"/>
              <a:cs typeface="Garamond"/>
            </a:endParaRPr>
          </a:p>
        </p:txBody>
      </p:sp>
      <p:grpSp>
        <p:nvGrpSpPr>
          <p:cNvPr id="51" name="Group 50"/>
          <p:cNvGrpSpPr/>
          <p:nvPr/>
        </p:nvGrpSpPr>
        <p:grpSpPr>
          <a:xfrm>
            <a:off x="4694382" y="1780068"/>
            <a:ext cx="2110509" cy="2925282"/>
            <a:chOff x="6150427" y="2245584"/>
            <a:chExt cx="2329543" cy="3213916"/>
          </a:xfrm>
          <a:solidFill>
            <a:schemeClr val="accent2">
              <a:lumMod val="75000"/>
            </a:schemeClr>
          </a:solidFill>
        </p:grpSpPr>
        <p:sp>
          <p:nvSpPr>
            <p:cNvPr id="53" name="Freeform 52"/>
            <p:cNvSpPr/>
            <p:nvPr/>
          </p:nvSpPr>
          <p:spPr>
            <a:xfrm rot="5400000">
              <a:off x="5708241" y="2687770"/>
              <a:ext cx="3213916" cy="2329543"/>
            </a:xfrm>
            <a:custGeom>
              <a:avLst/>
              <a:gdLst>
                <a:gd name="connsiteX0" fmla="*/ 329479 w 3213917"/>
                <a:gd name="connsiteY0" fmla="*/ 1407223 h 2329544"/>
                <a:gd name="connsiteX1" fmla="*/ 741572 w 3213917"/>
                <a:gd name="connsiteY1" fmla="*/ 1819317 h 2329544"/>
                <a:gd name="connsiteX2" fmla="*/ 1467128 w 3213917"/>
                <a:gd name="connsiteY2" fmla="*/ 1819317 h 2329544"/>
                <a:gd name="connsiteX3" fmla="*/ 1590941 w 3213917"/>
                <a:gd name="connsiteY3" fmla="*/ 1573687 h 2329544"/>
                <a:gd name="connsiteX4" fmla="*/ 1714754 w 3213917"/>
                <a:gd name="connsiteY4" fmla="*/ 1819317 h 2329544"/>
                <a:gd name="connsiteX5" fmla="*/ 2472345 w 3213917"/>
                <a:gd name="connsiteY5" fmla="*/ 1819317 h 2329544"/>
                <a:gd name="connsiteX6" fmla="*/ 2884438 w 3213917"/>
                <a:gd name="connsiteY6" fmla="*/ 1407223 h 2329544"/>
                <a:gd name="connsiteX7" fmla="*/ 2884438 w 3213917"/>
                <a:gd name="connsiteY7" fmla="*/ 726377 h 2329544"/>
                <a:gd name="connsiteX8" fmla="*/ 2472345 w 3213917"/>
                <a:gd name="connsiteY8" fmla="*/ 314284 h 2329544"/>
                <a:gd name="connsiteX9" fmla="*/ 741572 w 3213917"/>
                <a:gd name="connsiteY9" fmla="*/ 314284 h 2329544"/>
                <a:gd name="connsiteX10" fmla="*/ 329479 w 3213917"/>
                <a:gd name="connsiteY10" fmla="*/ 726377 h 2329544"/>
                <a:gd name="connsiteX11" fmla="*/ 0 w 3213917"/>
                <a:gd name="connsiteY11" fmla="*/ 1549399 h 2329544"/>
                <a:gd name="connsiteX12" fmla="*/ 0 w 3213917"/>
                <a:gd name="connsiteY12" fmla="*/ 584201 h 2329544"/>
                <a:gd name="connsiteX13" fmla="*/ 584201 w 3213917"/>
                <a:gd name="connsiteY13" fmla="*/ 0 h 2329544"/>
                <a:gd name="connsiteX14" fmla="*/ 2629716 w 3213917"/>
                <a:gd name="connsiteY14" fmla="*/ 0 h 2329544"/>
                <a:gd name="connsiteX15" fmla="*/ 3213917 w 3213917"/>
                <a:gd name="connsiteY15" fmla="*/ 584201 h 2329544"/>
                <a:gd name="connsiteX16" fmla="*/ 3213917 w 3213917"/>
                <a:gd name="connsiteY16" fmla="*/ 1549399 h 2329544"/>
                <a:gd name="connsiteX17" fmla="*/ 2629716 w 3213917"/>
                <a:gd name="connsiteY17" fmla="*/ 2133601 h 2329544"/>
                <a:gd name="connsiteX18" fmla="*/ 1873173 w 3213917"/>
                <a:gd name="connsiteY18" fmla="*/ 2133601 h 2329544"/>
                <a:gd name="connsiteX19" fmla="*/ 1971941 w 3213917"/>
                <a:gd name="connsiteY19" fmla="*/ 2329544 h 2329544"/>
                <a:gd name="connsiteX20" fmla="*/ 1209941 w 3213917"/>
                <a:gd name="connsiteY20" fmla="*/ 2329544 h 2329544"/>
                <a:gd name="connsiteX21" fmla="*/ 1308709 w 3213917"/>
                <a:gd name="connsiteY21" fmla="*/ 2133601 h 2329544"/>
                <a:gd name="connsiteX22" fmla="*/ 584201 w 3213917"/>
                <a:gd name="connsiteY22" fmla="*/ 2133601 h 2329544"/>
                <a:gd name="connsiteX23" fmla="*/ 0 w 3213917"/>
                <a:gd name="connsiteY23" fmla="*/ 1549399 h 2329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13917" h="2329544">
                  <a:moveTo>
                    <a:pt x="329479" y="1407223"/>
                  </a:moveTo>
                  <a:cubicBezTo>
                    <a:pt x="329479" y="1634817"/>
                    <a:pt x="513979" y="1819317"/>
                    <a:pt x="741572" y="1819317"/>
                  </a:cubicBezTo>
                  <a:lnTo>
                    <a:pt x="1467128" y="1819317"/>
                  </a:lnTo>
                  <a:lnTo>
                    <a:pt x="1590941" y="1573687"/>
                  </a:lnTo>
                  <a:lnTo>
                    <a:pt x="1714754" y="1819317"/>
                  </a:lnTo>
                  <a:lnTo>
                    <a:pt x="2472345" y="1819317"/>
                  </a:lnTo>
                  <a:cubicBezTo>
                    <a:pt x="2699938" y="1819317"/>
                    <a:pt x="2884438" y="1634817"/>
                    <a:pt x="2884438" y="1407223"/>
                  </a:cubicBezTo>
                  <a:lnTo>
                    <a:pt x="2884438" y="726377"/>
                  </a:lnTo>
                  <a:cubicBezTo>
                    <a:pt x="2884438" y="498784"/>
                    <a:pt x="2699938" y="314284"/>
                    <a:pt x="2472345" y="314284"/>
                  </a:cubicBezTo>
                  <a:lnTo>
                    <a:pt x="741572" y="314284"/>
                  </a:lnTo>
                  <a:cubicBezTo>
                    <a:pt x="513979" y="314284"/>
                    <a:pt x="329479" y="498784"/>
                    <a:pt x="329479" y="726377"/>
                  </a:cubicBezTo>
                  <a:close/>
                  <a:moveTo>
                    <a:pt x="0" y="1549399"/>
                  </a:moveTo>
                  <a:lnTo>
                    <a:pt x="0" y="584201"/>
                  </a:lnTo>
                  <a:cubicBezTo>
                    <a:pt x="0" y="261556"/>
                    <a:pt x="261557" y="0"/>
                    <a:pt x="584201" y="0"/>
                  </a:cubicBezTo>
                  <a:lnTo>
                    <a:pt x="2629716" y="0"/>
                  </a:lnTo>
                  <a:cubicBezTo>
                    <a:pt x="2952361" y="0"/>
                    <a:pt x="3213917" y="261556"/>
                    <a:pt x="3213917" y="584201"/>
                  </a:cubicBezTo>
                  <a:lnTo>
                    <a:pt x="3213917" y="1549399"/>
                  </a:lnTo>
                  <a:cubicBezTo>
                    <a:pt x="3213917" y="1872045"/>
                    <a:pt x="2952361" y="2133601"/>
                    <a:pt x="2629716" y="2133601"/>
                  </a:cubicBezTo>
                  <a:lnTo>
                    <a:pt x="1873173" y="2133601"/>
                  </a:lnTo>
                  <a:lnTo>
                    <a:pt x="1971941" y="2329544"/>
                  </a:lnTo>
                  <a:lnTo>
                    <a:pt x="1209941" y="2329544"/>
                  </a:lnTo>
                  <a:lnTo>
                    <a:pt x="1308709" y="2133601"/>
                  </a:lnTo>
                  <a:lnTo>
                    <a:pt x="584201" y="2133601"/>
                  </a:lnTo>
                  <a:cubicBezTo>
                    <a:pt x="261557" y="2133601"/>
                    <a:pt x="0" y="1872045"/>
                    <a:pt x="0" y="1549399"/>
                  </a:cubicBezTo>
                  <a:close/>
                </a:path>
              </a:pathLst>
            </a:custGeom>
            <a:grpFill/>
            <a:ln w="12700" cap="flat" cmpd="sng" algn="ctr">
              <a:noFill/>
              <a:prstDash val="solid"/>
              <a:miter lim="800000"/>
            </a:ln>
            <a:effectLst/>
          </p:spPr>
          <p:txBody>
            <a:bodyPr rtlCol="0" anchor="ctr"/>
            <a:lstStyle/>
            <a:p>
              <a:pPr algn="ctr" defTabSz="685800">
                <a:defRPr/>
              </a:pPr>
              <a:endParaRPr lang="en-US" sz="1400" kern="0">
                <a:solidFill>
                  <a:prstClr val="white"/>
                </a:solidFill>
                <a:latin typeface="Garamond"/>
                <a:cs typeface="Garamond"/>
              </a:endParaRPr>
            </a:p>
          </p:txBody>
        </p:sp>
        <p:grpSp>
          <p:nvGrpSpPr>
            <p:cNvPr id="54" name="Group 21"/>
            <p:cNvGrpSpPr>
              <a:grpSpLocks noChangeAspect="1"/>
            </p:cNvGrpSpPr>
            <p:nvPr/>
          </p:nvGrpSpPr>
          <p:grpSpPr bwMode="auto">
            <a:xfrm>
              <a:off x="7054244" y="2801034"/>
              <a:ext cx="709613" cy="825500"/>
              <a:chOff x="2939" y="451"/>
              <a:chExt cx="447" cy="520"/>
            </a:xfrm>
            <a:grpFill/>
          </p:grpSpPr>
          <p:sp>
            <p:nvSpPr>
              <p:cNvPr id="55" name="Freeform 23"/>
              <p:cNvSpPr>
                <a:spLocks/>
              </p:cNvSpPr>
              <p:nvPr/>
            </p:nvSpPr>
            <p:spPr bwMode="auto">
              <a:xfrm>
                <a:off x="2977" y="513"/>
                <a:ext cx="82" cy="72"/>
              </a:xfrm>
              <a:custGeom>
                <a:avLst/>
                <a:gdLst>
                  <a:gd name="T0" fmla="*/ 350 w 578"/>
                  <a:gd name="T1" fmla="*/ 0 h 500"/>
                  <a:gd name="T2" fmla="*/ 392 w 578"/>
                  <a:gd name="T3" fmla="*/ 2 h 500"/>
                  <a:gd name="T4" fmla="*/ 434 w 578"/>
                  <a:gd name="T5" fmla="*/ 10 h 500"/>
                  <a:gd name="T6" fmla="*/ 473 w 578"/>
                  <a:gd name="T7" fmla="*/ 23 h 500"/>
                  <a:gd name="T8" fmla="*/ 510 w 578"/>
                  <a:gd name="T9" fmla="*/ 40 h 500"/>
                  <a:gd name="T10" fmla="*/ 546 w 578"/>
                  <a:gd name="T11" fmla="*/ 61 h 500"/>
                  <a:gd name="T12" fmla="*/ 578 w 578"/>
                  <a:gd name="T13" fmla="*/ 85 h 500"/>
                  <a:gd name="T14" fmla="*/ 490 w 578"/>
                  <a:gd name="T15" fmla="*/ 131 h 500"/>
                  <a:gd name="T16" fmla="*/ 404 w 578"/>
                  <a:gd name="T17" fmla="*/ 182 h 500"/>
                  <a:gd name="T18" fmla="*/ 322 w 578"/>
                  <a:gd name="T19" fmla="*/ 237 h 500"/>
                  <a:gd name="T20" fmla="*/ 245 w 578"/>
                  <a:gd name="T21" fmla="*/ 295 h 500"/>
                  <a:gd name="T22" fmla="*/ 169 w 578"/>
                  <a:gd name="T23" fmla="*/ 360 h 500"/>
                  <a:gd name="T24" fmla="*/ 99 w 578"/>
                  <a:gd name="T25" fmla="*/ 428 h 500"/>
                  <a:gd name="T26" fmla="*/ 31 w 578"/>
                  <a:gd name="T27" fmla="*/ 500 h 500"/>
                  <a:gd name="T28" fmla="*/ 18 w 578"/>
                  <a:gd name="T29" fmla="*/ 466 h 500"/>
                  <a:gd name="T30" fmla="*/ 9 w 578"/>
                  <a:gd name="T31" fmla="*/ 429 h 500"/>
                  <a:gd name="T32" fmla="*/ 2 w 578"/>
                  <a:gd name="T33" fmla="*/ 392 h 500"/>
                  <a:gd name="T34" fmla="*/ 0 w 578"/>
                  <a:gd name="T35" fmla="*/ 353 h 500"/>
                  <a:gd name="T36" fmla="*/ 3 w 578"/>
                  <a:gd name="T37" fmla="*/ 305 h 500"/>
                  <a:gd name="T38" fmla="*/ 12 w 578"/>
                  <a:gd name="T39" fmla="*/ 259 h 500"/>
                  <a:gd name="T40" fmla="*/ 27 w 578"/>
                  <a:gd name="T41" fmla="*/ 215 h 500"/>
                  <a:gd name="T42" fmla="*/ 47 w 578"/>
                  <a:gd name="T43" fmla="*/ 175 h 500"/>
                  <a:gd name="T44" fmla="*/ 73 w 578"/>
                  <a:gd name="T45" fmla="*/ 137 h 500"/>
                  <a:gd name="T46" fmla="*/ 102 w 578"/>
                  <a:gd name="T47" fmla="*/ 103 h 500"/>
                  <a:gd name="T48" fmla="*/ 135 w 578"/>
                  <a:gd name="T49" fmla="*/ 73 h 500"/>
                  <a:gd name="T50" fmla="*/ 173 w 578"/>
                  <a:gd name="T51" fmla="*/ 48 h 500"/>
                  <a:gd name="T52" fmla="*/ 213 w 578"/>
                  <a:gd name="T53" fmla="*/ 28 h 500"/>
                  <a:gd name="T54" fmla="*/ 256 w 578"/>
                  <a:gd name="T55" fmla="*/ 13 h 500"/>
                  <a:gd name="T56" fmla="*/ 302 w 578"/>
                  <a:gd name="T57" fmla="*/ 3 h 500"/>
                  <a:gd name="T58" fmla="*/ 350 w 578"/>
                  <a:gd name="T59" fmla="*/ 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78" h="500">
                    <a:moveTo>
                      <a:pt x="350" y="0"/>
                    </a:moveTo>
                    <a:lnTo>
                      <a:pt x="392" y="2"/>
                    </a:lnTo>
                    <a:lnTo>
                      <a:pt x="434" y="10"/>
                    </a:lnTo>
                    <a:lnTo>
                      <a:pt x="473" y="23"/>
                    </a:lnTo>
                    <a:lnTo>
                      <a:pt x="510" y="40"/>
                    </a:lnTo>
                    <a:lnTo>
                      <a:pt x="546" y="61"/>
                    </a:lnTo>
                    <a:lnTo>
                      <a:pt x="578" y="85"/>
                    </a:lnTo>
                    <a:lnTo>
                      <a:pt x="490" y="131"/>
                    </a:lnTo>
                    <a:lnTo>
                      <a:pt x="404" y="182"/>
                    </a:lnTo>
                    <a:lnTo>
                      <a:pt x="322" y="237"/>
                    </a:lnTo>
                    <a:lnTo>
                      <a:pt x="245" y="295"/>
                    </a:lnTo>
                    <a:lnTo>
                      <a:pt x="169" y="360"/>
                    </a:lnTo>
                    <a:lnTo>
                      <a:pt x="99" y="428"/>
                    </a:lnTo>
                    <a:lnTo>
                      <a:pt x="31" y="500"/>
                    </a:lnTo>
                    <a:lnTo>
                      <a:pt x="18" y="466"/>
                    </a:lnTo>
                    <a:lnTo>
                      <a:pt x="9" y="429"/>
                    </a:lnTo>
                    <a:lnTo>
                      <a:pt x="2" y="392"/>
                    </a:lnTo>
                    <a:lnTo>
                      <a:pt x="0" y="353"/>
                    </a:lnTo>
                    <a:lnTo>
                      <a:pt x="3" y="305"/>
                    </a:lnTo>
                    <a:lnTo>
                      <a:pt x="12" y="259"/>
                    </a:lnTo>
                    <a:lnTo>
                      <a:pt x="27" y="215"/>
                    </a:lnTo>
                    <a:lnTo>
                      <a:pt x="47" y="175"/>
                    </a:lnTo>
                    <a:lnTo>
                      <a:pt x="73" y="137"/>
                    </a:lnTo>
                    <a:lnTo>
                      <a:pt x="102" y="103"/>
                    </a:lnTo>
                    <a:lnTo>
                      <a:pt x="135" y="73"/>
                    </a:lnTo>
                    <a:lnTo>
                      <a:pt x="173" y="48"/>
                    </a:lnTo>
                    <a:lnTo>
                      <a:pt x="213" y="28"/>
                    </a:lnTo>
                    <a:lnTo>
                      <a:pt x="256" y="13"/>
                    </a:lnTo>
                    <a:lnTo>
                      <a:pt x="302" y="3"/>
                    </a:lnTo>
                    <a:lnTo>
                      <a:pt x="3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85800">
                  <a:defRPr/>
                </a:pPr>
                <a:endParaRPr lang="en-US" sz="1400" kern="0">
                  <a:solidFill>
                    <a:prstClr val="black"/>
                  </a:solidFill>
                  <a:latin typeface="Garamond"/>
                  <a:cs typeface="Garamond"/>
                </a:endParaRPr>
              </a:p>
            </p:txBody>
          </p:sp>
          <p:sp>
            <p:nvSpPr>
              <p:cNvPr id="58" name="Freeform 24"/>
              <p:cNvSpPr>
                <a:spLocks noEditPoints="1"/>
              </p:cNvSpPr>
              <p:nvPr/>
            </p:nvSpPr>
            <p:spPr bwMode="auto">
              <a:xfrm>
                <a:off x="2939" y="451"/>
                <a:ext cx="447" cy="520"/>
              </a:xfrm>
              <a:custGeom>
                <a:avLst/>
                <a:gdLst>
                  <a:gd name="T0" fmla="*/ 1282 w 3127"/>
                  <a:gd name="T1" fmla="*/ 787 h 3641"/>
                  <a:gd name="T2" fmla="*/ 942 w 3127"/>
                  <a:gd name="T3" fmla="*/ 917 h 3641"/>
                  <a:gd name="T4" fmla="*/ 697 w 3127"/>
                  <a:gd name="T5" fmla="*/ 1092 h 3641"/>
                  <a:gd name="T6" fmla="*/ 473 w 3127"/>
                  <a:gd name="T7" fmla="*/ 1356 h 3641"/>
                  <a:gd name="T8" fmla="*/ 319 w 3127"/>
                  <a:gd name="T9" fmla="*/ 1690 h 3641"/>
                  <a:gd name="T10" fmla="*/ 266 w 3127"/>
                  <a:gd name="T11" fmla="*/ 2064 h 3641"/>
                  <a:gd name="T12" fmla="*/ 320 w 3127"/>
                  <a:gd name="T13" fmla="*/ 2443 h 3641"/>
                  <a:gd name="T14" fmla="*/ 474 w 3127"/>
                  <a:gd name="T15" fmla="*/ 2777 h 3641"/>
                  <a:gd name="T16" fmla="*/ 713 w 3127"/>
                  <a:gd name="T17" fmla="*/ 3052 h 3641"/>
                  <a:gd name="T18" fmla="*/ 1017 w 3127"/>
                  <a:gd name="T19" fmla="*/ 3252 h 3641"/>
                  <a:gd name="T20" fmla="*/ 1372 w 3127"/>
                  <a:gd name="T21" fmla="*/ 3359 h 3641"/>
                  <a:gd name="T22" fmla="*/ 1755 w 3127"/>
                  <a:gd name="T23" fmla="*/ 3359 h 3641"/>
                  <a:gd name="T24" fmla="*/ 2111 w 3127"/>
                  <a:gd name="T25" fmla="*/ 3252 h 3641"/>
                  <a:gd name="T26" fmla="*/ 2414 w 3127"/>
                  <a:gd name="T27" fmla="*/ 3052 h 3641"/>
                  <a:gd name="T28" fmla="*/ 2652 w 3127"/>
                  <a:gd name="T29" fmla="*/ 2777 h 3641"/>
                  <a:gd name="T30" fmla="*/ 2806 w 3127"/>
                  <a:gd name="T31" fmla="*/ 2443 h 3641"/>
                  <a:gd name="T32" fmla="*/ 2861 w 3127"/>
                  <a:gd name="T33" fmla="*/ 2064 h 3641"/>
                  <a:gd name="T34" fmla="*/ 2806 w 3127"/>
                  <a:gd name="T35" fmla="*/ 1687 h 3641"/>
                  <a:gd name="T36" fmla="*/ 2652 w 3127"/>
                  <a:gd name="T37" fmla="*/ 1353 h 3641"/>
                  <a:gd name="T38" fmla="*/ 2414 w 3127"/>
                  <a:gd name="T39" fmla="*/ 1077 h 3641"/>
                  <a:gd name="T40" fmla="*/ 2111 w 3127"/>
                  <a:gd name="T41" fmla="*/ 878 h 3641"/>
                  <a:gd name="T42" fmla="*/ 1755 w 3127"/>
                  <a:gd name="T43" fmla="*/ 770 h 3641"/>
                  <a:gd name="T44" fmla="*/ 1964 w 3127"/>
                  <a:gd name="T45" fmla="*/ 0 h 3641"/>
                  <a:gd name="T46" fmla="*/ 2026 w 3127"/>
                  <a:gd name="T47" fmla="*/ 41 h 3641"/>
                  <a:gd name="T48" fmla="*/ 2042 w 3127"/>
                  <a:gd name="T49" fmla="*/ 133 h 3641"/>
                  <a:gd name="T50" fmla="*/ 1999 w 3127"/>
                  <a:gd name="T51" fmla="*/ 205 h 3641"/>
                  <a:gd name="T52" fmla="*/ 1828 w 3127"/>
                  <a:gd name="T53" fmla="*/ 511 h 3641"/>
                  <a:gd name="T54" fmla="*/ 2210 w 3127"/>
                  <a:gd name="T55" fmla="*/ 630 h 3641"/>
                  <a:gd name="T56" fmla="*/ 2544 w 3127"/>
                  <a:gd name="T57" fmla="*/ 838 h 3641"/>
                  <a:gd name="T58" fmla="*/ 2816 w 3127"/>
                  <a:gd name="T59" fmla="*/ 1121 h 3641"/>
                  <a:gd name="T60" fmla="*/ 3009 w 3127"/>
                  <a:gd name="T61" fmla="*/ 1464 h 3641"/>
                  <a:gd name="T62" fmla="*/ 3113 w 3127"/>
                  <a:gd name="T63" fmla="*/ 1855 h 3641"/>
                  <a:gd name="T64" fmla="*/ 3112 w 3127"/>
                  <a:gd name="T65" fmla="*/ 2278 h 3641"/>
                  <a:gd name="T66" fmla="*/ 3004 w 3127"/>
                  <a:gd name="T67" fmla="*/ 2678 h 3641"/>
                  <a:gd name="T68" fmla="*/ 2801 w 3127"/>
                  <a:gd name="T69" fmla="*/ 3028 h 3641"/>
                  <a:gd name="T70" fmla="*/ 2519 w 3127"/>
                  <a:gd name="T71" fmla="*/ 3313 h 3641"/>
                  <a:gd name="T72" fmla="*/ 2172 w 3127"/>
                  <a:gd name="T73" fmla="*/ 3517 h 3641"/>
                  <a:gd name="T74" fmla="*/ 1776 w 3127"/>
                  <a:gd name="T75" fmla="*/ 3627 h 3641"/>
                  <a:gd name="T76" fmla="*/ 1351 w 3127"/>
                  <a:gd name="T77" fmla="*/ 3627 h 3641"/>
                  <a:gd name="T78" fmla="*/ 954 w 3127"/>
                  <a:gd name="T79" fmla="*/ 3517 h 3641"/>
                  <a:gd name="T80" fmla="*/ 608 w 3127"/>
                  <a:gd name="T81" fmla="*/ 3313 h 3641"/>
                  <a:gd name="T82" fmla="*/ 326 w 3127"/>
                  <a:gd name="T83" fmla="*/ 3028 h 3641"/>
                  <a:gd name="T84" fmla="*/ 123 w 3127"/>
                  <a:gd name="T85" fmla="*/ 2678 h 3641"/>
                  <a:gd name="T86" fmla="*/ 15 w 3127"/>
                  <a:gd name="T87" fmla="*/ 2278 h 3641"/>
                  <a:gd name="T88" fmla="*/ 14 w 3127"/>
                  <a:gd name="T89" fmla="*/ 1856 h 3641"/>
                  <a:gd name="T90" fmla="*/ 117 w 3127"/>
                  <a:gd name="T91" fmla="*/ 1467 h 3641"/>
                  <a:gd name="T92" fmla="*/ 310 w 3127"/>
                  <a:gd name="T93" fmla="*/ 1123 h 3641"/>
                  <a:gd name="T94" fmla="*/ 584 w 3127"/>
                  <a:gd name="T95" fmla="*/ 837 h 3641"/>
                  <a:gd name="T96" fmla="*/ 923 w 3127"/>
                  <a:gd name="T97" fmla="*/ 627 h 3641"/>
                  <a:gd name="T98" fmla="*/ 1299 w 3127"/>
                  <a:gd name="T99" fmla="*/ 511 h 3641"/>
                  <a:gd name="T100" fmla="*/ 1128 w 3127"/>
                  <a:gd name="T101" fmla="*/ 205 h 3641"/>
                  <a:gd name="T102" fmla="*/ 1084 w 3127"/>
                  <a:gd name="T103" fmla="*/ 133 h 3641"/>
                  <a:gd name="T104" fmla="*/ 1099 w 3127"/>
                  <a:gd name="T105" fmla="*/ 41 h 3641"/>
                  <a:gd name="T106" fmla="*/ 1163 w 3127"/>
                  <a:gd name="T107" fmla="*/ 0 h 3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27" h="3641">
                    <a:moveTo>
                      <a:pt x="1563" y="756"/>
                    </a:moveTo>
                    <a:lnTo>
                      <a:pt x="1468" y="760"/>
                    </a:lnTo>
                    <a:lnTo>
                      <a:pt x="1374" y="770"/>
                    </a:lnTo>
                    <a:lnTo>
                      <a:pt x="1282" y="787"/>
                    </a:lnTo>
                    <a:lnTo>
                      <a:pt x="1193" y="810"/>
                    </a:lnTo>
                    <a:lnTo>
                      <a:pt x="1106" y="840"/>
                    </a:lnTo>
                    <a:lnTo>
                      <a:pt x="1022" y="876"/>
                    </a:lnTo>
                    <a:lnTo>
                      <a:pt x="942" y="917"/>
                    </a:lnTo>
                    <a:lnTo>
                      <a:pt x="876" y="955"/>
                    </a:lnTo>
                    <a:lnTo>
                      <a:pt x="814" y="998"/>
                    </a:lnTo>
                    <a:lnTo>
                      <a:pt x="754" y="1042"/>
                    </a:lnTo>
                    <a:lnTo>
                      <a:pt x="697" y="1092"/>
                    </a:lnTo>
                    <a:lnTo>
                      <a:pt x="642" y="1144"/>
                    </a:lnTo>
                    <a:lnTo>
                      <a:pt x="582" y="1210"/>
                    </a:lnTo>
                    <a:lnTo>
                      <a:pt x="525" y="1281"/>
                    </a:lnTo>
                    <a:lnTo>
                      <a:pt x="473" y="1356"/>
                    </a:lnTo>
                    <a:lnTo>
                      <a:pt x="426" y="1434"/>
                    </a:lnTo>
                    <a:lnTo>
                      <a:pt x="385" y="1516"/>
                    </a:lnTo>
                    <a:lnTo>
                      <a:pt x="349" y="1601"/>
                    </a:lnTo>
                    <a:lnTo>
                      <a:pt x="319" y="1690"/>
                    </a:lnTo>
                    <a:lnTo>
                      <a:pt x="296" y="1779"/>
                    </a:lnTo>
                    <a:lnTo>
                      <a:pt x="279" y="1872"/>
                    </a:lnTo>
                    <a:lnTo>
                      <a:pt x="269" y="1968"/>
                    </a:lnTo>
                    <a:lnTo>
                      <a:pt x="266" y="2064"/>
                    </a:lnTo>
                    <a:lnTo>
                      <a:pt x="269" y="2162"/>
                    </a:lnTo>
                    <a:lnTo>
                      <a:pt x="279" y="2258"/>
                    </a:lnTo>
                    <a:lnTo>
                      <a:pt x="296" y="2352"/>
                    </a:lnTo>
                    <a:lnTo>
                      <a:pt x="320" y="2443"/>
                    </a:lnTo>
                    <a:lnTo>
                      <a:pt x="350" y="2531"/>
                    </a:lnTo>
                    <a:lnTo>
                      <a:pt x="387" y="2616"/>
                    </a:lnTo>
                    <a:lnTo>
                      <a:pt x="428" y="2698"/>
                    </a:lnTo>
                    <a:lnTo>
                      <a:pt x="474" y="2777"/>
                    </a:lnTo>
                    <a:lnTo>
                      <a:pt x="527" y="2852"/>
                    </a:lnTo>
                    <a:lnTo>
                      <a:pt x="584" y="2923"/>
                    </a:lnTo>
                    <a:lnTo>
                      <a:pt x="645" y="2990"/>
                    </a:lnTo>
                    <a:lnTo>
                      <a:pt x="713" y="3052"/>
                    </a:lnTo>
                    <a:lnTo>
                      <a:pt x="782" y="3110"/>
                    </a:lnTo>
                    <a:lnTo>
                      <a:pt x="858" y="3162"/>
                    </a:lnTo>
                    <a:lnTo>
                      <a:pt x="935" y="3210"/>
                    </a:lnTo>
                    <a:lnTo>
                      <a:pt x="1017" y="3252"/>
                    </a:lnTo>
                    <a:lnTo>
                      <a:pt x="1102" y="3288"/>
                    </a:lnTo>
                    <a:lnTo>
                      <a:pt x="1189" y="3318"/>
                    </a:lnTo>
                    <a:lnTo>
                      <a:pt x="1279" y="3342"/>
                    </a:lnTo>
                    <a:lnTo>
                      <a:pt x="1372" y="3359"/>
                    </a:lnTo>
                    <a:lnTo>
                      <a:pt x="1467" y="3369"/>
                    </a:lnTo>
                    <a:lnTo>
                      <a:pt x="1563" y="3374"/>
                    </a:lnTo>
                    <a:lnTo>
                      <a:pt x="1660" y="3369"/>
                    </a:lnTo>
                    <a:lnTo>
                      <a:pt x="1755" y="3359"/>
                    </a:lnTo>
                    <a:lnTo>
                      <a:pt x="1847" y="3342"/>
                    </a:lnTo>
                    <a:lnTo>
                      <a:pt x="1937" y="3318"/>
                    </a:lnTo>
                    <a:lnTo>
                      <a:pt x="2025" y="3288"/>
                    </a:lnTo>
                    <a:lnTo>
                      <a:pt x="2111" y="3252"/>
                    </a:lnTo>
                    <a:lnTo>
                      <a:pt x="2192" y="3210"/>
                    </a:lnTo>
                    <a:lnTo>
                      <a:pt x="2269" y="3162"/>
                    </a:lnTo>
                    <a:lnTo>
                      <a:pt x="2345" y="3110"/>
                    </a:lnTo>
                    <a:lnTo>
                      <a:pt x="2414" y="3052"/>
                    </a:lnTo>
                    <a:lnTo>
                      <a:pt x="2481" y="2990"/>
                    </a:lnTo>
                    <a:lnTo>
                      <a:pt x="2543" y="2923"/>
                    </a:lnTo>
                    <a:lnTo>
                      <a:pt x="2600" y="2852"/>
                    </a:lnTo>
                    <a:lnTo>
                      <a:pt x="2652" y="2777"/>
                    </a:lnTo>
                    <a:lnTo>
                      <a:pt x="2699" y="2698"/>
                    </a:lnTo>
                    <a:lnTo>
                      <a:pt x="2740" y="2616"/>
                    </a:lnTo>
                    <a:lnTo>
                      <a:pt x="2777" y="2531"/>
                    </a:lnTo>
                    <a:lnTo>
                      <a:pt x="2806" y="2443"/>
                    </a:lnTo>
                    <a:lnTo>
                      <a:pt x="2830" y="2352"/>
                    </a:lnTo>
                    <a:lnTo>
                      <a:pt x="2847" y="2258"/>
                    </a:lnTo>
                    <a:lnTo>
                      <a:pt x="2858" y="2162"/>
                    </a:lnTo>
                    <a:lnTo>
                      <a:pt x="2861" y="2064"/>
                    </a:lnTo>
                    <a:lnTo>
                      <a:pt x="2858" y="1967"/>
                    </a:lnTo>
                    <a:lnTo>
                      <a:pt x="2847" y="1871"/>
                    </a:lnTo>
                    <a:lnTo>
                      <a:pt x="2830" y="1778"/>
                    </a:lnTo>
                    <a:lnTo>
                      <a:pt x="2806" y="1687"/>
                    </a:lnTo>
                    <a:lnTo>
                      <a:pt x="2777" y="1599"/>
                    </a:lnTo>
                    <a:lnTo>
                      <a:pt x="2740" y="1514"/>
                    </a:lnTo>
                    <a:lnTo>
                      <a:pt x="2699" y="1431"/>
                    </a:lnTo>
                    <a:lnTo>
                      <a:pt x="2652" y="1353"/>
                    </a:lnTo>
                    <a:lnTo>
                      <a:pt x="2600" y="1278"/>
                    </a:lnTo>
                    <a:lnTo>
                      <a:pt x="2543" y="1207"/>
                    </a:lnTo>
                    <a:lnTo>
                      <a:pt x="2481" y="1140"/>
                    </a:lnTo>
                    <a:lnTo>
                      <a:pt x="2414" y="1077"/>
                    </a:lnTo>
                    <a:lnTo>
                      <a:pt x="2345" y="1019"/>
                    </a:lnTo>
                    <a:lnTo>
                      <a:pt x="2269" y="966"/>
                    </a:lnTo>
                    <a:lnTo>
                      <a:pt x="2192" y="919"/>
                    </a:lnTo>
                    <a:lnTo>
                      <a:pt x="2111" y="878"/>
                    </a:lnTo>
                    <a:lnTo>
                      <a:pt x="2025" y="841"/>
                    </a:lnTo>
                    <a:lnTo>
                      <a:pt x="1937" y="811"/>
                    </a:lnTo>
                    <a:lnTo>
                      <a:pt x="1847" y="787"/>
                    </a:lnTo>
                    <a:lnTo>
                      <a:pt x="1755" y="770"/>
                    </a:lnTo>
                    <a:lnTo>
                      <a:pt x="1660" y="760"/>
                    </a:lnTo>
                    <a:lnTo>
                      <a:pt x="1563" y="756"/>
                    </a:lnTo>
                    <a:close/>
                    <a:moveTo>
                      <a:pt x="1163" y="0"/>
                    </a:moveTo>
                    <a:lnTo>
                      <a:pt x="1964" y="0"/>
                    </a:lnTo>
                    <a:lnTo>
                      <a:pt x="1982" y="3"/>
                    </a:lnTo>
                    <a:lnTo>
                      <a:pt x="1999" y="11"/>
                    </a:lnTo>
                    <a:lnTo>
                      <a:pt x="2014" y="24"/>
                    </a:lnTo>
                    <a:lnTo>
                      <a:pt x="2026" y="41"/>
                    </a:lnTo>
                    <a:lnTo>
                      <a:pt x="2037" y="61"/>
                    </a:lnTo>
                    <a:lnTo>
                      <a:pt x="2042" y="84"/>
                    </a:lnTo>
                    <a:lnTo>
                      <a:pt x="2045" y="108"/>
                    </a:lnTo>
                    <a:lnTo>
                      <a:pt x="2042" y="133"/>
                    </a:lnTo>
                    <a:lnTo>
                      <a:pt x="2037" y="156"/>
                    </a:lnTo>
                    <a:lnTo>
                      <a:pt x="2026" y="175"/>
                    </a:lnTo>
                    <a:lnTo>
                      <a:pt x="2014" y="193"/>
                    </a:lnTo>
                    <a:lnTo>
                      <a:pt x="1999" y="205"/>
                    </a:lnTo>
                    <a:lnTo>
                      <a:pt x="1982" y="213"/>
                    </a:lnTo>
                    <a:lnTo>
                      <a:pt x="1964" y="216"/>
                    </a:lnTo>
                    <a:lnTo>
                      <a:pt x="1828" y="216"/>
                    </a:lnTo>
                    <a:lnTo>
                      <a:pt x="1828" y="511"/>
                    </a:lnTo>
                    <a:lnTo>
                      <a:pt x="1927" y="532"/>
                    </a:lnTo>
                    <a:lnTo>
                      <a:pt x="2024" y="558"/>
                    </a:lnTo>
                    <a:lnTo>
                      <a:pt x="2119" y="592"/>
                    </a:lnTo>
                    <a:lnTo>
                      <a:pt x="2210" y="630"/>
                    </a:lnTo>
                    <a:lnTo>
                      <a:pt x="2299" y="674"/>
                    </a:lnTo>
                    <a:lnTo>
                      <a:pt x="2385" y="724"/>
                    </a:lnTo>
                    <a:lnTo>
                      <a:pt x="2467" y="778"/>
                    </a:lnTo>
                    <a:lnTo>
                      <a:pt x="2544" y="838"/>
                    </a:lnTo>
                    <a:lnTo>
                      <a:pt x="2618" y="902"/>
                    </a:lnTo>
                    <a:lnTo>
                      <a:pt x="2688" y="970"/>
                    </a:lnTo>
                    <a:lnTo>
                      <a:pt x="2754" y="1044"/>
                    </a:lnTo>
                    <a:lnTo>
                      <a:pt x="2816" y="1121"/>
                    </a:lnTo>
                    <a:lnTo>
                      <a:pt x="2871" y="1201"/>
                    </a:lnTo>
                    <a:lnTo>
                      <a:pt x="2923" y="1286"/>
                    </a:lnTo>
                    <a:lnTo>
                      <a:pt x="2968" y="1373"/>
                    </a:lnTo>
                    <a:lnTo>
                      <a:pt x="3009" y="1464"/>
                    </a:lnTo>
                    <a:lnTo>
                      <a:pt x="3045" y="1559"/>
                    </a:lnTo>
                    <a:lnTo>
                      <a:pt x="3073" y="1655"/>
                    </a:lnTo>
                    <a:lnTo>
                      <a:pt x="3096" y="1754"/>
                    </a:lnTo>
                    <a:lnTo>
                      <a:pt x="3113" y="1855"/>
                    </a:lnTo>
                    <a:lnTo>
                      <a:pt x="3123" y="1960"/>
                    </a:lnTo>
                    <a:lnTo>
                      <a:pt x="3127" y="2064"/>
                    </a:lnTo>
                    <a:lnTo>
                      <a:pt x="3123" y="2173"/>
                    </a:lnTo>
                    <a:lnTo>
                      <a:pt x="3112" y="2278"/>
                    </a:lnTo>
                    <a:lnTo>
                      <a:pt x="3095" y="2383"/>
                    </a:lnTo>
                    <a:lnTo>
                      <a:pt x="3071" y="2484"/>
                    </a:lnTo>
                    <a:lnTo>
                      <a:pt x="3040" y="2583"/>
                    </a:lnTo>
                    <a:lnTo>
                      <a:pt x="3004" y="2678"/>
                    </a:lnTo>
                    <a:lnTo>
                      <a:pt x="2962" y="2772"/>
                    </a:lnTo>
                    <a:lnTo>
                      <a:pt x="2914" y="2860"/>
                    </a:lnTo>
                    <a:lnTo>
                      <a:pt x="2860" y="2946"/>
                    </a:lnTo>
                    <a:lnTo>
                      <a:pt x="2801" y="3028"/>
                    </a:lnTo>
                    <a:lnTo>
                      <a:pt x="2737" y="3106"/>
                    </a:lnTo>
                    <a:lnTo>
                      <a:pt x="2668" y="3180"/>
                    </a:lnTo>
                    <a:lnTo>
                      <a:pt x="2595" y="3249"/>
                    </a:lnTo>
                    <a:lnTo>
                      <a:pt x="2519" y="3313"/>
                    </a:lnTo>
                    <a:lnTo>
                      <a:pt x="2437" y="3372"/>
                    </a:lnTo>
                    <a:lnTo>
                      <a:pt x="2353" y="3426"/>
                    </a:lnTo>
                    <a:lnTo>
                      <a:pt x="2264" y="3474"/>
                    </a:lnTo>
                    <a:lnTo>
                      <a:pt x="2172" y="3517"/>
                    </a:lnTo>
                    <a:lnTo>
                      <a:pt x="2077" y="3554"/>
                    </a:lnTo>
                    <a:lnTo>
                      <a:pt x="1979" y="3584"/>
                    </a:lnTo>
                    <a:lnTo>
                      <a:pt x="1878" y="3608"/>
                    </a:lnTo>
                    <a:lnTo>
                      <a:pt x="1776" y="3627"/>
                    </a:lnTo>
                    <a:lnTo>
                      <a:pt x="1671" y="3637"/>
                    </a:lnTo>
                    <a:lnTo>
                      <a:pt x="1563" y="3641"/>
                    </a:lnTo>
                    <a:lnTo>
                      <a:pt x="1456" y="3637"/>
                    </a:lnTo>
                    <a:lnTo>
                      <a:pt x="1351" y="3627"/>
                    </a:lnTo>
                    <a:lnTo>
                      <a:pt x="1249" y="3608"/>
                    </a:lnTo>
                    <a:lnTo>
                      <a:pt x="1148" y="3584"/>
                    </a:lnTo>
                    <a:lnTo>
                      <a:pt x="1050" y="3554"/>
                    </a:lnTo>
                    <a:lnTo>
                      <a:pt x="954" y="3517"/>
                    </a:lnTo>
                    <a:lnTo>
                      <a:pt x="863" y="3474"/>
                    </a:lnTo>
                    <a:lnTo>
                      <a:pt x="774" y="3426"/>
                    </a:lnTo>
                    <a:lnTo>
                      <a:pt x="689" y="3372"/>
                    </a:lnTo>
                    <a:lnTo>
                      <a:pt x="608" y="3313"/>
                    </a:lnTo>
                    <a:lnTo>
                      <a:pt x="531" y="3249"/>
                    </a:lnTo>
                    <a:lnTo>
                      <a:pt x="458" y="3180"/>
                    </a:lnTo>
                    <a:lnTo>
                      <a:pt x="390" y="3106"/>
                    </a:lnTo>
                    <a:lnTo>
                      <a:pt x="326" y="3028"/>
                    </a:lnTo>
                    <a:lnTo>
                      <a:pt x="267" y="2946"/>
                    </a:lnTo>
                    <a:lnTo>
                      <a:pt x="213" y="2860"/>
                    </a:lnTo>
                    <a:lnTo>
                      <a:pt x="165" y="2772"/>
                    </a:lnTo>
                    <a:lnTo>
                      <a:pt x="123" y="2678"/>
                    </a:lnTo>
                    <a:lnTo>
                      <a:pt x="87" y="2583"/>
                    </a:lnTo>
                    <a:lnTo>
                      <a:pt x="56" y="2484"/>
                    </a:lnTo>
                    <a:lnTo>
                      <a:pt x="32" y="2383"/>
                    </a:lnTo>
                    <a:lnTo>
                      <a:pt x="15" y="2278"/>
                    </a:lnTo>
                    <a:lnTo>
                      <a:pt x="3" y="2173"/>
                    </a:lnTo>
                    <a:lnTo>
                      <a:pt x="0" y="2064"/>
                    </a:lnTo>
                    <a:lnTo>
                      <a:pt x="3" y="1960"/>
                    </a:lnTo>
                    <a:lnTo>
                      <a:pt x="14" y="1856"/>
                    </a:lnTo>
                    <a:lnTo>
                      <a:pt x="31" y="1755"/>
                    </a:lnTo>
                    <a:lnTo>
                      <a:pt x="54" y="1656"/>
                    </a:lnTo>
                    <a:lnTo>
                      <a:pt x="82" y="1560"/>
                    </a:lnTo>
                    <a:lnTo>
                      <a:pt x="117" y="1467"/>
                    </a:lnTo>
                    <a:lnTo>
                      <a:pt x="157" y="1376"/>
                    </a:lnTo>
                    <a:lnTo>
                      <a:pt x="203" y="1287"/>
                    </a:lnTo>
                    <a:lnTo>
                      <a:pt x="254" y="1203"/>
                    </a:lnTo>
                    <a:lnTo>
                      <a:pt x="310" y="1123"/>
                    </a:lnTo>
                    <a:lnTo>
                      <a:pt x="371" y="1046"/>
                    </a:lnTo>
                    <a:lnTo>
                      <a:pt x="438" y="971"/>
                    </a:lnTo>
                    <a:lnTo>
                      <a:pt x="509" y="902"/>
                    </a:lnTo>
                    <a:lnTo>
                      <a:pt x="584" y="837"/>
                    </a:lnTo>
                    <a:lnTo>
                      <a:pt x="664" y="777"/>
                    </a:lnTo>
                    <a:lnTo>
                      <a:pt x="746" y="722"/>
                    </a:lnTo>
                    <a:lnTo>
                      <a:pt x="832" y="671"/>
                    </a:lnTo>
                    <a:lnTo>
                      <a:pt x="923" y="627"/>
                    </a:lnTo>
                    <a:lnTo>
                      <a:pt x="1013" y="589"/>
                    </a:lnTo>
                    <a:lnTo>
                      <a:pt x="1106" y="557"/>
                    </a:lnTo>
                    <a:lnTo>
                      <a:pt x="1201" y="532"/>
                    </a:lnTo>
                    <a:lnTo>
                      <a:pt x="1299" y="511"/>
                    </a:lnTo>
                    <a:lnTo>
                      <a:pt x="1299" y="216"/>
                    </a:lnTo>
                    <a:lnTo>
                      <a:pt x="1163" y="216"/>
                    </a:lnTo>
                    <a:lnTo>
                      <a:pt x="1145" y="213"/>
                    </a:lnTo>
                    <a:lnTo>
                      <a:pt x="1128" y="205"/>
                    </a:lnTo>
                    <a:lnTo>
                      <a:pt x="1113" y="193"/>
                    </a:lnTo>
                    <a:lnTo>
                      <a:pt x="1099" y="175"/>
                    </a:lnTo>
                    <a:lnTo>
                      <a:pt x="1090" y="156"/>
                    </a:lnTo>
                    <a:lnTo>
                      <a:pt x="1084" y="133"/>
                    </a:lnTo>
                    <a:lnTo>
                      <a:pt x="1082" y="108"/>
                    </a:lnTo>
                    <a:lnTo>
                      <a:pt x="1084" y="84"/>
                    </a:lnTo>
                    <a:lnTo>
                      <a:pt x="1090" y="61"/>
                    </a:lnTo>
                    <a:lnTo>
                      <a:pt x="1099" y="41"/>
                    </a:lnTo>
                    <a:lnTo>
                      <a:pt x="1113" y="24"/>
                    </a:lnTo>
                    <a:lnTo>
                      <a:pt x="1128" y="11"/>
                    </a:lnTo>
                    <a:lnTo>
                      <a:pt x="1145" y="3"/>
                    </a:lnTo>
                    <a:lnTo>
                      <a:pt x="11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85800">
                  <a:defRPr/>
                </a:pPr>
                <a:endParaRPr lang="en-US" sz="1400" kern="0">
                  <a:solidFill>
                    <a:prstClr val="black"/>
                  </a:solidFill>
                  <a:latin typeface="Garamond"/>
                  <a:cs typeface="Garamond"/>
                </a:endParaRPr>
              </a:p>
            </p:txBody>
          </p:sp>
          <p:sp>
            <p:nvSpPr>
              <p:cNvPr id="59" name="Freeform 25"/>
              <p:cNvSpPr>
                <a:spLocks noEditPoints="1"/>
              </p:cNvSpPr>
              <p:nvPr/>
            </p:nvSpPr>
            <p:spPr bwMode="auto">
              <a:xfrm>
                <a:off x="3004" y="586"/>
                <a:ext cx="317" cy="319"/>
              </a:xfrm>
              <a:custGeom>
                <a:avLst/>
                <a:gdLst>
                  <a:gd name="T0" fmla="*/ 1036 w 2221"/>
                  <a:gd name="T1" fmla="*/ 232 h 2238"/>
                  <a:gd name="T2" fmla="*/ 894 w 2221"/>
                  <a:gd name="T3" fmla="*/ 256 h 2238"/>
                  <a:gd name="T4" fmla="*/ 761 w 2221"/>
                  <a:gd name="T5" fmla="*/ 304 h 2238"/>
                  <a:gd name="T6" fmla="*/ 641 w 2221"/>
                  <a:gd name="T7" fmla="*/ 373 h 2238"/>
                  <a:gd name="T8" fmla="*/ 533 w 2221"/>
                  <a:gd name="T9" fmla="*/ 461 h 2238"/>
                  <a:gd name="T10" fmla="*/ 440 w 2221"/>
                  <a:gd name="T11" fmla="*/ 563 h 2238"/>
                  <a:gd name="T12" fmla="*/ 364 w 2221"/>
                  <a:gd name="T13" fmla="*/ 680 h 2238"/>
                  <a:gd name="T14" fmla="*/ 304 w 2221"/>
                  <a:gd name="T15" fmla="*/ 809 h 2238"/>
                  <a:gd name="T16" fmla="*/ 264 w 2221"/>
                  <a:gd name="T17" fmla="*/ 946 h 2238"/>
                  <a:gd name="T18" fmla="*/ 245 w 2221"/>
                  <a:gd name="T19" fmla="*/ 1091 h 2238"/>
                  <a:gd name="T20" fmla="*/ 248 w 2221"/>
                  <a:gd name="T21" fmla="*/ 1239 h 2238"/>
                  <a:gd name="T22" fmla="*/ 275 w 2221"/>
                  <a:gd name="T23" fmla="*/ 1391 h 2238"/>
                  <a:gd name="T24" fmla="*/ 1110 w 2221"/>
                  <a:gd name="T25" fmla="*/ 229 h 2238"/>
                  <a:gd name="T26" fmla="*/ 1182 w 2221"/>
                  <a:gd name="T27" fmla="*/ 2 h 2238"/>
                  <a:gd name="T28" fmla="*/ 1354 w 2221"/>
                  <a:gd name="T29" fmla="*/ 26 h 2238"/>
                  <a:gd name="T30" fmla="*/ 1518 w 2221"/>
                  <a:gd name="T31" fmla="*/ 77 h 2238"/>
                  <a:gd name="T32" fmla="*/ 1640 w 2221"/>
                  <a:gd name="T33" fmla="*/ 134 h 2238"/>
                  <a:gd name="T34" fmla="*/ 1731 w 2221"/>
                  <a:gd name="T35" fmla="*/ 191 h 2238"/>
                  <a:gd name="T36" fmla="*/ 1844 w 2221"/>
                  <a:gd name="T37" fmla="*/ 278 h 2238"/>
                  <a:gd name="T38" fmla="*/ 1949 w 2221"/>
                  <a:gd name="T39" fmla="*/ 385 h 2238"/>
                  <a:gd name="T40" fmla="*/ 2042 w 2221"/>
                  <a:gd name="T41" fmla="*/ 509 h 2238"/>
                  <a:gd name="T42" fmla="*/ 2117 w 2221"/>
                  <a:gd name="T43" fmla="*/ 647 h 2238"/>
                  <a:gd name="T44" fmla="*/ 2173 w 2221"/>
                  <a:gd name="T45" fmla="*/ 795 h 2238"/>
                  <a:gd name="T46" fmla="*/ 2209 w 2221"/>
                  <a:gd name="T47" fmla="*/ 953 h 2238"/>
                  <a:gd name="T48" fmla="*/ 2221 w 2221"/>
                  <a:gd name="T49" fmla="*/ 1118 h 2238"/>
                  <a:gd name="T50" fmla="*/ 2209 w 2221"/>
                  <a:gd name="T51" fmla="*/ 1284 h 2238"/>
                  <a:gd name="T52" fmla="*/ 2173 w 2221"/>
                  <a:gd name="T53" fmla="*/ 1442 h 2238"/>
                  <a:gd name="T54" fmla="*/ 2117 w 2221"/>
                  <a:gd name="T55" fmla="*/ 1591 h 2238"/>
                  <a:gd name="T56" fmla="*/ 2042 w 2221"/>
                  <a:gd name="T57" fmla="*/ 1728 h 2238"/>
                  <a:gd name="T58" fmla="*/ 1949 w 2221"/>
                  <a:gd name="T59" fmla="*/ 1853 h 2238"/>
                  <a:gd name="T60" fmla="*/ 1844 w 2221"/>
                  <a:gd name="T61" fmla="*/ 1959 h 2238"/>
                  <a:gd name="T62" fmla="*/ 1731 w 2221"/>
                  <a:gd name="T63" fmla="*/ 2047 h 2238"/>
                  <a:gd name="T64" fmla="*/ 1640 w 2221"/>
                  <a:gd name="T65" fmla="*/ 2103 h 2238"/>
                  <a:gd name="T66" fmla="*/ 1518 w 2221"/>
                  <a:gd name="T67" fmla="*/ 2160 h 2238"/>
                  <a:gd name="T68" fmla="*/ 1354 w 2221"/>
                  <a:gd name="T69" fmla="*/ 2211 h 2238"/>
                  <a:gd name="T70" fmla="*/ 1182 w 2221"/>
                  <a:gd name="T71" fmla="*/ 2236 h 2238"/>
                  <a:gd name="T72" fmla="*/ 1029 w 2221"/>
                  <a:gd name="T73" fmla="*/ 2235 h 2238"/>
                  <a:gd name="T74" fmla="*/ 871 w 2221"/>
                  <a:gd name="T75" fmla="*/ 2212 h 2238"/>
                  <a:gd name="T76" fmla="*/ 722 w 2221"/>
                  <a:gd name="T77" fmla="*/ 2167 h 2238"/>
                  <a:gd name="T78" fmla="*/ 581 w 2221"/>
                  <a:gd name="T79" fmla="*/ 2103 h 2238"/>
                  <a:gd name="T80" fmla="*/ 490 w 2221"/>
                  <a:gd name="T81" fmla="*/ 2047 h 2238"/>
                  <a:gd name="T82" fmla="*/ 377 w 2221"/>
                  <a:gd name="T83" fmla="*/ 1959 h 2238"/>
                  <a:gd name="T84" fmla="*/ 272 w 2221"/>
                  <a:gd name="T85" fmla="*/ 1853 h 2238"/>
                  <a:gd name="T86" fmla="*/ 179 w 2221"/>
                  <a:gd name="T87" fmla="*/ 1728 h 2238"/>
                  <a:gd name="T88" fmla="*/ 103 w 2221"/>
                  <a:gd name="T89" fmla="*/ 1591 h 2238"/>
                  <a:gd name="T90" fmla="*/ 48 w 2221"/>
                  <a:gd name="T91" fmla="*/ 1442 h 2238"/>
                  <a:gd name="T92" fmla="*/ 12 w 2221"/>
                  <a:gd name="T93" fmla="*/ 1284 h 2238"/>
                  <a:gd name="T94" fmla="*/ 0 w 2221"/>
                  <a:gd name="T95" fmla="*/ 1118 h 2238"/>
                  <a:gd name="T96" fmla="*/ 12 w 2221"/>
                  <a:gd name="T97" fmla="*/ 953 h 2238"/>
                  <a:gd name="T98" fmla="*/ 48 w 2221"/>
                  <a:gd name="T99" fmla="*/ 795 h 2238"/>
                  <a:gd name="T100" fmla="*/ 103 w 2221"/>
                  <a:gd name="T101" fmla="*/ 647 h 2238"/>
                  <a:gd name="T102" fmla="*/ 179 w 2221"/>
                  <a:gd name="T103" fmla="*/ 509 h 2238"/>
                  <a:gd name="T104" fmla="*/ 272 w 2221"/>
                  <a:gd name="T105" fmla="*/ 385 h 2238"/>
                  <a:gd name="T106" fmla="*/ 377 w 2221"/>
                  <a:gd name="T107" fmla="*/ 278 h 2238"/>
                  <a:gd name="T108" fmla="*/ 490 w 2221"/>
                  <a:gd name="T109" fmla="*/ 191 h 2238"/>
                  <a:gd name="T110" fmla="*/ 581 w 2221"/>
                  <a:gd name="T111" fmla="*/ 134 h 2238"/>
                  <a:gd name="T112" fmla="*/ 722 w 2221"/>
                  <a:gd name="T113" fmla="*/ 70 h 2238"/>
                  <a:gd name="T114" fmla="*/ 871 w 2221"/>
                  <a:gd name="T115" fmla="*/ 25 h 2238"/>
                  <a:gd name="T116" fmla="*/ 1029 w 2221"/>
                  <a:gd name="T117" fmla="*/ 2 h 2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21" h="2238">
                    <a:moveTo>
                      <a:pt x="1110" y="229"/>
                    </a:moveTo>
                    <a:lnTo>
                      <a:pt x="1036" y="232"/>
                    </a:lnTo>
                    <a:lnTo>
                      <a:pt x="963" y="241"/>
                    </a:lnTo>
                    <a:lnTo>
                      <a:pt x="894" y="256"/>
                    </a:lnTo>
                    <a:lnTo>
                      <a:pt x="826" y="278"/>
                    </a:lnTo>
                    <a:lnTo>
                      <a:pt x="761" y="304"/>
                    </a:lnTo>
                    <a:lnTo>
                      <a:pt x="700" y="337"/>
                    </a:lnTo>
                    <a:lnTo>
                      <a:pt x="641" y="373"/>
                    </a:lnTo>
                    <a:lnTo>
                      <a:pt x="585" y="415"/>
                    </a:lnTo>
                    <a:lnTo>
                      <a:pt x="533" y="461"/>
                    </a:lnTo>
                    <a:lnTo>
                      <a:pt x="484" y="510"/>
                    </a:lnTo>
                    <a:lnTo>
                      <a:pt x="440" y="563"/>
                    </a:lnTo>
                    <a:lnTo>
                      <a:pt x="400" y="621"/>
                    </a:lnTo>
                    <a:lnTo>
                      <a:pt x="364" y="680"/>
                    </a:lnTo>
                    <a:lnTo>
                      <a:pt x="332" y="744"/>
                    </a:lnTo>
                    <a:lnTo>
                      <a:pt x="304" y="809"/>
                    </a:lnTo>
                    <a:lnTo>
                      <a:pt x="283" y="876"/>
                    </a:lnTo>
                    <a:lnTo>
                      <a:pt x="264" y="946"/>
                    </a:lnTo>
                    <a:lnTo>
                      <a:pt x="253" y="1017"/>
                    </a:lnTo>
                    <a:lnTo>
                      <a:pt x="245" y="1091"/>
                    </a:lnTo>
                    <a:lnTo>
                      <a:pt x="244" y="1164"/>
                    </a:lnTo>
                    <a:lnTo>
                      <a:pt x="248" y="1239"/>
                    </a:lnTo>
                    <a:lnTo>
                      <a:pt x="259" y="1315"/>
                    </a:lnTo>
                    <a:lnTo>
                      <a:pt x="275" y="1391"/>
                    </a:lnTo>
                    <a:lnTo>
                      <a:pt x="1110" y="1067"/>
                    </a:lnTo>
                    <a:lnTo>
                      <a:pt x="1110" y="229"/>
                    </a:lnTo>
                    <a:close/>
                    <a:moveTo>
                      <a:pt x="1110" y="0"/>
                    </a:moveTo>
                    <a:lnTo>
                      <a:pt x="1182" y="2"/>
                    </a:lnTo>
                    <a:lnTo>
                      <a:pt x="1269" y="11"/>
                    </a:lnTo>
                    <a:lnTo>
                      <a:pt x="1354" y="26"/>
                    </a:lnTo>
                    <a:lnTo>
                      <a:pt x="1438" y="49"/>
                    </a:lnTo>
                    <a:lnTo>
                      <a:pt x="1518" y="77"/>
                    </a:lnTo>
                    <a:lnTo>
                      <a:pt x="1579" y="104"/>
                    </a:lnTo>
                    <a:lnTo>
                      <a:pt x="1640" y="134"/>
                    </a:lnTo>
                    <a:lnTo>
                      <a:pt x="1686" y="162"/>
                    </a:lnTo>
                    <a:lnTo>
                      <a:pt x="1731" y="191"/>
                    </a:lnTo>
                    <a:lnTo>
                      <a:pt x="1789" y="233"/>
                    </a:lnTo>
                    <a:lnTo>
                      <a:pt x="1844" y="278"/>
                    </a:lnTo>
                    <a:lnTo>
                      <a:pt x="1895" y="327"/>
                    </a:lnTo>
                    <a:lnTo>
                      <a:pt x="1949" y="385"/>
                    </a:lnTo>
                    <a:lnTo>
                      <a:pt x="1997" y="445"/>
                    </a:lnTo>
                    <a:lnTo>
                      <a:pt x="2042" y="509"/>
                    </a:lnTo>
                    <a:lnTo>
                      <a:pt x="2082" y="577"/>
                    </a:lnTo>
                    <a:lnTo>
                      <a:pt x="2117" y="647"/>
                    </a:lnTo>
                    <a:lnTo>
                      <a:pt x="2148" y="719"/>
                    </a:lnTo>
                    <a:lnTo>
                      <a:pt x="2173" y="795"/>
                    </a:lnTo>
                    <a:lnTo>
                      <a:pt x="2194" y="874"/>
                    </a:lnTo>
                    <a:lnTo>
                      <a:pt x="2209" y="953"/>
                    </a:lnTo>
                    <a:lnTo>
                      <a:pt x="2218" y="1036"/>
                    </a:lnTo>
                    <a:lnTo>
                      <a:pt x="2221" y="1118"/>
                    </a:lnTo>
                    <a:lnTo>
                      <a:pt x="2218" y="1202"/>
                    </a:lnTo>
                    <a:lnTo>
                      <a:pt x="2209" y="1284"/>
                    </a:lnTo>
                    <a:lnTo>
                      <a:pt x="2194" y="1364"/>
                    </a:lnTo>
                    <a:lnTo>
                      <a:pt x="2173" y="1442"/>
                    </a:lnTo>
                    <a:lnTo>
                      <a:pt x="2148" y="1517"/>
                    </a:lnTo>
                    <a:lnTo>
                      <a:pt x="2117" y="1591"/>
                    </a:lnTo>
                    <a:lnTo>
                      <a:pt x="2082" y="1661"/>
                    </a:lnTo>
                    <a:lnTo>
                      <a:pt x="2042" y="1728"/>
                    </a:lnTo>
                    <a:lnTo>
                      <a:pt x="1997" y="1792"/>
                    </a:lnTo>
                    <a:lnTo>
                      <a:pt x="1949" y="1853"/>
                    </a:lnTo>
                    <a:lnTo>
                      <a:pt x="1895" y="1911"/>
                    </a:lnTo>
                    <a:lnTo>
                      <a:pt x="1844" y="1959"/>
                    </a:lnTo>
                    <a:lnTo>
                      <a:pt x="1789" y="2005"/>
                    </a:lnTo>
                    <a:lnTo>
                      <a:pt x="1731" y="2047"/>
                    </a:lnTo>
                    <a:lnTo>
                      <a:pt x="1686" y="2076"/>
                    </a:lnTo>
                    <a:lnTo>
                      <a:pt x="1640" y="2103"/>
                    </a:lnTo>
                    <a:lnTo>
                      <a:pt x="1579" y="2134"/>
                    </a:lnTo>
                    <a:lnTo>
                      <a:pt x="1518" y="2160"/>
                    </a:lnTo>
                    <a:lnTo>
                      <a:pt x="1438" y="2189"/>
                    </a:lnTo>
                    <a:lnTo>
                      <a:pt x="1354" y="2211"/>
                    </a:lnTo>
                    <a:lnTo>
                      <a:pt x="1269" y="2227"/>
                    </a:lnTo>
                    <a:lnTo>
                      <a:pt x="1182" y="2236"/>
                    </a:lnTo>
                    <a:lnTo>
                      <a:pt x="1110" y="2238"/>
                    </a:lnTo>
                    <a:lnTo>
                      <a:pt x="1029" y="2235"/>
                    </a:lnTo>
                    <a:lnTo>
                      <a:pt x="950" y="2227"/>
                    </a:lnTo>
                    <a:lnTo>
                      <a:pt x="871" y="2212"/>
                    </a:lnTo>
                    <a:lnTo>
                      <a:pt x="796" y="2192"/>
                    </a:lnTo>
                    <a:lnTo>
                      <a:pt x="722" y="2167"/>
                    </a:lnTo>
                    <a:lnTo>
                      <a:pt x="650" y="2137"/>
                    </a:lnTo>
                    <a:lnTo>
                      <a:pt x="581" y="2103"/>
                    </a:lnTo>
                    <a:lnTo>
                      <a:pt x="535" y="2076"/>
                    </a:lnTo>
                    <a:lnTo>
                      <a:pt x="490" y="2047"/>
                    </a:lnTo>
                    <a:lnTo>
                      <a:pt x="432" y="2005"/>
                    </a:lnTo>
                    <a:lnTo>
                      <a:pt x="377" y="1959"/>
                    </a:lnTo>
                    <a:lnTo>
                      <a:pt x="326" y="1911"/>
                    </a:lnTo>
                    <a:lnTo>
                      <a:pt x="272" y="1853"/>
                    </a:lnTo>
                    <a:lnTo>
                      <a:pt x="223" y="1792"/>
                    </a:lnTo>
                    <a:lnTo>
                      <a:pt x="179" y="1728"/>
                    </a:lnTo>
                    <a:lnTo>
                      <a:pt x="139" y="1661"/>
                    </a:lnTo>
                    <a:lnTo>
                      <a:pt x="103" y="1591"/>
                    </a:lnTo>
                    <a:lnTo>
                      <a:pt x="73" y="1517"/>
                    </a:lnTo>
                    <a:lnTo>
                      <a:pt x="48" y="1442"/>
                    </a:lnTo>
                    <a:lnTo>
                      <a:pt x="27" y="1364"/>
                    </a:lnTo>
                    <a:lnTo>
                      <a:pt x="12" y="1284"/>
                    </a:lnTo>
                    <a:lnTo>
                      <a:pt x="3" y="1202"/>
                    </a:lnTo>
                    <a:lnTo>
                      <a:pt x="0" y="1118"/>
                    </a:lnTo>
                    <a:lnTo>
                      <a:pt x="3" y="1036"/>
                    </a:lnTo>
                    <a:lnTo>
                      <a:pt x="12" y="953"/>
                    </a:lnTo>
                    <a:lnTo>
                      <a:pt x="27" y="874"/>
                    </a:lnTo>
                    <a:lnTo>
                      <a:pt x="48" y="795"/>
                    </a:lnTo>
                    <a:lnTo>
                      <a:pt x="73" y="719"/>
                    </a:lnTo>
                    <a:lnTo>
                      <a:pt x="103" y="647"/>
                    </a:lnTo>
                    <a:lnTo>
                      <a:pt x="139" y="577"/>
                    </a:lnTo>
                    <a:lnTo>
                      <a:pt x="179" y="509"/>
                    </a:lnTo>
                    <a:lnTo>
                      <a:pt x="223" y="445"/>
                    </a:lnTo>
                    <a:lnTo>
                      <a:pt x="272" y="385"/>
                    </a:lnTo>
                    <a:lnTo>
                      <a:pt x="326" y="327"/>
                    </a:lnTo>
                    <a:lnTo>
                      <a:pt x="377" y="278"/>
                    </a:lnTo>
                    <a:lnTo>
                      <a:pt x="432" y="233"/>
                    </a:lnTo>
                    <a:lnTo>
                      <a:pt x="490" y="191"/>
                    </a:lnTo>
                    <a:lnTo>
                      <a:pt x="535" y="162"/>
                    </a:lnTo>
                    <a:lnTo>
                      <a:pt x="581" y="134"/>
                    </a:lnTo>
                    <a:lnTo>
                      <a:pt x="650" y="100"/>
                    </a:lnTo>
                    <a:lnTo>
                      <a:pt x="722" y="70"/>
                    </a:lnTo>
                    <a:lnTo>
                      <a:pt x="796" y="46"/>
                    </a:lnTo>
                    <a:lnTo>
                      <a:pt x="871" y="25"/>
                    </a:lnTo>
                    <a:lnTo>
                      <a:pt x="950" y="11"/>
                    </a:lnTo>
                    <a:lnTo>
                      <a:pt x="1029" y="2"/>
                    </a:lnTo>
                    <a:lnTo>
                      <a:pt x="11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85800">
                  <a:defRPr/>
                </a:pPr>
                <a:endParaRPr lang="en-US" sz="1400" kern="0">
                  <a:solidFill>
                    <a:prstClr val="black"/>
                  </a:solidFill>
                  <a:latin typeface="Garamond"/>
                  <a:cs typeface="Garamond"/>
                </a:endParaRPr>
              </a:p>
            </p:txBody>
          </p:sp>
        </p:grpSp>
      </p:grpSp>
      <p:grpSp>
        <p:nvGrpSpPr>
          <p:cNvPr id="60" name="Group 59"/>
          <p:cNvGrpSpPr/>
          <p:nvPr/>
        </p:nvGrpSpPr>
        <p:grpSpPr>
          <a:xfrm>
            <a:off x="6827982" y="1780068"/>
            <a:ext cx="2133600" cy="2925282"/>
            <a:chOff x="8893633" y="2245583"/>
            <a:chExt cx="2329544" cy="3213917"/>
          </a:xfrm>
          <a:solidFill>
            <a:srgbClr val="666600"/>
          </a:solidFill>
        </p:grpSpPr>
        <p:sp>
          <p:nvSpPr>
            <p:cNvPr id="61" name="Freeform 60"/>
            <p:cNvSpPr/>
            <p:nvPr/>
          </p:nvSpPr>
          <p:spPr>
            <a:xfrm rot="5400000">
              <a:off x="8451446" y="2687770"/>
              <a:ext cx="3213917" cy="2329544"/>
            </a:xfrm>
            <a:custGeom>
              <a:avLst/>
              <a:gdLst>
                <a:gd name="connsiteX0" fmla="*/ 329479 w 3213917"/>
                <a:gd name="connsiteY0" fmla="*/ 1407223 h 2329544"/>
                <a:gd name="connsiteX1" fmla="*/ 741572 w 3213917"/>
                <a:gd name="connsiteY1" fmla="*/ 1819317 h 2329544"/>
                <a:gd name="connsiteX2" fmla="*/ 1467128 w 3213917"/>
                <a:gd name="connsiteY2" fmla="*/ 1819317 h 2329544"/>
                <a:gd name="connsiteX3" fmla="*/ 1590941 w 3213917"/>
                <a:gd name="connsiteY3" fmla="*/ 1573687 h 2329544"/>
                <a:gd name="connsiteX4" fmla="*/ 1714754 w 3213917"/>
                <a:gd name="connsiteY4" fmla="*/ 1819317 h 2329544"/>
                <a:gd name="connsiteX5" fmla="*/ 2472345 w 3213917"/>
                <a:gd name="connsiteY5" fmla="*/ 1819317 h 2329544"/>
                <a:gd name="connsiteX6" fmla="*/ 2884438 w 3213917"/>
                <a:gd name="connsiteY6" fmla="*/ 1407223 h 2329544"/>
                <a:gd name="connsiteX7" fmla="*/ 2884438 w 3213917"/>
                <a:gd name="connsiteY7" fmla="*/ 726377 h 2329544"/>
                <a:gd name="connsiteX8" fmla="*/ 2472345 w 3213917"/>
                <a:gd name="connsiteY8" fmla="*/ 314284 h 2329544"/>
                <a:gd name="connsiteX9" fmla="*/ 741572 w 3213917"/>
                <a:gd name="connsiteY9" fmla="*/ 314284 h 2329544"/>
                <a:gd name="connsiteX10" fmla="*/ 329479 w 3213917"/>
                <a:gd name="connsiteY10" fmla="*/ 726377 h 2329544"/>
                <a:gd name="connsiteX11" fmla="*/ 0 w 3213917"/>
                <a:gd name="connsiteY11" fmla="*/ 1549399 h 2329544"/>
                <a:gd name="connsiteX12" fmla="*/ 0 w 3213917"/>
                <a:gd name="connsiteY12" fmla="*/ 584201 h 2329544"/>
                <a:gd name="connsiteX13" fmla="*/ 584201 w 3213917"/>
                <a:gd name="connsiteY13" fmla="*/ 0 h 2329544"/>
                <a:gd name="connsiteX14" fmla="*/ 2629716 w 3213917"/>
                <a:gd name="connsiteY14" fmla="*/ 0 h 2329544"/>
                <a:gd name="connsiteX15" fmla="*/ 3213917 w 3213917"/>
                <a:gd name="connsiteY15" fmla="*/ 584201 h 2329544"/>
                <a:gd name="connsiteX16" fmla="*/ 3213917 w 3213917"/>
                <a:gd name="connsiteY16" fmla="*/ 1549399 h 2329544"/>
                <a:gd name="connsiteX17" fmla="*/ 2629716 w 3213917"/>
                <a:gd name="connsiteY17" fmla="*/ 2133601 h 2329544"/>
                <a:gd name="connsiteX18" fmla="*/ 1873173 w 3213917"/>
                <a:gd name="connsiteY18" fmla="*/ 2133601 h 2329544"/>
                <a:gd name="connsiteX19" fmla="*/ 1971941 w 3213917"/>
                <a:gd name="connsiteY19" fmla="*/ 2329544 h 2329544"/>
                <a:gd name="connsiteX20" fmla="*/ 1209941 w 3213917"/>
                <a:gd name="connsiteY20" fmla="*/ 2329544 h 2329544"/>
                <a:gd name="connsiteX21" fmla="*/ 1308709 w 3213917"/>
                <a:gd name="connsiteY21" fmla="*/ 2133601 h 2329544"/>
                <a:gd name="connsiteX22" fmla="*/ 584201 w 3213917"/>
                <a:gd name="connsiteY22" fmla="*/ 2133601 h 2329544"/>
                <a:gd name="connsiteX23" fmla="*/ 0 w 3213917"/>
                <a:gd name="connsiteY23" fmla="*/ 1549399 h 2329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13917" h="2329544">
                  <a:moveTo>
                    <a:pt x="329479" y="1407223"/>
                  </a:moveTo>
                  <a:cubicBezTo>
                    <a:pt x="329479" y="1634817"/>
                    <a:pt x="513979" y="1819317"/>
                    <a:pt x="741572" y="1819317"/>
                  </a:cubicBezTo>
                  <a:lnTo>
                    <a:pt x="1467128" y="1819317"/>
                  </a:lnTo>
                  <a:lnTo>
                    <a:pt x="1590941" y="1573687"/>
                  </a:lnTo>
                  <a:lnTo>
                    <a:pt x="1714754" y="1819317"/>
                  </a:lnTo>
                  <a:lnTo>
                    <a:pt x="2472345" y="1819317"/>
                  </a:lnTo>
                  <a:cubicBezTo>
                    <a:pt x="2699938" y="1819317"/>
                    <a:pt x="2884438" y="1634817"/>
                    <a:pt x="2884438" y="1407223"/>
                  </a:cubicBezTo>
                  <a:lnTo>
                    <a:pt x="2884438" y="726377"/>
                  </a:lnTo>
                  <a:cubicBezTo>
                    <a:pt x="2884438" y="498784"/>
                    <a:pt x="2699938" y="314284"/>
                    <a:pt x="2472345" y="314284"/>
                  </a:cubicBezTo>
                  <a:lnTo>
                    <a:pt x="741572" y="314284"/>
                  </a:lnTo>
                  <a:cubicBezTo>
                    <a:pt x="513979" y="314284"/>
                    <a:pt x="329479" y="498784"/>
                    <a:pt x="329479" y="726377"/>
                  </a:cubicBezTo>
                  <a:close/>
                  <a:moveTo>
                    <a:pt x="0" y="1549399"/>
                  </a:moveTo>
                  <a:lnTo>
                    <a:pt x="0" y="584201"/>
                  </a:lnTo>
                  <a:cubicBezTo>
                    <a:pt x="0" y="261556"/>
                    <a:pt x="261557" y="0"/>
                    <a:pt x="584201" y="0"/>
                  </a:cubicBezTo>
                  <a:lnTo>
                    <a:pt x="2629716" y="0"/>
                  </a:lnTo>
                  <a:cubicBezTo>
                    <a:pt x="2952361" y="0"/>
                    <a:pt x="3213917" y="261556"/>
                    <a:pt x="3213917" y="584201"/>
                  </a:cubicBezTo>
                  <a:lnTo>
                    <a:pt x="3213917" y="1549399"/>
                  </a:lnTo>
                  <a:cubicBezTo>
                    <a:pt x="3213917" y="1872045"/>
                    <a:pt x="2952361" y="2133601"/>
                    <a:pt x="2629716" y="2133601"/>
                  </a:cubicBezTo>
                  <a:lnTo>
                    <a:pt x="1873173" y="2133601"/>
                  </a:lnTo>
                  <a:lnTo>
                    <a:pt x="1971941" y="2329544"/>
                  </a:lnTo>
                  <a:lnTo>
                    <a:pt x="1209941" y="2329544"/>
                  </a:lnTo>
                  <a:lnTo>
                    <a:pt x="1308709" y="2133601"/>
                  </a:lnTo>
                  <a:lnTo>
                    <a:pt x="584201" y="2133601"/>
                  </a:lnTo>
                  <a:cubicBezTo>
                    <a:pt x="261557" y="2133601"/>
                    <a:pt x="0" y="1872045"/>
                    <a:pt x="0" y="1549399"/>
                  </a:cubicBezTo>
                  <a:close/>
                </a:path>
              </a:pathLst>
            </a:custGeom>
            <a:grpFill/>
            <a:ln w="12700" cap="flat" cmpd="sng" algn="ctr">
              <a:noFill/>
              <a:prstDash val="solid"/>
              <a:miter lim="800000"/>
            </a:ln>
            <a:effectLst/>
          </p:spPr>
          <p:txBody>
            <a:bodyPr rtlCol="0" anchor="ctr"/>
            <a:lstStyle/>
            <a:p>
              <a:pPr algn="ctr" defTabSz="685800">
                <a:defRPr/>
              </a:pPr>
              <a:endParaRPr lang="en-US" sz="1400" kern="0">
                <a:solidFill>
                  <a:prstClr val="white"/>
                </a:solidFill>
                <a:latin typeface="Garamond"/>
                <a:cs typeface="Garamond"/>
              </a:endParaRPr>
            </a:p>
          </p:txBody>
        </p:sp>
        <p:sp>
          <p:nvSpPr>
            <p:cNvPr id="62" name="Freeform 30"/>
            <p:cNvSpPr>
              <a:spLocks noEditPoints="1"/>
            </p:cNvSpPr>
            <p:nvPr/>
          </p:nvSpPr>
          <p:spPr bwMode="auto">
            <a:xfrm>
              <a:off x="9806855" y="2838969"/>
              <a:ext cx="690788" cy="661081"/>
            </a:xfrm>
            <a:custGeom>
              <a:avLst/>
              <a:gdLst>
                <a:gd name="T0" fmla="*/ 2050 w 6560"/>
                <a:gd name="T1" fmla="*/ 3737 h 6556"/>
                <a:gd name="T2" fmla="*/ 2050 w 6560"/>
                <a:gd name="T3" fmla="*/ 5737 h 6556"/>
                <a:gd name="T4" fmla="*/ 1231 w 6560"/>
                <a:gd name="T5" fmla="*/ 5737 h 6556"/>
                <a:gd name="T6" fmla="*/ 1231 w 6560"/>
                <a:gd name="T7" fmla="*/ 4268 h 6556"/>
                <a:gd name="T8" fmla="*/ 1374 w 6560"/>
                <a:gd name="T9" fmla="*/ 4411 h 6556"/>
                <a:gd name="T10" fmla="*/ 2050 w 6560"/>
                <a:gd name="T11" fmla="*/ 3737 h 6556"/>
                <a:gd name="T12" fmla="*/ 3690 w 6560"/>
                <a:gd name="T13" fmla="*/ 2886 h 6556"/>
                <a:gd name="T14" fmla="*/ 4510 w 6560"/>
                <a:gd name="T15" fmla="*/ 3092 h 6556"/>
                <a:gd name="T16" fmla="*/ 4510 w 6560"/>
                <a:gd name="T17" fmla="*/ 5737 h 6556"/>
                <a:gd name="T18" fmla="*/ 3690 w 6560"/>
                <a:gd name="T19" fmla="*/ 5737 h 6556"/>
                <a:gd name="T20" fmla="*/ 3690 w 6560"/>
                <a:gd name="T21" fmla="*/ 2886 h 6556"/>
                <a:gd name="T22" fmla="*/ 3058 w 6560"/>
                <a:gd name="T23" fmla="*/ 2729 h 6556"/>
                <a:gd name="T24" fmla="*/ 3279 w 6560"/>
                <a:gd name="T25" fmla="*/ 2785 h 6556"/>
                <a:gd name="T26" fmla="*/ 3279 w 6560"/>
                <a:gd name="T27" fmla="*/ 5737 h 6556"/>
                <a:gd name="T28" fmla="*/ 2459 w 6560"/>
                <a:gd name="T29" fmla="*/ 5737 h 6556"/>
                <a:gd name="T30" fmla="*/ 2459 w 6560"/>
                <a:gd name="T31" fmla="*/ 3327 h 6556"/>
                <a:gd name="T32" fmla="*/ 3058 w 6560"/>
                <a:gd name="T33" fmla="*/ 2729 h 6556"/>
                <a:gd name="T34" fmla="*/ 5327 w 6560"/>
                <a:gd name="T35" fmla="*/ 2292 h 6556"/>
                <a:gd name="T36" fmla="*/ 5740 w 6560"/>
                <a:gd name="T37" fmla="*/ 2537 h 6556"/>
                <a:gd name="T38" fmla="*/ 5740 w 6560"/>
                <a:gd name="T39" fmla="*/ 5737 h 6556"/>
                <a:gd name="T40" fmla="*/ 4921 w 6560"/>
                <a:gd name="T41" fmla="*/ 5737 h 6556"/>
                <a:gd name="T42" fmla="*/ 4921 w 6560"/>
                <a:gd name="T43" fmla="*/ 2970 h 6556"/>
                <a:gd name="T44" fmla="*/ 5327 w 6560"/>
                <a:gd name="T45" fmla="*/ 2292 h 6556"/>
                <a:gd name="T46" fmla="*/ 5740 w 6560"/>
                <a:gd name="T47" fmla="*/ 411 h 6556"/>
                <a:gd name="T48" fmla="*/ 5712 w 6560"/>
                <a:gd name="T49" fmla="*/ 2045 h 6556"/>
                <a:gd name="T50" fmla="*/ 5188 w 6560"/>
                <a:gd name="T51" fmla="*/ 1728 h 6556"/>
                <a:gd name="T52" fmla="*/ 4607 w 6560"/>
                <a:gd name="T53" fmla="*/ 2695 h 6556"/>
                <a:gd name="T54" fmla="*/ 2932 w 6560"/>
                <a:gd name="T55" fmla="*/ 2276 h 6556"/>
                <a:gd name="T56" fmla="*/ 1374 w 6560"/>
                <a:gd name="T57" fmla="*/ 3833 h 6556"/>
                <a:gd name="T58" fmla="*/ 1085 w 6560"/>
                <a:gd name="T59" fmla="*/ 3542 h 6556"/>
                <a:gd name="T60" fmla="*/ 2806 w 6560"/>
                <a:gd name="T61" fmla="*/ 1822 h 6556"/>
                <a:gd name="T62" fmla="*/ 4412 w 6560"/>
                <a:gd name="T63" fmla="*/ 2223 h 6556"/>
                <a:gd name="T64" fmla="*/ 4835 w 6560"/>
                <a:gd name="T65" fmla="*/ 1519 h 6556"/>
                <a:gd name="T66" fmla="*/ 4310 w 6560"/>
                <a:gd name="T67" fmla="*/ 1204 h 6556"/>
                <a:gd name="T68" fmla="*/ 5740 w 6560"/>
                <a:gd name="T69" fmla="*/ 411 h 6556"/>
                <a:gd name="T70" fmla="*/ 0 w 6560"/>
                <a:gd name="T71" fmla="*/ 0 h 6556"/>
                <a:gd name="T72" fmla="*/ 411 w 6560"/>
                <a:gd name="T73" fmla="*/ 0 h 6556"/>
                <a:gd name="T74" fmla="*/ 411 w 6560"/>
                <a:gd name="T75" fmla="*/ 6145 h 6556"/>
                <a:gd name="T76" fmla="*/ 6560 w 6560"/>
                <a:gd name="T77" fmla="*/ 6145 h 6556"/>
                <a:gd name="T78" fmla="*/ 6560 w 6560"/>
                <a:gd name="T79" fmla="*/ 6556 h 6556"/>
                <a:gd name="T80" fmla="*/ 0 w 6560"/>
                <a:gd name="T81" fmla="*/ 6556 h 6556"/>
                <a:gd name="T82" fmla="*/ 0 w 6560"/>
                <a:gd name="T83"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560" h="6556">
                  <a:moveTo>
                    <a:pt x="2050" y="3737"/>
                  </a:moveTo>
                  <a:lnTo>
                    <a:pt x="2050" y="5737"/>
                  </a:lnTo>
                  <a:lnTo>
                    <a:pt x="1231" y="5737"/>
                  </a:lnTo>
                  <a:lnTo>
                    <a:pt x="1231" y="4268"/>
                  </a:lnTo>
                  <a:lnTo>
                    <a:pt x="1374" y="4411"/>
                  </a:lnTo>
                  <a:lnTo>
                    <a:pt x="2050" y="3737"/>
                  </a:lnTo>
                  <a:close/>
                  <a:moveTo>
                    <a:pt x="3690" y="2886"/>
                  </a:moveTo>
                  <a:lnTo>
                    <a:pt x="4510" y="3092"/>
                  </a:lnTo>
                  <a:lnTo>
                    <a:pt x="4510" y="5737"/>
                  </a:lnTo>
                  <a:lnTo>
                    <a:pt x="3690" y="5737"/>
                  </a:lnTo>
                  <a:lnTo>
                    <a:pt x="3690" y="2886"/>
                  </a:lnTo>
                  <a:close/>
                  <a:moveTo>
                    <a:pt x="3058" y="2729"/>
                  </a:moveTo>
                  <a:lnTo>
                    <a:pt x="3279" y="2785"/>
                  </a:lnTo>
                  <a:lnTo>
                    <a:pt x="3279" y="5737"/>
                  </a:lnTo>
                  <a:lnTo>
                    <a:pt x="2459" y="5737"/>
                  </a:lnTo>
                  <a:lnTo>
                    <a:pt x="2459" y="3327"/>
                  </a:lnTo>
                  <a:lnTo>
                    <a:pt x="3058" y="2729"/>
                  </a:lnTo>
                  <a:close/>
                  <a:moveTo>
                    <a:pt x="5327" y="2292"/>
                  </a:moveTo>
                  <a:lnTo>
                    <a:pt x="5740" y="2537"/>
                  </a:lnTo>
                  <a:lnTo>
                    <a:pt x="5740" y="5737"/>
                  </a:lnTo>
                  <a:lnTo>
                    <a:pt x="4921" y="5737"/>
                  </a:lnTo>
                  <a:lnTo>
                    <a:pt x="4921" y="2970"/>
                  </a:lnTo>
                  <a:lnTo>
                    <a:pt x="5327" y="2292"/>
                  </a:lnTo>
                  <a:close/>
                  <a:moveTo>
                    <a:pt x="5740" y="411"/>
                  </a:moveTo>
                  <a:lnTo>
                    <a:pt x="5712" y="2045"/>
                  </a:lnTo>
                  <a:lnTo>
                    <a:pt x="5188" y="1728"/>
                  </a:lnTo>
                  <a:lnTo>
                    <a:pt x="4607" y="2695"/>
                  </a:lnTo>
                  <a:lnTo>
                    <a:pt x="2932" y="2276"/>
                  </a:lnTo>
                  <a:lnTo>
                    <a:pt x="1374" y="3833"/>
                  </a:lnTo>
                  <a:lnTo>
                    <a:pt x="1085" y="3542"/>
                  </a:lnTo>
                  <a:lnTo>
                    <a:pt x="2806" y="1822"/>
                  </a:lnTo>
                  <a:lnTo>
                    <a:pt x="4412" y="2223"/>
                  </a:lnTo>
                  <a:lnTo>
                    <a:pt x="4835" y="1519"/>
                  </a:lnTo>
                  <a:lnTo>
                    <a:pt x="4310" y="1204"/>
                  </a:lnTo>
                  <a:lnTo>
                    <a:pt x="5740" y="411"/>
                  </a:lnTo>
                  <a:close/>
                  <a:moveTo>
                    <a:pt x="0" y="0"/>
                  </a:moveTo>
                  <a:lnTo>
                    <a:pt x="411" y="0"/>
                  </a:lnTo>
                  <a:lnTo>
                    <a:pt x="411" y="6145"/>
                  </a:lnTo>
                  <a:lnTo>
                    <a:pt x="6560" y="6145"/>
                  </a:lnTo>
                  <a:lnTo>
                    <a:pt x="6560" y="6556"/>
                  </a:lnTo>
                  <a:lnTo>
                    <a:pt x="0" y="655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85800">
                <a:defRPr/>
              </a:pPr>
              <a:endParaRPr lang="en-US" sz="1400" kern="0">
                <a:solidFill>
                  <a:prstClr val="black"/>
                </a:solidFill>
                <a:latin typeface="Garamond"/>
                <a:cs typeface="Garamond"/>
              </a:endParaRPr>
            </a:p>
          </p:txBody>
        </p:sp>
      </p:grpSp>
      <p:sp>
        <p:nvSpPr>
          <p:cNvPr id="63" name="Rectangle 62"/>
          <p:cNvSpPr/>
          <p:nvPr/>
        </p:nvSpPr>
        <p:spPr>
          <a:xfrm>
            <a:off x="2991862" y="3303225"/>
            <a:ext cx="1427738" cy="992579"/>
          </a:xfrm>
          <a:prstGeom prst="rect">
            <a:avLst/>
          </a:prstGeom>
        </p:spPr>
        <p:txBody>
          <a:bodyPr wrap="square" lIns="68580" tIns="34290" rIns="68580" bIns="34290">
            <a:spAutoFit/>
          </a:bodyPr>
          <a:lstStyle/>
          <a:p>
            <a:pPr algn="ctr" defTabSz="685800">
              <a:defRPr/>
            </a:pPr>
            <a:r>
              <a:rPr lang="en-US" sz="1200" b="1" kern="0" dirty="0">
                <a:solidFill>
                  <a:srgbClr val="9966CC"/>
                </a:solidFill>
                <a:latin typeface="Garamond"/>
                <a:cs typeface="Garamond"/>
              </a:rPr>
              <a:t>USERS</a:t>
            </a:r>
          </a:p>
          <a:p>
            <a:pPr marL="214313" indent="-214313" defTabSz="685800">
              <a:buSzPct val="97000"/>
              <a:buFont typeface="Wingdings" charset="2"/>
              <a:buChar char="§"/>
              <a:defRPr/>
            </a:pPr>
            <a:r>
              <a:rPr lang="en-US" sz="1200" i="1" kern="0" dirty="0">
                <a:solidFill>
                  <a:srgbClr val="9966CC"/>
                </a:solidFill>
                <a:latin typeface="Garamond"/>
                <a:cs typeface="Garamond"/>
              </a:rPr>
              <a:t>Who</a:t>
            </a:r>
            <a:r>
              <a:rPr lang="en-US" sz="1200" kern="0" dirty="0">
                <a:solidFill>
                  <a:srgbClr val="9966CC"/>
                </a:solidFill>
                <a:latin typeface="Garamond"/>
                <a:cs typeface="Garamond"/>
              </a:rPr>
              <a:t> is using the data?</a:t>
            </a:r>
            <a:endParaRPr lang="en-US" sz="1200" i="1" kern="0" dirty="0">
              <a:solidFill>
                <a:srgbClr val="9966CC"/>
              </a:solidFill>
              <a:latin typeface="Garamond"/>
              <a:cs typeface="Garamond"/>
            </a:endParaRPr>
          </a:p>
          <a:p>
            <a:pPr marL="214313" indent="-214313" defTabSz="685800">
              <a:buSzPct val="97000"/>
              <a:buFont typeface="Wingdings" charset="2"/>
              <a:buChar char="§"/>
              <a:defRPr/>
            </a:pPr>
            <a:r>
              <a:rPr lang="en-US" sz="1200" kern="0" dirty="0">
                <a:solidFill>
                  <a:srgbClr val="9966CC"/>
                </a:solidFill>
                <a:latin typeface="Garamond"/>
                <a:cs typeface="Garamond"/>
              </a:rPr>
              <a:t>Who needs what kind of access?</a:t>
            </a:r>
          </a:p>
        </p:txBody>
      </p:sp>
      <p:sp>
        <p:nvSpPr>
          <p:cNvPr id="64" name="Rectangle 63"/>
          <p:cNvSpPr/>
          <p:nvPr/>
        </p:nvSpPr>
        <p:spPr>
          <a:xfrm>
            <a:off x="5117843" y="3254826"/>
            <a:ext cx="1359157" cy="1069524"/>
          </a:xfrm>
          <a:prstGeom prst="rect">
            <a:avLst/>
          </a:prstGeom>
        </p:spPr>
        <p:txBody>
          <a:bodyPr wrap="square" lIns="68580" tIns="34290" rIns="68580" bIns="34290">
            <a:spAutoFit/>
          </a:bodyPr>
          <a:lstStyle/>
          <a:p>
            <a:pPr algn="ctr" defTabSz="685800">
              <a:defRPr/>
            </a:pPr>
            <a:r>
              <a:rPr lang="en-US" sz="1100" b="1" kern="0" dirty="0">
                <a:solidFill>
                  <a:schemeClr val="accent2">
                    <a:lumMod val="75000"/>
                  </a:schemeClr>
                </a:solidFill>
                <a:latin typeface="Garamond"/>
                <a:cs typeface="Garamond"/>
              </a:rPr>
              <a:t>LIFECYCLE</a:t>
            </a:r>
          </a:p>
          <a:p>
            <a:pPr marL="214313" indent="-214313" defTabSz="685800">
              <a:buSzPct val="97000"/>
              <a:buFont typeface="Wingdings" charset="2"/>
              <a:buChar char="§"/>
              <a:defRPr/>
            </a:pPr>
            <a:r>
              <a:rPr lang="en-US" sz="900" kern="0" dirty="0">
                <a:solidFill>
                  <a:schemeClr val="accent2">
                    <a:lumMod val="75000"/>
                  </a:schemeClr>
                </a:solidFill>
                <a:latin typeface="Garamond"/>
                <a:cs typeface="Garamond"/>
              </a:rPr>
              <a:t>How does information connect across systems?</a:t>
            </a:r>
            <a:endParaRPr lang="en-US" sz="900" i="1" kern="0" dirty="0">
              <a:solidFill>
                <a:schemeClr val="accent2">
                  <a:lumMod val="75000"/>
                </a:schemeClr>
              </a:solidFill>
              <a:latin typeface="Garamond"/>
              <a:cs typeface="Garamond"/>
            </a:endParaRPr>
          </a:p>
          <a:p>
            <a:pPr marL="214313" indent="-214313" defTabSz="685800">
              <a:buSzPct val="97000"/>
              <a:buFont typeface="Wingdings" charset="2"/>
              <a:buChar char="§"/>
              <a:defRPr/>
            </a:pPr>
            <a:r>
              <a:rPr lang="en-US" sz="900" kern="0" dirty="0">
                <a:solidFill>
                  <a:schemeClr val="accent2">
                    <a:lumMod val="75000"/>
                  </a:schemeClr>
                </a:solidFill>
                <a:latin typeface="Garamond"/>
                <a:cs typeface="Garamond"/>
              </a:rPr>
              <a:t>What are retention requirements for the data?</a:t>
            </a:r>
          </a:p>
        </p:txBody>
      </p:sp>
      <p:sp>
        <p:nvSpPr>
          <p:cNvPr id="65" name="Rectangle 64"/>
          <p:cNvSpPr/>
          <p:nvPr/>
        </p:nvSpPr>
        <p:spPr>
          <a:xfrm>
            <a:off x="7236080" y="3317126"/>
            <a:ext cx="1374520" cy="1069524"/>
          </a:xfrm>
          <a:prstGeom prst="rect">
            <a:avLst/>
          </a:prstGeom>
        </p:spPr>
        <p:txBody>
          <a:bodyPr wrap="square" lIns="68580" tIns="34290" rIns="68580" bIns="34290">
            <a:spAutoFit/>
          </a:bodyPr>
          <a:lstStyle/>
          <a:p>
            <a:pPr algn="ctr" defTabSz="685800">
              <a:defRPr/>
            </a:pPr>
            <a:r>
              <a:rPr lang="en-US" sz="1100" b="1" kern="0" dirty="0">
                <a:solidFill>
                  <a:srgbClr val="666600"/>
                </a:solidFill>
                <a:latin typeface="Garamond"/>
                <a:cs typeface="Garamond"/>
              </a:rPr>
              <a:t>CONTROLS</a:t>
            </a:r>
          </a:p>
          <a:p>
            <a:pPr marL="171450" indent="-171450" defTabSz="685800">
              <a:buSzPct val="97000"/>
              <a:buFont typeface="Wingdings" charset="2"/>
              <a:buChar char="§"/>
              <a:defRPr/>
            </a:pPr>
            <a:r>
              <a:rPr lang="en-US" sz="900" kern="0" dirty="0">
                <a:solidFill>
                  <a:srgbClr val="666600"/>
                </a:solidFill>
                <a:latin typeface="Garamond"/>
                <a:cs typeface="Garamond"/>
              </a:rPr>
              <a:t>Engage early to understand controls complexity</a:t>
            </a:r>
            <a:endParaRPr lang="en-US" sz="900" i="1" kern="0" dirty="0">
              <a:solidFill>
                <a:srgbClr val="666600"/>
              </a:solidFill>
              <a:latin typeface="Garamond"/>
              <a:cs typeface="Garamond"/>
            </a:endParaRPr>
          </a:p>
          <a:p>
            <a:pPr marL="171450" indent="-171450">
              <a:buFont typeface="Wingdings" charset="2"/>
              <a:buChar char="§"/>
            </a:pPr>
            <a:r>
              <a:rPr lang="en-US" sz="900" kern="0" dirty="0">
                <a:solidFill>
                  <a:srgbClr val="666600"/>
                </a:solidFill>
                <a:latin typeface="Garamond"/>
                <a:cs typeface="Garamond"/>
              </a:rPr>
              <a:t>Know the value &amp; risk factors indicated by the data &amp; solutions. </a:t>
            </a:r>
            <a:endParaRPr lang="en-US" sz="900" dirty="0">
              <a:solidFill>
                <a:srgbClr val="666600"/>
              </a:solidFill>
              <a:latin typeface="Garamond"/>
              <a:cs typeface="Garamond"/>
            </a:endParaRPr>
          </a:p>
        </p:txBody>
      </p:sp>
      <p:sp>
        <p:nvSpPr>
          <p:cNvPr id="66" name="Rectangle 65"/>
          <p:cNvSpPr/>
          <p:nvPr/>
        </p:nvSpPr>
        <p:spPr>
          <a:xfrm>
            <a:off x="762000" y="3303225"/>
            <a:ext cx="1447800" cy="854080"/>
          </a:xfrm>
          <a:prstGeom prst="rect">
            <a:avLst/>
          </a:prstGeom>
        </p:spPr>
        <p:txBody>
          <a:bodyPr wrap="square" lIns="68580" tIns="34290" rIns="68580" bIns="34290">
            <a:spAutoFit/>
          </a:bodyPr>
          <a:lstStyle/>
          <a:p>
            <a:pPr algn="ctr" defTabSz="685800">
              <a:defRPr/>
            </a:pPr>
            <a:r>
              <a:rPr lang="en-US" sz="1100" b="1" kern="0" dirty="0">
                <a:solidFill>
                  <a:schemeClr val="accent3">
                    <a:lumMod val="60000"/>
                    <a:lumOff val="40000"/>
                  </a:schemeClr>
                </a:solidFill>
                <a:latin typeface="Garamond"/>
                <a:cs typeface="Garamond"/>
              </a:rPr>
              <a:t>GOVERNANCE</a:t>
            </a:r>
          </a:p>
          <a:p>
            <a:pPr marL="214313" indent="-214313" defTabSz="685800">
              <a:buSzPct val="97000"/>
              <a:buFont typeface="Wingdings" charset="2"/>
              <a:buChar char="§"/>
              <a:defRPr/>
            </a:pPr>
            <a:r>
              <a:rPr lang="en-US" sz="1000" kern="0" dirty="0">
                <a:solidFill>
                  <a:schemeClr val="accent3">
                    <a:lumMod val="60000"/>
                    <a:lumOff val="40000"/>
                  </a:schemeClr>
                </a:solidFill>
                <a:latin typeface="Garamond"/>
                <a:cs typeface="Garamond"/>
              </a:rPr>
              <a:t>Knowing what the information </a:t>
            </a:r>
            <a:r>
              <a:rPr lang="en-US" sz="1000" i="1" kern="0" dirty="0">
                <a:solidFill>
                  <a:schemeClr val="accent3">
                    <a:lumMod val="60000"/>
                    <a:lumOff val="40000"/>
                  </a:schemeClr>
                </a:solidFill>
                <a:latin typeface="Garamond"/>
                <a:cs typeface="Garamond"/>
              </a:rPr>
              <a:t>is</a:t>
            </a:r>
          </a:p>
          <a:p>
            <a:pPr marL="214313" indent="-214313" defTabSz="685800">
              <a:buSzPct val="97000"/>
              <a:buFont typeface="Wingdings" charset="2"/>
              <a:buChar char="§"/>
              <a:defRPr/>
            </a:pPr>
            <a:r>
              <a:rPr lang="en-US" sz="1000" kern="0" dirty="0">
                <a:solidFill>
                  <a:schemeClr val="accent3">
                    <a:lumMod val="60000"/>
                    <a:lumOff val="40000"/>
                  </a:schemeClr>
                </a:solidFill>
                <a:latin typeface="Garamond"/>
                <a:cs typeface="Garamond"/>
              </a:rPr>
              <a:t>What is the function of the data?</a:t>
            </a:r>
          </a:p>
        </p:txBody>
      </p:sp>
      <p:grpSp>
        <p:nvGrpSpPr>
          <p:cNvPr id="67" name="Group 66"/>
          <p:cNvGrpSpPr/>
          <p:nvPr/>
        </p:nvGrpSpPr>
        <p:grpSpPr>
          <a:xfrm>
            <a:off x="2469188" y="1768104"/>
            <a:ext cx="2209800" cy="2925282"/>
            <a:chOff x="2834024" y="2357471"/>
            <a:chExt cx="2559784" cy="3486479"/>
          </a:xfrm>
          <a:solidFill>
            <a:srgbClr val="9966CC"/>
          </a:solidFill>
        </p:grpSpPr>
        <p:sp>
          <p:nvSpPr>
            <p:cNvPr id="68" name="Freeform 67"/>
            <p:cNvSpPr/>
            <p:nvPr/>
          </p:nvSpPr>
          <p:spPr>
            <a:xfrm rot="5400000">
              <a:off x="2370676" y="2820819"/>
              <a:ext cx="3486479" cy="2559784"/>
            </a:xfrm>
            <a:custGeom>
              <a:avLst/>
              <a:gdLst>
                <a:gd name="connsiteX0" fmla="*/ 329479 w 3213917"/>
                <a:gd name="connsiteY0" fmla="*/ 1407223 h 2329544"/>
                <a:gd name="connsiteX1" fmla="*/ 741572 w 3213917"/>
                <a:gd name="connsiteY1" fmla="*/ 1819317 h 2329544"/>
                <a:gd name="connsiteX2" fmla="*/ 1467128 w 3213917"/>
                <a:gd name="connsiteY2" fmla="*/ 1819317 h 2329544"/>
                <a:gd name="connsiteX3" fmla="*/ 1590941 w 3213917"/>
                <a:gd name="connsiteY3" fmla="*/ 1573687 h 2329544"/>
                <a:gd name="connsiteX4" fmla="*/ 1714754 w 3213917"/>
                <a:gd name="connsiteY4" fmla="*/ 1819317 h 2329544"/>
                <a:gd name="connsiteX5" fmla="*/ 2472345 w 3213917"/>
                <a:gd name="connsiteY5" fmla="*/ 1819317 h 2329544"/>
                <a:gd name="connsiteX6" fmla="*/ 2884438 w 3213917"/>
                <a:gd name="connsiteY6" fmla="*/ 1407223 h 2329544"/>
                <a:gd name="connsiteX7" fmla="*/ 2884438 w 3213917"/>
                <a:gd name="connsiteY7" fmla="*/ 726377 h 2329544"/>
                <a:gd name="connsiteX8" fmla="*/ 2472345 w 3213917"/>
                <a:gd name="connsiteY8" fmla="*/ 314284 h 2329544"/>
                <a:gd name="connsiteX9" fmla="*/ 741572 w 3213917"/>
                <a:gd name="connsiteY9" fmla="*/ 314284 h 2329544"/>
                <a:gd name="connsiteX10" fmla="*/ 329479 w 3213917"/>
                <a:gd name="connsiteY10" fmla="*/ 726377 h 2329544"/>
                <a:gd name="connsiteX11" fmla="*/ 0 w 3213917"/>
                <a:gd name="connsiteY11" fmla="*/ 1549399 h 2329544"/>
                <a:gd name="connsiteX12" fmla="*/ 0 w 3213917"/>
                <a:gd name="connsiteY12" fmla="*/ 584201 h 2329544"/>
                <a:gd name="connsiteX13" fmla="*/ 584201 w 3213917"/>
                <a:gd name="connsiteY13" fmla="*/ 0 h 2329544"/>
                <a:gd name="connsiteX14" fmla="*/ 2629716 w 3213917"/>
                <a:gd name="connsiteY14" fmla="*/ 0 h 2329544"/>
                <a:gd name="connsiteX15" fmla="*/ 3213917 w 3213917"/>
                <a:gd name="connsiteY15" fmla="*/ 584201 h 2329544"/>
                <a:gd name="connsiteX16" fmla="*/ 3213917 w 3213917"/>
                <a:gd name="connsiteY16" fmla="*/ 1549399 h 2329544"/>
                <a:gd name="connsiteX17" fmla="*/ 2629716 w 3213917"/>
                <a:gd name="connsiteY17" fmla="*/ 2133601 h 2329544"/>
                <a:gd name="connsiteX18" fmla="*/ 1873173 w 3213917"/>
                <a:gd name="connsiteY18" fmla="*/ 2133601 h 2329544"/>
                <a:gd name="connsiteX19" fmla="*/ 1971941 w 3213917"/>
                <a:gd name="connsiteY19" fmla="*/ 2329544 h 2329544"/>
                <a:gd name="connsiteX20" fmla="*/ 1209941 w 3213917"/>
                <a:gd name="connsiteY20" fmla="*/ 2329544 h 2329544"/>
                <a:gd name="connsiteX21" fmla="*/ 1308709 w 3213917"/>
                <a:gd name="connsiteY21" fmla="*/ 2133601 h 2329544"/>
                <a:gd name="connsiteX22" fmla="*/ 584201 w 3213917"/>
                <a:gd name="connsiteY22" fmla="*/ 2133601 h 2329544"/>
                <a:gd name="connsiteX23" fmla="*/ 0 w 3213917"/>
                <a:gd name="connsiteY23" fmla="*/ 1549399 h 2329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13917" h="2329544">
                  <a:moveTo>
                    <a:pt x="329479" y="1407223"/>
                  </a:moveTo>
                  <a:cubicBezTo>
                    <a:pt x="329479" y="1634817"/>
                    <a:pt x="513979" y="1819317"/>
                    <a:pt x="741572" y="1819317"/>
                  </a:cubicBezTo>
                  <a:lnTo>
                    <a:pt x="1467128" y="1819317"/>
                  </a:lnTo>
                  <a:lnTo>
                    <a:pt x="1590941" y="1573687"/>
                  </a:lnTo>
                  <a:lnTo>
                    <a:pt x="1714754" y="1819317"/>
                  </a:lnTo>
                  <a:lnTo>
                    <a:pt x="2472345" y="1819317"/>
                  </a:lnTo>
                  <a:cubicBezTo>
                    <a:pt x="2699938" y="1819317"/>
                    <a:pt x="2884438" y="1634817"/>
                    <a:pt x="2884438" y="1407223"/>
                  </a:cubicBezTo>
                  <a:lnTo>
                    <a:pt x="2884438" y="726377"/>
                  </a:lnTo>
                  <a:cubicBezTo>
                    <a:pt x="2884438" y="498784"/>
                    <a:pt x="2699938" y="314284"/>
                    <a:pt x="2472345" y="314284"/>
                  </a:cubicBezTo>
                  <a:lnTo>
                    <a:pt x="741572" y="314284"/>
                  </a:lnTo>
                  <a:cubicBezTo>
                    <a:pt x="513979" y="314284"/>
                    <a:pt x="329479" y="498784"/>
                    <a:pt x="329479" y="726377"/>
                  </a:cubicBezTo>
                  <a:close/>
                  <a:moveTo>
                    <a:pt x="0" y="1549399"/>
                  </a:moveTo>
                  <a:lnTo>
                    <a:pt x="0" y="584201"/>
                  </a:lnTo>
                  <a:cubicBezTo>
                    <a:pt x="0" y="261556"/>
                    <a:pt x="261557" y="0"/>
                    <a:pt x="584201" y="0"/>
                  </a:cubicBezTo>
                  <a:lnTo>
                    <a:pt x="2629716" y="0"/>
                  </a:lnTo>
                  <a:cubicBezTo>
                    <a:pt x="2952361" y="0"/>
                    <a:pt x="3213917" y="261556"/>
                    <a:pt x="3213917" y="584201"/>
                  </a:cubicBezTo>
                  <a:lnTo>
                    <a:pt x="3213917" y="1549399"/>
                  </a:lnTo>
                  <a:cubicBezTo>
                    <a:pt x="3213917" y="1872045"/>
                    <a:pt x="2952361" y="2133601"/>
                    <a:pt x="2629716" y="2133601"/>
                  </a:cubicBezTo>
                  <a:lnTo>
                    <a:pt x="1873173" y="2133601"/>
                  </a:lnTo>
                  <a:lnTo>
                    <a:pt x="1971941" y="2329544"/>
                  </a:lnTo>
                  <a:lnTo>
                    <a:pt x="1209941" y="2329544"/>
                  </a:lnTo>
                  <a:lnTo>
                    <a:pt x="1308709" y="2133601"/>
                  </a:lnTo>
                  <a:lnTo>
                    <a:pt x="584201" y="2133601"/>
                  </a:lnTo>
                  <a:cubicBezTo>
                    <a:pt x="261557" y="2133601"/>
                    <a:pt x="0" y="1872045"/>
                    <a:pt x="0" y="1549399"/>
                  </a:cubicBezTo>
                  <a:close/>
                </a:path>
              </a:pathLst>
            </a:custGeom>
            <a:grpFill/>
            <a:ln w="12700" cap="flat" cmpd="sng" algn="ctr">
              <a:noFill/>
              <a:prstDash val="solid"/>
              <a:miter lim="800000"/>
            </a:ln>
            <a:effectLst/>
          </p:spPr>
          <p:txBody>
            <a:bodyPr rtlCol="0" anchor="ctr"/>
            <a:lstStyle/>
            <a:p>
              <a:pPr algn="ctr" defTabSz="685800">
                <a:defRPr/>
              </a:pPr>
              <a:endParaRPr lang="en-US" sz="1400" kern="0">
                <a:solidFill>
                  <a:prstClr val="white"/>
                </a:solidFill>
                <a:latin typeface="Garamond"/>
                <a:cs typeface="Garamond"/>
              </a:endParaRPr>
            </a:p>
          </p:txBody>
        </p:sp>
        <p:sp>
          <p:nvSpPr>
            <p:cNvPr id="69" name="Freeform 13"/>
            <p:cNvSpPr>
              <a:spLocks noEditPoints="1"/>
            </p:cNvSpPr>
            <p:nvPr/>
          </p:nvSpPr>
          <p:spPr bwMode="auto">
            <a:xfrm>
              <a:off x="3762533" y="3053474"/>
              <a:ext cx="892544" cy="740516"/>
            </a:xfrm>
            <a:custGeom>
              <a:avLst/>
              <a:gdLst>
                <a:gd name="T0" fmla="*/ 2315 w 3604"/>
                <a:gd name="T1" fmla="*/ 1678 h 3007"/>
                <a:gd name="T2" fmla="*/ 2613 w 3604"/>
                <a:gd name="T3" fmla="*/ 1921 h 3007"/>
                <a:gd name="T4" fmla="*/ 2729 w 3604"/>
                <a:gd name="T5" fmla="*/ 2297 h 3007"/>
                <a:gd name="T6" fmla="*/ 2655 w 3604"/>
                <a:gd name="T7" fmla="*/ 2873 h 3007"/>
                <a:gd name="T8" fmla="*/ 2444 w 3604"/>
                <a:gd name="T9" fmla="*/ 2942 h 3007"/>
                <a:gd name="T10" fmla="*/ 2054 w 3604"/>
                <a:gd name="T11" fmla="*/ 3002 h 3007"/>
                <a:gd name="T12" fmla="*/ 1556 w 3604"/>
                <a:gd name="T13" fmla="*/ 2987 h 3007"/>
                <a:gd name="T14" fmla="*/ 967 w 3604"/>
                <a:gd name="T15" fmla="*/ 2860 h 3007"/>
                <a:gd name="T16" fmla="*/ 958 w 3604"/>
                <a:gd name="T17" fmla="*/ 2097 h 3007"/>
                <a:gd name="T18" fmla="*/ 1174 w 3604"/>
                <a:gd name="T19" fmla="*/ 1778 h 3007"/>
                <a:gd name="T20" fmla="*/ 1535 w 3604"/>
                <a:gd name="T21" fmla="*/ 1629 h 3007"/>
                <a:gd name="T22" fmla="*/ 3128 w 3604"/>
                <a:gd name="T23" fmla="*/ 1114 h 3007"/>
                <a:gd name="T24" fmla="*/ 3449 w 3604"/>
                <a:gd name="T25" fmla="*/ 1328 h 3007"/>
                <a:gd name="T26" fmla="*/ 3600 w 3604"/>
                <a:gd name="T27" fmla="*/ 1686 h 3007"/>
                <a:gd name="T28" fmla="*/ 3548 w 3604"/>
                <a:gd name="T29" fmla="*/ 2325 h 3007"/>
                <a:gd name="T30" fmla="*/ 3368 w 3604"/>
                <a:gd name="T31" fmla="*/ 2388 h 3007"/>
                <a:gd name="T32" fmla="*/ 3012 w 3604"/>
                <a:gd name="T33" fmla="*/ 2454 h 3007"/>
                <a:gd name="T34" fmla="*/ 2828 w 3604"/>
                <a:gd name="T35" fmla="*/ 2089 h 3007"/>
                <a:gd name="T36" fmla="*/ 2626 w 3604"/>
                <a:gd name="T37" fmla="*/ 1741 h 3007"/>
                <a:gd name="T38" fmla="*/ 2281 w 3604"/>
                <a:gd name="T39" fmla="*/ 1534 h 3007"/>
                <a:gd name="T40" fmla="*/ 2466 w 3604"/>
                <a:gd name="T41" fmla="*/ 1213 h 3007"/>
                <a:gd name="T42" fmla="*/ 1180 w 3604"/>
                <a:gd name="T43" fmla="*/ 1151 h 3007"/>
                <a:gd name="T44" fmla="*/ 1333 w 3604"/>
                <a:gd name="T45" fmla="*/ 1489 h 3007"/>
                <a:gd name="T46" fmla="*/ 1080 w 3604"/>
                <a:gd name="T47" fmla="*/ 1695 h 3007"/>
                <a:gd name="T48" fmla="*/ 850 w 3604"/>
                <a:gd name="T49" fmla="*/ 2023 h 3007"/>
                <a:gd name="T50" fmla="*/ 716 w 3604"/>
                <a:gd name="T51" fmla="*/ 2455 h 3007"/>
                <a:gd name="T52" fmla="*/ 145 w 3604"/>
                <a:gd name="T53" fmla="*/ 2350 h 3007"/>
                <a:gd name="T54" fmla="*/ 13 w 3604"/>
                <a:gd name="T55" fmla="*/ 1620 h 3007"/>
                <a:gd name="T56" fmla="*/ 198 w 3604"/>
                <a:gd name="T57" fmla="*/ 1281 h 3007"/>
                <a:gd name="T58" fmla="*/ 540 w 3604"/>
                <a:gd name="T59" fmla="*/ 1097 h 3007"/>
                <a:gd name="T60" fmla="*/ 1995 w 3604"/>
                <a:gd name="T61" fmla="*/ 568 h 3007"/>
                <a:gd name="T62" fmla="*/ 2254 w 3604"/>
                <a:gd name="T63" fmla="*/ 756 h 3007"/>
                <a:gd name="T64" fmla="*/ 2357 w 3604"/>
                <a:gd name="T65" fmla="*/ 1065 h 3007"/>
                <a:gd name="T66" fmla="*/ 2254 w 3604"/>
                <a:gd name="T67" fmla="*/ 1374 h 3007"/>
                <a:gd name="T68" fmla="*/ 1995 w 3604"/>
                <a:gd name="T69" fmla="*/ 1563 h 3007"/>
                <a:gd name="T70" fmla="*/ 1661 w 3604"/>
                <a:gd name="T71" fmla="*/ 1563 h 3007"/>
                <a:gd name="T72" fmla="*/ 1402 w 3604"/>
                <a:gd name="T73" fmla="*/ 1375 h 3007"/>
                <a:gd name="T74" fmla="*/ 1300 w 3604"/>
                <a:gd name="T75" fmla="*/ 1065 h 3007"/>
                <a:gd name="T76" fmla="*/ 1402 w 3604"/>
                <a:gd name="T77" fmla="*/ 756 h 3007"/>
                <a:gd name="T78" fmla="*/ 1661 w 3604"/>
                <a:gd name="T79" fmla="*/ 568 h 3007"/>
                <a:gd name="T80" fmla="*/ 2816 w 3604"/>
                <a:gd name="T81" fmla="*/ 12 h 3007"/>
                <a:gd name="T82" fmla="*/ 3095 w 3604"/>
                <a:gd name="T83" fmla="*/ 173 h 3007"/>
                <a:gd name="T84" fmla="*/ 3228 w 3604"/>
                <a:gd name="T85" fmla="*/ 467 h 3007"/>
                <a:gd name="T86" fmla="*/ 3159 w 3604"/>
                <a:gd name="T87" fmla="*/ 789 h 3007"/>
                <a:gd name="T88" fmla="*/ 2921 w 3604"/>
                <a:gd name="T89" fmla="*/ 1002 h 3007"/>
                <a:gd name="T90" fmla="*/ 2587 w 3604"/>
                <a:gd name="T91" fmla="*/ 1035 h 3007"/>
                <a:gd name="T92" fmla="*/ 2411 w 3604"/>
                <a:gd name="T93" fmla="*/ 770 h 3007"/>
                <a:gd name="T94" fmla="*/ 2175 w 3604"/>
                <a:gd name="T95" fmla="*/ 516 h 3007"/>
                <a:gd name="T96" fmla="*/ 2293 w 3604"/>
                <a:gd name="T97" fmla="*/ 192 h 3007"/>
                <a:gd name="T98" fmla="*/ 2582 w 3604"/>
                <a:gd name="T99" fmla="*/ 13 h 3007"/>
                <a:gd name="T100" fmla="*/ 1069 w 3604"/>
                <a:gd name="T101" fmla="*/ 27 h 3007"/>
                <a:gd name="T102" fmla="*/ 1328 w 3604"/>
                <a:gd name="T103" fmla="*/ 214 h 3007"/>
                <a:gd name="T104" fmla="*/ 1429 w 3604"/>
                <a:gd name="T105" fmla="*/ 524 h 3007"/>
                <a:gd name="T106" fmla="*/ 1267 w 3604"/>
                <a:gd name="T107" fmla="*/ 735 h 3007"/>
                <a:gd name="T108" fmla="*/ 1096 w 3604"/>
                <a:gd name="T109" fmla="*/ 1011 h 3007"/>
                <a:gd name="T110" fmla="*/ 787 w 3604"/>
                <a:gd name="T111" fmla="*/ 1036 h 3007"/>
                <a:gd name="T112" fmla="*/ 508 w 3604"/>
                <a:gd name="T113" fmla="*/ 876 h 3007"/>
                <a:gd name="T114" fmla="*/ 375 w 3604"/>
                <a:gd name="T115" fmla="*/ 581 h 3007"/>
                <a:gd name="T116" fmla="*/ 445 w 3604"/>
                <a:gd name="T117" fmla="*/ 259 h 3007"/>
                <a:gd name="T118" fmla="*/ 683 w 3604"/>
                <a:gd name="T119" fmla="*/ 46 h 3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04" h="3007">
                  <a:moveTo>
                    <a:pt x="1604" y="1624"/>
                  </a:moveTo>
                  <a:lnTo>
                    <a:pt x="2053" y="1624"/>
                  </a:lnTo>
                  <a:lnTo>
                    <a:pt x="2122" y="1629"/>
                  </a:lnTo>
                  <a:lnTo>
                    <a:pt x="2189" y="1639"/>
                  </a:lnTo>
                  <a:lnTo>
                    <a:pt x="2253" y="1655"/>
                  </a:lnTo>
                  <a:lnTo>
                    <a:pt x="2315" y="1678"/>
                  </a:lnTo>
                  <a:lnTo>
                    <a:pt x="2375" y="1706"/>
                  </a:lnTo>
                  <a:lnTo>
                    <a:pt x="2430" y="1740"/>
                  </a:lnTo>
                  <a:lnTo>
                    <a:pt x="2483" y="1778"/>
                  </a:lnTo>
                  <a:lnTo>
                    <a:pt x="2531" y="1822"/>
                  </a:lnTo>
                  <a:lnTo>
                    <a:pt x="2574" y="1869"/>
                  </a:lnTo>
                  <a:lnTo>
                    <a:pt x="2613" y="1921"/>
                  </a:lnTo>
                  <a:lnTo>
                    <a:pt x="2647" y="1977"/>
                  </a:lnTo>
                  <a:lnTo>
                    <a:pt x="2676" y="2035"/>
                  </a:lnTo>
                  <a:lnTo>
                    <a:pt x="2698" y="2097"/>
                  </a:lnTo>
                  <a:lnTo>
                    <a:pt x="2715" y="2161"/>
                  </a:lnTo>
                  <a:lnTo>
                    <a:pt x="2726" y="2227"/>
                  </a:lnTo>
                  <a:lnTo>
                    <a:pt x="2729" y="2297"/>
                  </a:lnTo>
                  <a:lnTo>
                    <a:pt x="2729" y="2840"/>
                  </a:lnTo>
                  <a:lnTo>
                    <a:pt x="2725" y="2840"/>
                  </a:lnTo>
                  <a:lnTo>
                    <a:pt x="2691" y="2858"/>
                  </a:lnTo>
                  <a:lnTo>
                    <a:pt x="2684" y="2861"/>
                  </a:lnTo>
                  <a:lnTo>
                    <a:pt x="2673" y="2866"/>
                  </a:lnTo>
                  <a:lnTo>
                    <a:pt x="2655" y="2873"/>
                  </a:lnTo>
                  <a:lnTo>
                    <a:pt x="2633" y="2883"/>
                  </a:lnTo>
                  <a:lnTo>
                    <a:pt x="2605" y="2893"/>
                  </a:lnTo>
                  <a:lnTo>
                    <a:pt x="2573" y="2905"/>
                  </a:lnTo>
                  <a:lnTo>
                    <a:pt x="2535" y="2917"/>
                  </a:lnTo>
                  <a:lnTo>
                    <a:pt x="2491" y="2929"/>
                  </a:lnTo>
                  <a:lnTo>
                    <a:pt x="2444" y="2942"/>
                  </a:lnTo>
                  <a:lnTo>
                    <a:pt x="2391" y="2955"/>
                  </a:lnTo>
                  <a:lnTo>
                    <a:pt x="2332" y="2966"/>
                  </a:lnTo>
                  <a:lnTo>
                    <a:pt x="2270" y="2977"/>
                  </a:lnTo>
                  <a:lnTo>
                    <a:pt x="2202" y="2987"/>
                  </a:lnTo>
                  <a:lnTo>
                    <a:pt x="2130" y="2996"/>
                  </a:lnTo>
                  <a:lnTo>
                    <a:pt x="2054" y="3002"/>
                  </a:lnTo>
                  <a:lnTo>
                    <a:pt x="1972" y="3006"/>
                  </a:lnTo>
                  <a:lnTo>
                    <a:pt x="1887" y="3007"/>
                  </a:lnTo>
                  <a:lnTo>
                    <a:pt x="1808" y="3006"/>
                  </a:lnTo>
                  <a:lnTo>
                    <a:pt x="1727" y="3003"/>
                  </a:lnTo>
                  <a:lnTo>
                    <a:pt x="1643" y="2996"/>
                  </a:lnTo>
                  <a:lnTo>
                    <a:pt x="1556" y="2987"/>
                  </a:lnTo>
                  <a:lnTo>
                    <a:pt x="1465" y="2975"/>
                  </a:lnTo>
                  <a:lnTo>
                    <a:pt x="1371" y="2960"/>
                  </a:lnTo>
                  <a:lnTo>
                    <a:pt x="1274" y="2941"/>
                  </a:lnTo>
                  <a:lnTo>
                    <a:pt x="1175" y="2918"/>
                  </a:lnTo>
                  <a:lnTo>
                    <a:pt x="1072" y="2892"/>
                  </a:lnTo>
                  <a:lnTo>
                    <a:pt x="967" y="2860"/>
                  </a:lnTo>
                  <a:lnTo>
                    <a:pt x="929" y="2849"/>
                  </a:lnTo>
                  <a:lnTo>
                    <a:pt x="927" y="2840"/>
                  </a:lnTo>
                  <a:lnTo>
                    <a:pt x="927" y="2297"/>
                  </a:lnTo>
                  <a:lnTo>
                    <a:pt x="931" y="2227"/>
                  </a:lnTo>
                  <a:lnTo>
                    <a:pt x="941" y="2161"/>
                  </a:lnTo>
                  <a:lnTo>
                    <a:pt x="958" y="2097"/>
                  </a:lnTo>
                  <a:lnTo>
                    <a:pt x="981" y="2035"/>
                  </a:lnTo>
                  <a:lnTo>
                    <a:pt x="1009" y="1977"/>
                  </a:lnTo>
                  <a:lnTo>
                    <a:pt x="1043" y="1921"/>
                  </a:lnTo>
                  <a:lnTo>
                    <a:pt x="1082" y="1869"/>
                  </a:lnTo>
                  <a:lnTo>
                    <a:pt x="1126" y="1822"/>
                  </a:lnTo>
                  <a:lnTo>
                    <a:pt x="1174" y="1778"/>
                  </a:lnTo>
                  <a:lnTo>
                    <a:pt x="1226" y="1740"/>
                  </a:lnTo>
                  <a:lnTo>
                    <a:pt x="1282" y="1706"/>
                  </a:lnTo>
                  <a:lnTo>
                    <a:pt x="1341" y="1678"/>
                  </a:lnTo>
                  <a:lnTo>
                    <a:pt x="1403" y="1655"/>
                  </a:lnTo>
                  <a:lnTo>
                    <a:pt x="1468" y="1639"/>
                  </a:lnTo>
                  <a:lnTo>
                    <a:pt x="1535" y="1629"/>
                  </a:lnTo>
                  <a:lnTo>
                    <a:pt x="1604" y="1624"/>
                  </a:lnTo>
                  <a:close/>
                  <a:moveTo>
                    <a:pt x="2483" y="1084"/>
                  </a:moveTo>
                  <a:lnTo>
                    <a:pt x="2927" y="1084"/>
                  </a:lnTo>
                  <a:lnTo>
                    <a:pt x="2996" y="1087"/>
                  </a:lnTo>
                  <a:lnTo>
                    <a:pt x="3063" y="1097"/>
                  </a:lnTo>
                  <a:lnTo>
                    <a:pt x="3128" y="1114"/>
                  </a:lnTo>
                  <a:lnTo>
                    <a:pt x="3190" y="1137"/>
                  </a:lnTo>
                  <a:lnTo>
                    <a:pt x="3249" y="1165"/>
                  </a:lnTo>
                  <a:lnTo>
                    <a:pt x="3305" y="1198"/>
                  </a:lnTo>
                  <a:lnTo>
                    <a:pt x="3357" y="1237"/>
                  </a:lnTo>
                  <a:lnTo>
                    <a:pt x="3405" y="1281"/>
                  </a:lnTo>
                  <a:lnTo>
                    <a:pt x="3449" y="1328"/>
                  </a:lnTo>
                  <a:lnTo>
                    <a:pt x="3488" y="1380"/>
                  </a:lnTo>
                  <a:lnTo>
                    <a:pt x="3522" y="1436"/>
                  </a:lnTo>
                  <a:lnTo>
                    <a:pt x="3550" y="1494"/>
                  </a:lnTo>
                  <a:lnTo>
                    <a:pt x="3573" y="1555"/>
                  </a:lnTo>
                  <a:lnTo>
                    <a:pt x="3590" y="1620"/>
                  </a:lnTo>
                  <a:lnTo>
                    <a:pt x="3600" y="1686"/>
                  </a:lnTo>
                  <a:lnTo>
                    <a:pt x="3604" y="1755"/>
                  </a:lnTo>
                  <a:lnTo>
                    <a:pt x="3604" y="2299"/>
                  </a:lnTo>
                  <a:lnTo>
                    <a:pt x="3600" y="2299"/>
                  </a:lnTo>
                  <a:lnTo>
                    <a:pt x="3564" y="2316"/>
                  </a:lnTo>
                  <a:lnTo>
                    <a:pt x="3559" y="2320"/>
                  </a:lnTo>
                  <a:lnTo>
                    <a:pt x="3548" y="2325"/>
                  </a:lnTo>
                  <a:lnTo>
                    <a:pt x="3531" y="2332"/>
                  </a:lnTo>
                  <a:lnTo>
                    <a:pt x="3509" y="2342"/>
                  </a:lnTo>
                  <a:lnTo>
                    <a:pt x="3481" y="2351"/>
                  </a:lnTo>
                  <a:lnTo>
                    <a:pt x="3449" y="2363"/>
                  </a:lnTo>
                  <a:lnTo>
                    <a:pt x="3412" y="2376"/>
                  </a:lnTo>
                  <a:lnTo>
                    <a:pt x="3368" y="2388"/>
                  </a:lnTo>
                  <a:lnTo>
                    <a:pt x="3321" y="2401"/>
                  </a:lnTo>
                  <a:lnTo>
                    <a:pt x="3269" y="2413"/>
                  </a:lnTo>
                  <a:lnTo>
                    <a:pt x="3211" y="2425"/>
                  </a:lnTo>
                  <a:lnTo>
                    <a:pt x="3149" y="2436"/>
                  </a:lnTo>
                  <a:lnTo>
                    <a:pt x="3083" y="2446"/>
                  </a:lnTo>
                  <a:lnTo>
                    <a:pt x="3012" y="2454"/>
                  </a:lnTo>
                  <a:lnTo>
                    <a:pt x="2935" y="2460"/>
                  </a:lnTo>
                  <a:lnTo>
                    <a:pt x="2856" y="2465"/>
                  </a:lnTo>
                  <a:lnTo>
                    <a:pt x="2856" y="2297"/>
                  </a:lnTo>
                  <a:lnTo>
                    <a:pt x="2852" y="2226"/>
                  </a:lnTo>
                  <a:lnTo>
                    <a:pt x="2842" y="2156"/>
                  </a:lnTo>
                  <a:lnTo>
                    <a:pt x="2828" y="2089"/>
                  </a:lnTo>
                  <a:lnTo>
                    <a:pt x="2807" y="2023"/>
                  </a:lnTo>
                  <a:lnTo>
                    <a:pt x="2780" y="1960"/>
                  </a:lnTo>
                  <a:lnTo>
                    <a:pt x="2748" y="1901"/>
                  </a:lnTo>
                  <a:lnTo>
                    <a:pt x="2713" y="1844"/>
                  </a:lnTo>
                  <a:lnTo>
                    <a:pt x="2672" y="1790"/>
                  </a:lnTo>
                  <a:lnTo>
                    <a:pt x="2626" y="1741"/>
                  </a:lnTo>
                  <a:lnTo>
                    <a:pt x="2578" y="1695"/>
                  </a:lnTo>
                  <a:lnTo>
                    <a:pt x="2525" y="1653"/>
                  </a:lnTo>
                  <a:lnTo>
                    <a:pt x="2468" y="1616"/>
                  </a:lnTo>
                  <a:lnTo>
                    <a:pt x="2408" y="1584"/>
                  </a:lnTo>
                  <a:lnTo>
                    <a:pt x="2346" y="1556"/>
                  </a:lnTo>
                  <a:lnTo>
                    <a:pt x="2281" y="1534"/>
                  </a:lnTo>
                  <a:lnTo>
                    <a:pt x="2324" y="1489"/>
                  </a:lnTo>
                  <a:lnTo>
                    <a:pt x="2363" y="1440"/>
                  </a:lnTo>
                  <a:lnTo>
                    <a:pt x="2396" y="1387"/>
                  </a:lnTo>
                  <a:lnTo>
                    <a:pt x="2425" y="1332"/>
                  </a:lnTo>
                  <a:lnTo>
                    <a:pt x="2448" y="1274"/>
                  </a:lnTo>
                  <a:lnTo>
                    <a:pt x="2466" y="1213"/>
                  </a:lnTo>
                  <a:lnTo>
                    <a:pt x="2477" y="1149"/>
                  </a:lnTo>
                  <a:lnTo>
                    <a:pt x="2483" y="1084"/>
                  </a:lnTo>
                  <a:close/>
                  <a:moveTo>
                    <a:pt x="677" y="1084"/>
                  </a:moveTo>
                  <a:lnTo>
                    <a:pt x="1125" y="1084"/>
                  </a:lnTo>
                  <a:lnTo>
                    <a:pt x="1175" y="1086"/>
                  </a:lnTo>
                  <a:lnTo>
                    <a:pt x="1180" y="1151"/>
                  </a:lnTo>
                  <a:lnTo>
                    <a:pt x="1191" y="1214"/>
                  </a:lnTo>
                  <a:lnTo>
                    <a:pt x="1209" y="1275"/>
                  </a:lnTo>
                  <a:lnTo>
                    <a:pt x="1232" y="1333"/>
                  </a:lnTo>
                  <a:lnTo>
                    <a:pt x="1261" y="1388"/>
                  </a:lnTo>
                  <a:lnTo>
                    <a:pt x="1294" y="1441"/>
                  </a:lnTo>
                  <a:lnTo>
                    <a:pt x="1333" y="1489"/>
                  </a:lnTo>
                  <a:lnTo>
                    <a:pt x="1375" y="1534"/>
                  </a:lnTo>
                  <a:lnTo>
                    <a:pt x="1311" y="1556"/>
                  </a:lnTo>
                  <a:lnTo>
                    <a:pt x="1248" y="1584"/>
                  </a:lnTo>
                  <a:lnTo>
                    <a:pt x="1188" y="1616"/>
                  </a:lnTo>
                  <a:lnTo>
                    <a:pt x="1133" y="1653"/>
                  </a:lnTo>
                  <a:lnTo>
                    <a:pt x="1080" y="1695"/>
                  </a:lnTo>
                  <a:lnTo>
                    <a:pt x="1030" y="1741"/>
                  </a:lnTo>
                  <a:lnTo>
                    <a:pt x="985" y="1790"/>
                  </a:lnTo>
                  <a:lnTo>
                    <a:pt x="945" y="1844"/>
                  </a:lnTo>
                  <a:lnTo>
                    <a:pt x="908" y="1901"/>
                  </a:lnTo>
                  <a:lnTo>
                    <a:pt x="877" y="1960"/>
                  </a:lnTo>
                  <a:lnTo>
                    <a:pt x="850" y="2023"/>
                  </a:lnTo>
                  <a:lnTo>
                    <a:pt x="829" y="2089"/>
                  </a:lnTo>
                  <a:lnTo>
                    <a:pt x="814" y="2156"/>
                  </a:lnTo>
                  <a:lnTo>
                    <a:pt x="805" y="2226"/>
                  </a:lnTo>
                  <a:lnTo>
                    <a:pt x="802" y="2297"/>
                  </a:lnTo>
                  <a:lnTo>
                    <a:pt x="802" y="2461"/>
                  </a:lnTo>
                  <a:lnTo>
                    <a:pt x="716" y="2455"/>
                  </a:lnTo>
                  <a:lnTo>
                    <a:pt x="629" y="2446"/>
                  </a:lnTo>
                  <a:lnTo>
                    <a:pt x="538" y="2434"/>
                  </a:lnTo>
                  <a:lnTo>
                    <a:pt x="444" y="2418"/>
                  </a:lnTo>
                  <a:lnTo>
                    <a:pt x="348" y="2400"/>
                  </a:lnTo>
                  <a:lnTo>
                    <a:pt x="248" y="2377"/>
                  </a:lnTo>
                  <a:lnTo>
                    <a:pt x="145" y="2350"/>
                  </a:lnTo>
                  <a:lnTo>
                    <a:pt x="39" y="2320"/>
                  </a:lnTo>
                  <a:lnTo>
                    <a:pt x="1" y="2307"/>
                  </a:lnTo>
                  <a:lnTo>
                    <a:pt x="0" y="2299"/>
                  </a:lnTo>
                  <a:lnTo>
                    <a:pt x="0" y="1755"/>
                  </a:lnTo>
                  <a:lnTo>
                    <a:pt x="3" y="1686"/>
                  </a:lnTo>
                  <a:lnTo>
                    <a:pt x="13" y="1620"/>
                  </a:lnTo>
                  <a:lnTo>
                    <a:pt x="31" y="1555"/>
                  </a:lnTo>
                  <a:lnTo>
                    <a:pt x="53" y="1494"/>
                  </a:lnTo>
                  <a:lnTo>
                    <a:pt x="82" y="1436"/>
                  </a:lnTo>
                  <a:lnTo>
                    <a:pt x="115" y="1380"/>
                  </a:lnTo>
                  <a:lnTo>
                    <a:pt x="155" y="1328"/>
                  </a:lnTo>
                  <a:lnTo>
                    <a:pt x="198" y="1281"/>
                  </a:lnTo>
                  <a:lnTo>
                    <a:pt x="247" y="1237"/>
                  </a:lnTo>
                  <a:lnTo>
                    <a:pt x="299" y="1198"/>
                  </a:lnTo>
                  <a:lnTo>
                    <a:pt x="354" y="1165"/>
                  </a:lnTo>
                  <a:lnTo>
                    <a:pt x="413" y="1137"/>
                  </a:lnTo>
                  <a:lnTo>
                    <a:pt x="476" y="1114"/>
                  </a:lnTo>
                  <a:lnTo>
                    <a:pt x="540" y="1097"/>
                  </a:lnTo>
                  <a:lnTo>
                    <a:pt x="608" y="1087"/>
                  </a:lnTo>
                  <a:lnTo>
                    <a:pt x="677" y="1084"/>
                  </a:lnTo>
                  <a:close/>
                  <a:moveTo>
                    <a:pt x="1828" y="541"/>
                  </a:moveTo>
                  <a:lnTo>
                    <a:pt x="1886" y="544"/>
                  </a:lnTo>
                  <a:lnTo>
                    <a:pt x="1942" y="553"/>
                  </a:lnTo>
                  <a:lnTo>
                    <a:pt x="1995" y="568"/>
                  </a:lnTo>
                  <a:lnTo>
                    <a:pt x="2046" y="588"/>
                  </a:lnTo>
                  <a:lnTo>
                    <a:pt x="2095" y="613"/>
                  </a:lnTo>
                  <a:lnTo>
                    <a:pt x="2140" y="642"/>
                  </a:lnTo>
                  <a:lnTo>
                    <a:pt x="2182" y="676"/>
                  </a:lnTo>
                  <a:lnTo>
                    <a:pt x="2221" y="714"/>
                  </a:lnTo>
                  <a:lnTo>
                    <a:pt x="2254" y="756"/>
                  </a:lnTo>
                  <a:lnTo>
                    <a:pt x="2284" y="801"/>
                  </a:lnTo>
                  <a:lnTo>
                    <a:pt x="2310" y="848"/>
                  </a:lnTo>
                  <a:lnTo>
                    <a:pt x="2330" y="900"/>
                  </a:lnTo>
                  <a:lnTo>
                    <a:pt x="2345" y="952"/>
                  </a:lnTo>
                  <a:lnTo>
                    <a:pt x="2354" y="1008"/>
                  </a:lnTo>
                  <a:lnTo>
                    <a:pt x="2357" y="1065"/>
                  </a:lnTo>
                  <a:lnTo>
                    <a:pt x="2354" y="1123"/>
                  </a:lnTo>
                  <a:lnTo>
                    <a:pt x="2345" y="1177"/>
                  </a:lnTo>
                  <a:lnTo>
                    <a:pt x="2330" y="1230"/>
                  </a:lnTo>
                  <a:lnTo>
                    <a:pt x="2310" y="1282"/>
                  </a:lnTo>
                  <a:lnTo>
                    <a:pt x="2284" y="1330"/>
                  </a:lnTo>
                  <a:lnTo>
                    <a:pt x="2254" y="1374"/>
                  </a:lnTo>
                  <a:lnTo>
                    <a:pt x="2221" y="1416"/>
                  </a:lnTo>
                  <a:lnTo>
                    <a:pt x="2182" y="1454"/>
                  </a:lnTo>
                  <a:lnTo>
                    <a:pt x="2140" y="1488"/>
                  </a:lnTo>
                  <a:lnTo>
                    <a:pt x="2095" y="1518"/>
                  </a:lnTo>
                  <a:lnTo>
                    <a:pt x="2046" y="1542"/>
                  </a:lnTo>
                  <a:lnTo>
                    <a:pt x="1995" y="1563"/>
                  </a:lnTo>
                  <a:lnTo>
                    <a:pt x="1942" y="1577"/>
                  </a:lnTo>
                  <a:lnTo>
                    <a:pt x="1886" y="1586"/>
                  </a:lnTo>
                  <a:lnTo>
                    <a:pt x="1828" y="1589"/>
                  </a:lnTo>
                  <a:lnTo>
                    <a:pt x="1771" y="1586"/>
                  </a:lnTo>
                  <a:lnTo>
                    <a:pt x="1715" y="1577"/>
                  </a:lnTo>
                  <a:lnTo>
                    <a:pt x="1661" y="1563"/>
                  </a:lnTo>
                  <a:lnTo>
                    <a:pt x="1610" y="1542"/>
                  </a:lnTo>
                  <a:lnTo>
                    <a:pt x="1561" y="1518"/>
                  </a:lnTo>
                  <a:lnTo>
                    <a:pt x="1516" y="1488"/>
                  </a:lnTo>
                  <a:lnTo>
                    <a:pt x="1474" y="1454"/>
                  </a:lnTo>
                  <a:lnTo>
                    <a:pt x="1436" y="1416"/>
                  </a:lnTo>
                  <a:lnTo>
                    <a:pt x="1402" y="1375"/>
                  </a:lnTo>
                  <a:lnTo>
                    <a:pt x="1372" y="1330"/>
                  </a:lnTo>
                  <a:lnTo>
                    <a:pt x="1346" y="1282"/>
                  </a:lnTo>
                  <a:lnTo>
                    <a:pt x="1327" y="1231"/>
                  </a:lnTo>
                  <a:lnTo>
                    <a:pt x="1312" y="1177"/>
                  </a:lnTo>
                  <a:lnTo>
                    <a:pt x="1303" y="1123"/>
                  </a:lnTo>
                  <a:lnTo>
                    <a:pt x="1300" y="1065"/>
                  </a:lnTo>
                  <a:lnTo>
                    <a:pt x="1303" y="1008"/>
                  </a:lnTo>
                  <a:lnTo>
                    <a:pt x="1312" y="952"/>
                  </a:lnTo>
                  <a:lnTo>
                    <a:pt x="1327" y="900"/>
                  </a:lnTo>
                  <a:lnTo>
                    <a:pt x="1346" y="849"/>
                  </a:lnTo>
                  <a:lnTo>
                    <a:pt x="1372" y="801"/>
                  </a:lnTo>
                  <a:lnTo>
                    <a:pt x="1402" y="756"/>
                  </a:lnTo>
                  <a:lnTo>
                    <a:pt x="1436" y="714"/>
                  </a:lnTo>
                  <a:lnTo>
                    <a:pt x="1474" y="676"/>
                  </a:lnTo>
                  <a:lnTo>
                    <a:pt x="1516" y="642"/>
                  </a:lnTo>
                  <a:lnTo>
                    <a:pt x="1561" y="613"/>
                  </a:lnTo>
                  <a:lnTo>
                    <a:pt x="1610" y="588"/>
                  </a:lnTo>
                  <a:lnTo>
                    <a:pt x="1661" y="568"/>
                  </a:lnTo>
                  <a:lnTo>
                    <a:pt x="1715" y="553"/>
                  </a:lnTo>
                  <a:lnTo>
                    <a:pt x="1771" y="544"/>
                  </a:lnTo>
                  <a:lnTo>
                    <a:pt x="1828" y="541"/>
                  </a:lnTo>
                  <a:close/>
                  <a:moveTo>
                    <a:pt x="2703" y="0"/>
                  </a:moveTo>
                  <a:lnTo>
                    <a:pt x="2760" y="2"/>
                  </a:lnTo>
                  <a:lnTo>
                    <a:pt x="2816" y="12"/>
                  </a:lnTo>
                  <a:lnTo>
                    <a:pt x="2870" y="27"/>
                  </a:lnTo>
                  <a:lnTo>
                    <a:pt x="2921" y="46"/>
                  </a:lnTo>
                  <a:lnTo>
                    <a:pt x="2970" y="72"/>
                  </a:lnTo>
                  <a:lnTo>
                    <a:pt x="3015" y="101"/>
                  </a:lnTo>
                  <a:lnTo>
                    <a:pt x="3057" y="135"/>
                  </a:lnTo>
                  <a:lnTo>
                    <a:pt x="3095" y="173"/>
                  </a:lnTo>
                  <a:lnTo>
                    <a:pt x="3129" y="214"/>
                  </a:lnTo>
                  <a:lnTo>
                    <a:pt x="3159" y="259"/>
                  </a:lnTo>
                  <a:lnTo>
                    <a:pt x="3185" y="308"/>
                  </a:lnTo>
                  <a:lnTo>
                    <a:pt x="3204" y="358"/>
                  </a:lnTo>
                  <a:lnTo>
                    <a:pt x="3219" y="411"/>
                  </a:lnTo>
                  <a:lnTo>
                    <a:pt x="3228" y="467"/>
                  </a:lnTo>
                  <a:lnTo>
                    <a:pt x="3231" y="524"/>
                  </a:lnTo>
                  <a:lnTo>
                    <a:pt x="3228" y="581"/>
                  </a:lnTo>
                  <a:lnTo>
                    <a:pt x="3219" y="636"/>
                  </a:lnTo>
                  <a:lnTo>
                    <a:pt x="3204" y="690"/>
                  </a:lnTo>
                  <a:lnTo>
                    <a:pt x="3185" y="740"/>
                  </a:lnTo>
                  <a:lnTo>
                    <a:pt x="3159" y="789"/>
                  </a:lnTo>
                  <a:lnTo>
                    <a:pt x="3129" y="834"/>
                  </a:lnTo>
                  <a:lnTo>
                    <a:pt x="3095" y="876"/>
                  </a:lnTo>
                  <a:lnTo>
                    <a:pt x="3057" y="913"/>
                  </a:lnTo>
                  <a:lnTo>
                    <a:pt x="3015" y="947"/>
                  </a:lnTo>
                  <a:lnTo>
                    <a:pt x="2970" y="977"/>
                  </a:lnTo>
                  <a:lnTo>
                    <a:pt x="2921" y="1002"/>
                  </a:lnTo>
                  <a:lnTo>
                    <a:pt x="2870" y="1022"/>
                  </a:lnTo>
                  <a:lnTo>
                    <a:pt x="2816" y="1036"/>
                  </a:lnTo>
                  <a:lnTo>
                    <a:pt x="2760" y="1045"/>
                  </a:lnTo>
                  <a:lnTo>
                    <a:pt x="2703" y="1048"/>
                  </a:lnTo>
                  <a:lnTo>
                    <a:pt x="2644" y="1045"/>
                  </a:lnTo>
                  <a:lnTo>
                    <a:pt x="2587" y="1035"/>
                  </a:lnTo>
                  <a:lnTo>
                    <a:pt x="2531" y="1019"/>
                  </a:lnTo>
                  <a:lnTo>
                    <a:pt x="2479" y="999"/>
                  </a:lnTo>
                  <a:lnTo>
                    <a:pt x="2470" y="938"/>
                  </a:lnTo>
                  <a:lnTo>
                    <a:pt x="2456" y="880"/>
                  </a:lnTo>
                  <a:lnTo>
                    <a:pt x="2436" y="824"/>
                  </a:lnTo>
                  <a:lnTo>
                    <a:pt x="2411" y="770"/>
                  </a:lnTo>
                  <a:lnTo>
                    <a:pt x="2382" y="720"/>
                  </a:lnTo>
                  <a:lnTo>
                    <a:pt x="2347" y="672"/>
                  </a:lnTo>
                  <a:lnTo>
                    <a:pt x="2310" y="627"/>
                  </a:lnTo>
                  <a:lnTo>
                    <a:pt x="2269" y="587"/>
                  </a:lnTo>
                  <a:lnTo>
                    <a:pt x="2223" y="549"/>
                  </a:lnTo>
                  <a:lnTo>
                    <a:pt x="2175" y="516"/>
                  </a:lnTo>
                  <a:lnTo>
                    <a:pt x="2179" y="456"/>
                  </a:lnTo>
                  <a:lnTo>
                    <a:pt x="2190" y="398"/>
                  </a:lnTo>
                  <a:lnTo>
                    <a:pt x="2208" y="342"/>
                  </a:lnTo>
                  <a:lnTo>
                    <a:pt x="2231" y="289"/>
                  </a:lnTo>
                  <a:lnTo>
                    <a:pt x="2260" y="239"/>
                  </a:lnTo>
                  <a:lnTo>
                    <a:pt x="2293" y="192"/>
                  </a:lnTo>
                  <a:lnTo>
                    <a:pt x="2332" y="151"/>
                  </a:lnTo>
                  <a:lnTo>
                    <a:pt x="2375" y="113"/>
                  </a:lnTo>
                  <a:lnTo>
                    <a:pt x="2422" y="80"/>
                  </a:lnTo>
                  <a:lnTo>
                    <a:pt x="2473" y="52"/>
                  </a:lnTo>
                  <a:lnTo>
                    <a:pt x="2526" y="30"/>
                  </a:lnTo>
                  <a:lnTo>
                    <a:pt x="2582" y="13"/>
                  </a:lnTo>
                  <a:lnTo>
                    <a:pt x="2642" y="4"/>
                  </a:lnTo>
                  <a:lnTo>
                    <a:pt x="2703" y="0"/>
                  </a:lnTo>
                  <a:close/>
                  <a:moveTo>
                    <a:pt x="901" y="0"/>
                  </a:moveTo>
                  <a:lnTo>
                    <a:pt x="959" y="2"/>
                  </a:lnTo>
                  <a:lnTo>
                    <a:pt x="1014" y="12"/>
                  </a:lnTo>
                  <a:lnTo>
                    <a:pt x="1069" y="27"/>
                  </a:lnTo>
                  <a:lnTo>
                    <a:pt x="1119" y="46"/>
                  </a:lnTo>
                  <a:lnTo>
                    <a:pt x="1168" y="72"/>
                  </a:lnTo>
                  <a:lnTo>
                    <a:pt x="1214" y="101"/>
                  </a:lnTo>
                  <a:lnTo>
                    <a:pt x="1256" y="135"/>
                  </a:lnTo>
                  <a:lnTo>
                    <a:pt x="1293" y="173"/>
                  </a:lnTo>
                  <a:lnTo>
                    <a:pt x="1328" y="214"/>
                  </a:lnTo>
                  <a:lnTo>
                    <a:pt x="1358" y="259"/>
                  </a:lnTo>
                  <a:lnTo>
                    <a:pt x="1383" y="308"/>
                  </a:lnTo>
                  <a:lnTo>
                    <a:pt x="1403" y="358"/>
                  </a:lnTo>
                  <a:lnTo>
                    <a:pt x="1417" y="412"/>
                  </a:lnTo>
                  <a:lnTo>
                    <a:pt x="1426" y="467"/>
                  </a:lnTo>
                  <a:lnTo>
                    <a:pt x="1429" y="524"/>
                  </a:lnTo>
                  <a:lnTo>
                    <a:pt x="1429" y="538"/>
                  </a:lnTo>
                  <a:lnTo>
                    <a:pt x="1428" y="554"/>
                  </a:lnTo>
                  <a:lnTo>
                    <a:pt x="1382" y="593"/>
                  </a:lnTo>
                  <a:lnTo>
                    <a:pt x="1339" y="636"/>
                  </a:lnTo>
                  <a:lnTo>
                    <a:pt x="1300" y="684"/>
                  </a:lnTo>
                  <a:lnTo>
                    <a:pt x="1267" y="735"/>
                  </a:lnTo>
                  <a:lnTo>
                    <a:pt x="1237" y="789"/>
                  </a:lnTo>
                  <a:lnTo>
                    <a:pt x="1214" y="846"/>
                  </a:lnTo>
                  <a:lnTo>
                    <a:pt x="1195" y="905"/>
                  </a:lnTo>
                  <a:lnTo>
                    <a:pt x="1183" y="967"/>
                  </a:lnTo>
                  <a:lnTo>
                    <a:pt x="1140" y="991"/>
                  </a:lnTo>
                  <a:lnTo>
                    <a:pt x="1096" y="1011"/>
                  </a:lnTo>
                  <a:lnTo>
                    <a:pt x="1050" y="1027"/>
                  </a:lnTo>
                  <a:lnTo>
                    <a:pt x="1002" y="1038"/>
                  </a:lnTo>
                  <a:lnTo>
                    <a:pt x="952" y="1046"/>
                  </a:lnTo>
                  <a:lnTo>
                    <a:pt x="901" y="1048"/>
                  </a:lnTo>
                  <a:lnTo>
                    <a:pt x="844" y="1045"/>
                  </a:lnTo>
                  <a:lnTo>
                    <a:pt x="787" y="1036"/>
                  </a:lnTo>
                  <a:lnTo>
                    <a:pt x="734" y="1022"/>
                  </a:lnTo>
                  <a:lnTo>
                    <a:pt x="683" y="1002"/>
                  </a:lnTo>
                  <a:lnTo>
                    <a:pt x="634" y="977"/>
                  </a:lnTo>
                  <a:lnTo>
                    <a:pt x="589" y="947"/>
                  </a:lnTo>
                  <a:lnTo>
                    <a:pt x="547" y="913"/>
                  </a:lnTo>
                  <a:lnTo>
                    <a:pt x="508" y="876"/>
                  </a:lnTo>
                  <a:lnTo>
                    <a:pt x="474" y="834"/>
                  </a:lnTo>
                  <a:lnTo>
                    <a:pt x="445" y="789"/>
                  </a:lnTo>
                  <a:lnTo>
                    <a:pt x="420" y="740"/>
                  </a:lnTo>
                  <a:lnTo>
                    <a:pt x="400" y="690"/>
                  </a:lnTo>
                  <a:lnTo>
                    <a:pt x="384" y="636"/>
                  </a:lnTo>
                  <a:lnTo>
                    <a:pt x="375" y="581"/>
                  </a:lnTo>
                  <a:lnTo>
                    <a:pt x="372" y="524"/>
                  </a:lnTo>
                  <a:lnTo>
                    <a:pt x="375" y="467"/>
                  </a:lnTo>
                  <a:lnTo>
                    <a:pt x="384" y="412"/>
                  </a:lnTo>
                  <a:lnTo>
                    <a:pt x="400" y="358"/>
                  </a:lnTo>
                  <a:lnTo>
                    <a:pt x="420" y="308"/>
                  </a:lnTo>
                  <a:lnTo>
                    <a:pt x="445" y="259"/>
                  </a:lnTo>
                  <a:lnTo>
                    <a:pt x="474" y="214"/>
                  </a:lnTo>
                  <a:lnTo>
                    <a:pt x="508" y="173"/>
                  </a:lnTo>
                  <a:lnTo>
                    <a:pt x="547" y="135"/>
                  </a:lnTo>
                  <a:lnTo>
                    <a:pt x="589" y="101"/>
                  </a:lnTo>
                  <a:lnTo>
                    <a:pt x="634" y="72"/>
                  </a:lnTo>
                  <a:lnTo>
                    <a:pt x="683" y="46"/>
                  </a:lnTo>
                  <a:lnTo>
                    <a:pt x="734" y="27"/>
                  </a:lnTo>
                  <a:lnTo>
                    <a:pt x="787" y="12"/>
                  </a:lnTo>
                  <a:lnTo>
                    <a:pt x="844" y="2"/>
                  </a:lnTo>
                  <a:lnTo>
                    <a:pt x="9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85800">
                <a:defRPr/>
              </a:pPr>
              <a:endParaRPr lang="en-US" sz="1400" kern="0">
                <a:solidFill>
                  <a:prstClr val="black"/>
                </a:solidFill>
                <a:latin typeface="Garamond"/>
                <a:cs typeface="Garamond"/>
              </a:endParaRPr>
            </a:p>
          </p:txBody>
        </p:sp>
      </p:grpSp>
      <p:grpSp>
        <p:nvGrpSpPr>
          <p:cNvPr id="70" name="Group 69"/>
          <p:cNvGrpSpPr/>
          <p:nvPr/>
        </p:nvGrpSpPr>
        <p:grpSpPr>
          <a:xfrm>
            <a:off x="304801" y="1768104"/>
            <a:ext cx="2133599" cy="2925282"/>
            <a:chOff x="159061" y="2357471"/>
            <a:chExt cx="2543194" cy="3486478"/>
          </a:xfrm>
        </p:grpSpPr>
        <p:sp>
          <p:nvSpPr>
            <p:cNvPr id="71" name="Freeform 70"/>
            <p:cNvSpPr/>
            <p:nvPr/>
          </p:nvSpPr>
          <p:spPr>
            <a:xfrm rot="5400000">
              <a:off x="-312581" y="2829113"/>
              <a:ext cx="3486478" cy="2543194"/>
            </a:xfrm>
            <a:custGeom>
              <a:avLst/>
              <a:gdLst>
                <a:gd name="connsiteX0" fmla="*/ 329479 w 3213917"/>
                <a:gd name="connsiteY0" fmla="*/ 1407223 h 2329544"/>
                <a:gd name="connsiteX1" fmla="*/ 741572 w 3213917"/>
                <a:gd name="connsiteY1" fmla="*/ 1819317 h 2329544"/>
                <a:gd name="connsiteX2" fmla="*/ 1467128 w 3213917"/>
                <a:gd name="connsiteY2" fmla="*/ 1819317 h 2329544"/>
                <a:gd name="connsiteX3" fmla="*/ 1590941 w 3213917"/>
                <a:gd name="connsiteY3" fmla="*/ 1573687 h 2329544"/>
                <a:gd name="connsiteX4" fmla="*/ 1714754 w 3213917"/>
                <a:gd name="connsiteY4" fmla="*/ 1819317 h 2329544"/>
                <a:gd name="connsiteX5" fmla="*/ 2472345 w 3213917"/>
                <a:gd name="connsiteY5" fmla="*/ 1819317 h 2329544"/>
                <a:gd name="connsiteX6" fmla="*/ 2884438 w 3213917"/>
                <a:gd name="connsiteY6" fmla="*/ 1407223 h 2329544"/>
                <a:gd name="connsiteX7" fmla="*/ 2884438 w 3213917"/>
                <a:gd name="connsiteY7" fmla="*/ 726377 h 2329544"/>
                <a:gd name="connsiteX8" fmla="*/ 2472345 w 3213917"/>
                <a:gd name="connsiteY8" fmla="*/ 314284 h 2329544"/>
                <a:gd name="connsiteX9" fmla="*/ 741572 w 3213917"/>
                <a:gd name="connsiteY9" fmla="*/ 314284 h 2329544"/>
                <a:gd name="connsiteX10" fmla="*/ 329479 w 3213917"/>
                <a:gd name="connsiteY10" fmla="*/ 726377 h 2329544"/>
                <a:gd name="connsiteX11" fmla="*/ 0 w 3213917"/>
                <a:gd name="connsiteY11" fmla="*/ 1549399 h 2329544"/>
                <a:gd name="connsiteX12" fmla="*/ 0 w 3213917"/>
                <a:gd name="connsiteY12" fmla="*/ 584201 h 2329544"/>
                <a:gd name="connsiteX13" fmla="*/ 584201 w 3213917"/>
                <a:gd name="connsiteY13" fmla="*/ 0 h 2329544"/>
                <a:gd name="connsiteX14" fmla="*/ 2629716 w 3213917"/>
                <a:gd name="connsiteY14" fmla="*/ 0 h 2329544"/>
                <a:gd name="connsiteX15" fmla="*/ 3213917 w 3213917"/>
                <a:gd name="connsiteY15" fmla="*/ 584201 h 2329544"/>
                <a:gd name="connsiteX16" fmla="*/ 3213917 w 3213917"/>
                <a:gd name="connsiteY16" fmla="*/ 1549399 h 2329544"/>
                <a:gd name="connsiteX17" fmla="*/ 2629716 w 3213917"/>
                <a:gd name="connsiteY17" fmla="*/ 2133601 h 2329544"/>
                <a:gd name="connsiteX18" fmla="*/ 1873173 w 3213917"/>
                <a:gd name="connsiteY18" fmla="*/ 2133601 h 2329544"/>
                <a:gd name="connsiteX19" fmla="*/ 1971941 w 3213917"/>
                <a:gd name="connsiteY19" fmla="*/ 2329544 h 2329544"/>
                <a:gd name="connsiteX20" fmla="*/ 1209941 w 3213917"/>
                <a:gd name="connsiteY20" fmla="*/ 2329544 h 2329544"/>
                <a:gd name="connsiteX21" fmla="*/ 1308709 w 3213917"/>
                <a:gd name="connsiteY21" fmla="*/ 2133601 h 2329544"/>
                <a:gd name="connsiteX22" fmla="*/ 584201 w 3213917"/>
                <a:gd name="connsiteY22" fmla="*/ 2133601 h 2329544"/>
                <a:gd name="connsiteX23" fmla="*/ 0 w 3213917"/>
                <a:gd name="connsiteY23" fmla="*/ 1549399 h 2329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13917" h="2329544">
                  <a:moveTo>
                    <a:pt x="329479" y="1407223"/>
                  </a:moveTo>
                  <a:cubicBezTo>
                    <a:pt x="329479" y="1634817"/>
                    <a:pt x="513979" y="1819317"/>
                    <a:pt x="741572" y="1819317"/>
                  </a:cubicBezTo>
                  <a:lnTo>
                    <a:pt x="1467128" y="1819317"/>
                  </a:lnTo>
                  <a:lnTo>
                    <a:pt x="1590941" y="1573687"/>
                  </a:lnTo>
                  <a:lnTo>
                    <a:pt x="1714754" y="1819317"/>
                  </a:lnTo>
                  <a:lnTo>
                    <a:pt x="2472345" y="1819317"/>
                  </a:lnTo>
                  <a:cubicBezTo>
                    <a:pt x="2699938" y="1819317"/>
                    <a:pt x="2884438" y="1634817"/>
                    <a:pt x="2884438" y="1407223"/>
                  </a:cubicBezTo>
                  <a:lnTo>
                    <a:pt x="2884438" y="726377"/>
                  </a:lnTo>
                  <a:cubicBezTo>
                    <a:pt x="2884438" y="498784"/>
                    <a:pt x="2699938" y="314284"/>
                    <a:pt x="2472345" y="314284"/>
                  </a:cubicBezTo>
                  <a:lnTo>
                    <a:pt x="741572" y="314284"/>
                  </a:lnTo>
                  <a:cubicBezTo>
                    <a:pt x="513979" y="314284"/>
                    <a:pt x="329479" y="498784"/>
                    <a:pt x="329479" y="726377"/>
                  </a:cubicBezTo>
                  <a:close/>
                  <a:moveTo>
                    <a:pt x="0" y="1549399"/>
                  </a:moveTo>
                  <a:lnTo>
                    <a:pt x="0" y="584201"/>
                  </a:lnTo>
                  <a:cubicBezTo>
                    <a:pt x="0" y="261556"/>
                    <a:pt x="261557" y="0"/>
                    <a:pt x="584201" y="0"/>
                  </a:cubicBezTo>
                  <a:lnTo>
                    <a:pt x="2629716" y="0"/>
                  </a:lnTo>
                  <a:cubicBezTo>
                    <a:pt x="2952361" y="0"/>
                    <a:pt x="3213917" y="261556"/>
                    <a:pt x="3213917" y="584201"/>
                  </a:cubicBezTo>
                  <a:lnTo>
                    <a:pt x="3213917" y="1549399"/>
                  </a:lnTo>
                  <a:cubicBezTo>
                    <a:pt x="3213917" y="1872045"/>
                    <a:pt x="2952361" y="2133601"/>
                    <a:pt x="2629716" y="2133601"/>
                  </a:cubicBezTo>
                  <a:lnTo>
                    <a:pt x="1873173" y="2133601"/>
                  </a:lnTo>
                  <a:lnTo>
                    <a:pt x="1971941" y="2329544"/>
                  </a:lnTo>
                  <a:lnTo>
                    <a:pt x="1209941" y="2329544"/>
                  </a:lnTo>
                  <a:lnTo>
                    <a:pt x="1308709" y="2133601"/>
                  </a:lnTo>
                  <a:lnTo>
                    <a:pt x="584201" y="2133601"/>
                  </a:lnTo>
                  <a:cubicBezTo>
                    <a:pt x="261557" y="2133601"/>
                    <a:pt x="0" y="1872045"/>
                    <a:pt x="0" y="1549399"/>
                  </a:cubicBezTo>
                  <a:close/>
                </a:path>
              </a:pathLst>
            </a:custGeom>
            <a:solidFill>
              <a:schemeClr val="accent3"/>
            </a:solidFill>
            <a:ln w="12700" cap="flat" cmpd="sng" algn="ctr">
              <a:noFill/>
              <a:prstDash val="solid"/>
              <a:miter lim="800000"/>
            </a:ln>
            <a:effectLst/>
          </p:spPr>
          <p:txBody>
            <a:bodyPr rtlCol="0" anchor="ctr"/>
            <a:lstStyle/>
            <a:p>
              <a:pPr algn="ctr" defTabSz="685800">
                <a:defRPr/>
              </a:pPr>
              <a:endParaRPr lang="en-US" sz="1400" kern="0" dirty="0">
                <a:solidFill>
                  <a:prstClr val="white"/>
                </a:solidFill>
                <a:latin typeface="Garamond"/>
                <a:cs typeface="Garamond"/>
              </a:endParaRPr>
            </a:p>
          </p:txBody>
        </p:sp>
        <p:grpSp>
          <p:nvGrpSpPr>
            <p:cNvPr id="72" name="Group 71"/>
            <p:cNvGrpSpPr/>
            <p:nvPr/>
          </p:nvGrpSpPr>
          <p:grpSpPr>
            <a:xfrm>
              <a:off x="1024721" y="3082111"/>
              <a:ext cx="1004245" cy="789375"/>
              <a:chOff x="7846069" y="3028345"/>
              <a:chExt cx="649293" cy="551865"/>
            </a:xfrm>
            <a:solidFill>
              <a:schemeClr val="accent3"/>
            </a:solidFill>
          </p:grpSpPr>
          <p:grpSp>
            <p:nvGrpSpPr>
              <p:cNvPr id="73" name="Group 42"/>
              <p:cNvGrpSpPr/>
              <p:nvPr/>
            </p:nvGrpSpPr>
            <p:grpSpPr>
              <a:xfrm>
                <a:off x="8215988" y="3300684"/>
                <a:ext cx="279374" cy="279526"/>
                <a:chOff x="1516335" y="2552859"/>
                <a:chExt cx="1756879" cy="1757840"/>
              </a:xfrm>
              <a:grpFill/>
            </p:grpSpPr>
            <p:sp>
              <p:nvSpPr>
                <p:cNvPr id="77" name="Freeform 125"/>
                <p:cNvSpPr>
                  <a:spLocks noEditPoints="1"/>
                </p:cNvSpPr>
                <p:nvPr/>
              </p:nvSpPr>
              <p:spPr bwMode="auto">
                <a:xfrm rot="674051">
                  <a:off x="1516335" y="2552859"/>
                  <a:ext cx="1756879" cy="1757840"/>
                </a:xfrm>
                <a:custGeom>
                  <a:avLst/>
                  <a:gdLst/>
                  <a:ahLst/>
                  <a:cxnLst>
                    <a:cxn ang="0">
                      <a:pos x="871" y="808"/>
                    </a:cxn>
                    <a:cxn ang="0">
                      <a:pos x="819" y="851"/>
                    </a:cxn>
                    <a:cxn ang="0">
                      <a:pos x="799" y="917"/>
                    </a:cxn>
                    <a:cxn ang="0">
                      <a:pos x="819" y="983"/>
                    </a:cxn>
                    <a:cxn ang="0">
                      <a:pos x="871" y="1025"/>
                    </a:cxn>
                    <a:cxn ang="0">
                      <a:pos x="941" y="1032"/>
                    </a:cxn>
                    <a:cxn ang="0">
                      <a:pos x="1000" y="1000"/>
                    </a:cxn>
                    <a:cxn ang="0">
                      <a:pos x="1032" y="940"/>
                    </a:cxn>
                    <a:cxn ang="0">
                      <a:pos x="1025" y="871"/>
                    </a:cxn>
                    <a:cxn ang="0">
                      <a:pos x="982" y="820"/>
                    </a:cxn>
                    <a:cxn ang="0">
                      <a:pos x="917" y="799"/>
                    </a:cxn>
                    <a:cxn ang="0">
                      <a:pos x="900" y="169"/>
                    </a:cxn>
                    <a:cxn ang="0">
                      <a:pos x="1018" y="176"/>
                    </a:cxn>
                    <a:cxn ang="0">
                      <a:pos x="1162" y="210"/>
                    </a:cxn>
                    <a:cxn ang="0">
                      <a:pos x="1292" y="79"/>
                    </a:cxn>
                    <a:cxn ang="0">
                      <a:pos x="1443" y="165"/>
                    </a:cxn>
                    <a:cxn ang="0">
                      <a:pos x="1433" y="377"/>
                    </a:cxn>
                    <a:cxn ang="0">
                      <a:pos x="1535" y="496"/>
                    </a:cxn>
                    <a:cxn ang="0">
                      <a:pos x="1609" y="635"/>
                    </a:cxn>
                    <a:cxn ang="0">
                      <a:pos x="1808" y="703"/>
                    </a:cxn>
                    <a:cxn ang="0">
                      <a:pos x="1833" y="875"/>
                    </a:cxn>
                    <a:cxn ang="0">
                      <a:pos x="1661" y="978"/>
                    </a:cxn>
                    <a:cxn ang="0">
                      <a:pos x="1626" y="1153"/>
                    </a:cxn>
                    <a:cxn ang="0">
                      <a:pos x="1729" y="1344"/>
                    </a:cxn>
                    <a:cxn ang="0">
                      <a:pos x="1632" y="1491"/>
                    </a:cxn>
                    <a:cxn ang="0">
                      <a:pos x="1420" y="1470"/>
                    </a:cxn>
                    <a:cxn ang="0">
                      <a:pos x="1293" y="1563"/>
                    </a:cxn>
                    <a:cxn ang="0">
                      <a:pos x="1245" y="1775"/>
                    </a:cxn>
                    <a:cxn ang="0">
                      <a:pos x="1074" y="1821"/>
                    </a:cxn>
                    <a:cxn ang="0">
                      <a:pos x="935" y="1665"/>
                    </a:cxn>
                    <a:cxn ang="0">
                      <a:pos x="796" y="1655"/>
                    </a:cxn>
                    <a:cxn ang="0">
                      <a:pos x="629" y="1607"/>
                    </a:cxn>
                    <a:cxn ang="0">
                      <a:pos x="441" y="1702"/>
                    </a:cxn>
                    <a:cxn ang="0">
                      <a:pos x="300" y="1596"/>
                    </a:cxn>
                    <a:cxn ang="0">
                      <a:pos x="332" y="1382"/>
                    </a:cxn>
                    <a:cxn ang="0">
                      <a:pos x="247" y="1249"/>
                    </a:cxn>
                    <a:cxn ang="0">
                      <a:pos x="41" y="1190"/>
                    </a:cxn>
                    <a:cxn ang="0">
                      <a:pos x="5" y="1018"/>
                    </a:cxn>
                    <a:cxn ang="0">
                      <a:pos x="170" y="936"/>
                    </a:cxn>
                    <a:cxn ang="0">
                      <a:pos x="180" y="796"/>
                    </a:cxn>
                    <a:cxn ang="0">
                      <a:pos x="228" y="627"/>
                    </a:cxn>
                    <a:cxn ang="0">
                      <a:pos x="104" y="491"/>
                    </a:cxn>
                    <a:cxn ang="0">
                      <a:pos x="201" y="343"/>
                    </a:cxn>
                    <a:cxn ang="0">
                      <a:pos x="376" y="401"/>
                    </a:cxn>
                    <a:cxn ang="0">
                      <a:pos x="496" y="299"/>
                    </a:cxn>
                    <a:cxn ang="0">
                      <a:pos x="635" y="224"/>
                    </a:cxn>
                    <a:cxn ang="0">
                      <a:pos x="645" y="40"/>
                    </a:cxn>
                    <a:cxn ang="0">
                      <a:pos x="818" y="4"/>
                    </a:cxn>
                  </a:cxnLst>
                  <a:rect l="0" t="0" r="r" b="b"/>
                  <a:pathLst>
                    <a:path w="1833" h="1834">
                      <a:moveTo>
                        <a:pt x="917" y="799"/>
                      </a:moveTo>
                      <a:lnTo>
                        <a:pt x="893" y="802"/>
                      </a:lnTo>
                      <a:lnTo>
                        <a:pt x="871" y="808"/>
                      </a:lnTo>
                      <a:lnTo>
                        <a:pt x="851" y="820"/>
                      </a:lnTo>
                      <a:lnTo>
                        <a:pt x="834" y="833"/>
                      </a:lnTo>
                      <a:lnTo>
                        <a:pt x="819" y="851"/>
                      </a:lnTo>
                      <a:lnTo>
                        <a:pt x="808" y="871"/>
                      </a:lnTo>
                      <a:lnTo>
                        <a:pt x="801" y="893"/>
                      </a:lnTo>
                      <a:lnTo>
                        <a:pt x="799" y="917"/>
                      </a:lnTo>
                      <a:lnTo>
                        <a:pt x="801" y="940"/>
                      </a:lnTo>
                      <a:lnTo>
                        <a:pt x="808" y="962"/>
                      </a:lnTo>
                      <a:lnTo>
                        <a:pt x="819" y="983"/>
                      </a:lnTo>
                      <a:lnTo>
                        <a:pt x="834" y="1000"/>
                      </a:lnTo>
                      <a:lnTo>
                        <a:pt x="851" y="1015"/>
                      </a:lnTo>
                      <a:lnTo>
                        <a:pt x="871" y="1025"/>
                      </a:lnTo>
                      <a:lnTo>
                        <a:pt x="893" y="1032"/>
                      </a:lnTo>
                      <a:lnTo>
                        <a:pt x="917" y="1034"/>
                      </a:lnTo>
                      <a:lnTo>
                        <a:pt x="941" y="1032"/>
                      </a:lnTo>
                      <a:lnTo>
                        <a:pt x="963" y="1025"/>
                      </a:lnTo>
                      <a:lnTo>
                        <a:pt x="982" y="1015"/>
                      </a:lnTo>
                      <a:lnTo>
                        <a:pt x="1000" y="1000"/>
                      </a:lnTo>
                      <a:lnTo>
                        <a:pt x="1014" y="983"/>
                      </a:lnTo>
                      <a:lnTo>
                        <a:pt x="1025" y="962"/>
                      </a:lnTo>
                      <a:lnTo>
                        <a:pt x="1032" y="940"/>
                      </a:lnTo>
                      <a:lnTo>
                        <a:pt x="1034" y="917"/>
                      </a:lnTo>
                      <a:lnTo>
                        <a:pt x="1032" y="893"/>
                      </a:lnTo>
                      <a:lnTo>
                        <a:pt x="1025" y="871"/>
                      </a:lnTo>
                      <a:lnTo>
                        <a:pt x="1014" y="851"/>
                      </a:lnTo>
                      <a:lnTo>
                        <a:pt x="1000" y="833"/>
                      </a:lnTo>
                      <a:lnTo>
                        <a:pt x="982" y="820"/>
                      </a:lnTo>
                      <a:lnTo>
                        <a:pt x="963" y="808"/>
                      </a:lnTo>
                      <a:lnTo>
                        <a:pt x="941" y="802"/>
                      </a:lnTo>
                      <a:lnTo>
                        <a:pt x="917" y="799"/>
                      </a:lnTo>
                      <a:close/>
                      <a:moveTo>
                        <a:pt x="875" y="0"/>
                      </a:moveTo>
                      <a:lnTo>
                        <a:pt x="875" y="0"/>
                      </a:lnTo>
                      <a:lnTo>
                        <a:pt x="900" y="169"/>
                      </a:lnTo>
                      <a:lnTo>
                        <a:pt x="917" y="169"/>
                      </a:lnTo>
                      <a:lnTo>
                        <a:pt x="968" y="171"/>
                      </a:lnTo>
                      <a:lnTo>
                        <a:pt x="1018" y="176"/>
                      </a:lnTo>
                      <a:lnTo>
                        <a:pt x="1067" y="184"/>
                      </a:lnTo>
                      <a:lnTo>
                        <a:pt x="1115" y="195"/>
                      </a:lnTo>
                      <a:lnTo>
                        <a:pt x="1162" y="210"/>
                      </a:lnTo>
                      <a:lnTo>
                        <a:pt x="1207" y="228"/>
                      </a:lnTo>
                      <a:lnTo>
                        <a:pt x="1292" y="80"/>
                      </a:lnTo>
                      <a:lnTo>
                        <a:pt x="1292" y="79"/>
                      </a:lnTo>
                      <a:lnTo>
                        <a:pt x="1344" y="104"/>
                      </a:lnTo>
                      <a:lnTo>
                        <a:pt x="1394" y="133"/>
                      </a:lnTo>
                      <a:lnTo>
                        <a:pt x="1443" y="165"/>
                      </a:lnTo>
                      <a:lnTo>
                        <a:pt x="1491" y="200"/>
                      </a:lnTo>
                      <a:lnTo>
                        <a:pt x="1535" y="239"/>
                      </a:lnTo>
                      <a:lnTo>
                        <a:pt x="1433" y="377"/>
                      </a:lnTo>
                      <a:lnTo>
                        <a:pt x="1469" y="414"/>
                      </a:lnTo>
                      <a:lnTo>
                        <a:pt x="1503" y="454"/>
                      </a:lnTo>
                      <a:lnTo>
                        <a:pt x="1535" y="496"/>
                      </a:lnTo>
                      <a:lnTo>
                        <a:pt x="1562" y="541"/>
                      </a:lnTo>
                      <a:lnTo>
                        <a:pt x="1587" y="587"/>
                      </a:lnTo>
                      <a:lnTo>
                        <a:pt x="1609" y="635"/>
                      </a:lnTo>
                      <a:lnTo>
                        <a:pt x="1774" y="590"/>
                      </a:lnTo>
                      <a:lnTo>
                        <a:pt x="1794" y="647"/>
                      </a:lnTo>
                      <a:lnTo>
                        <a:pt x="1808" y="703"/>
                      </a:lnTo>
                      <a:lnTo>
                        <a:pt x="1821" y="760"/>
                      </a:lnTo>
                      <a:lnTo>
                        <a:pt x="1829" y="817"/>
                      </a:lnTo>
                      <a:lnTo>
                        <a:pt x="1833" y="875"/>
                      </a:lnTo>
                      <a:lnTo>
                        <a:pt x="1663" y="900"/>
                      </a:lnTo>
                      <a:lnTo>
                        <a:pt x="1663" y="917"/>
                      </a:lnTo>
                      <a:lnTo>
                        <a:pt x="1661" y="978"/>
                      </a:lnTo>
                      <a:lnTo>
                        <a:pt x="1654" y="1038"/>
                      </a:lnTo>
                      <a:lnTo>
                        <a:pt x="1642" y="1096"/>
                      </a:lnTo>
                      <a:lnTo>
                        <a:pt x="1626" y="1153"/>
                      </a:lnTo>
                      <a:lnTo>
                        <a:pt x="1605" y="1208"/>
                      </a:lnTo>
                      <a:lnTo>
                        <a:pt x="1754" y="1293"/>
                      </a:lnTo>
                      <a:lnTo>
                        <a:pt x="1729" y="1344"/>
                      </a:lnTo>
                      <a:lnTo>
                        <a:pt x="1700" y="1395"/>
                      </a:lnTo>
                      <a:lnTo>
                        <a:pt x="1668" y="1444"/>
                      </a:lnTo>
                      <a:lnTo>
                        <a:pt x="1632" y="1491"/>
                      </a:lnTo>
                      <a:lnTo>
                        <a:pt x="1594" y="1536"/>
                      </a:lnTo>
                      <a:lnTo>
                        <a:pt x="1457" y="1433"/>
                      </a:lnTo>
                      <a:lnTo>
                        <a:pt x="1420" y="1470"/>
                      </a:lnTo>
                      <a:lnTo>
                        <a:pt x="1380" y="1503"/>
                      </a:lnTo>
                      <a:lnTo>
                        <a:pt x="1338" y="1535"/>
                      </a:lnTo>
                      <a:lnTo>
                        <a:pt x="1293" y="1563"/>
                      </a:lnTo>
                      <a:lnTo>
                        <a:pt x="1247" y="1587"/>
                      </a:lnTo>
                      <a:lnTo>
                        <a:pt x="1199" y="1609"/>
                      </a:lnTo>
                      <a:lnTo>
                        <a:pt x="1245" y="1775"/>
                      </a:lnTo>
                      <a:lnTo>
                        <a:pt x="1188" y="1795"/>
                      </a:lnTo>
                      <a:lnTo>
                        <a:pt x="1132" y="1810"/>
                      </a:lnTo>
                      <a:lnTo>
                        <a:pt x="1074" y="1821"/>
                      </a:lnTo>
                      <a:lnTo>
                        <a:pt x="1017" y="1830"/>
                      </a:lnTo>
                      <a:lnTo>
                        <a:pt x="959" y="1834"/>
                      </a:lnTo>
                      <a:lnTo>
                        <a:pt x="935" y="1665"/>
                      </a:lnTo>
                      <a:lnTo>
                        <a:pt x="917" y="1665"/>
                      </a:lnTo>
                      <a:lnTo>
                        <a:pt x="856" y="1662"/>
                      </a:lnTo>
                      <a:lnTo>
                        <a:pt x="796" y="1655"/>
                      </a:lnTo>
                      <a:lnTo>
                        <a:pt x="739" y="1644"/>
                      </a:lnTo>
                      <a:lnTo>
                        <a:pt x="683" y="1627"/>
                      </a:lnTo>
                      <a:lnTo>
                        <a:pt x="629" y="1607"/>
                      </a:lnTo>
                      <a:lnTo>
                        <a:pt x="544" y="1755"/>
                      </a:lnTo>
                      <a:lnTo>
                        <a:pt x="492" y="1730"/>
                      </a:lnTo>
                      <a:lnTo>
                        <a:pt x="441" y="1702"/>
                      </a:lnTo>
                      <a:lnTo>
                        <a:pt x="392" y="1670"/>
                      </a:lnTo>
                      <a:lnTo>
                        <a:pt x="345" y="1635"/>
                      </a:lnTo>
                      <a:lnTo>
                        <a:pt x="300" y="1596"/>
                      </a:lnTo>
                      <a:lnTo>
                        <a:pt x="402" y="1459"/>
                      </a:lnTo>
                      <a:lnTo>
                        <a:pt x="365" y="1422"/>
                      </a:lnTo>
                      <a:lnTo>
                        <a:pt x="332" y="1382"/>
                      </a:lnTo>
                      <a:lnTo>
                        <a:pt x="300" y="1340"/>
                      </a:lnTo>
                      <a:lnTo>
                        <a:pt x="272" y="1295"/>
                      </a:lnTo>
                      <a:lnTo>
                        <a:pt x="247" y="1249"/>
                      </a:lnTo>
                      <a:lnTo>
                        <a:pt x="225" y="1201"/>
                      </a:lnTo>
                      <a:lnTo>
                        <a:pt x="61" y="1245"/>
                      </a:lnTo>
                      <a:lnTo>
                        <a:pt x="41" y="1190"/>
                      </a:lnTo>
                      <a:lnTo>
                        <a:pt x="26" y="1133"/>
                      </a:lnTo>
                      <a:lnTo>
                        <a:pt x="13" y="1076"/>
                      </a:lnTo>
                      <a:lnTo>
                        <a:pt x="5" y="1018"/>
                      </a:lnTo>
                      <a:lnTo>
                        <a:pt x="0" y="960"/>
                      </a:lnTo>
                      <a:lnTo>
                        <a:pt x="2" y="961"/>
                      </a:lnTo>
                      <a:lnTo>
                        <a:pt x="170" y="936"/>
                      </a:lnTo>
                      <a:lnTo>
                        <a:pt x="170" y="917"/>
                      </a:lnTo>
                      <a:lnTo>
                        <a:pt x="172" y="855"/>
                      </a:lnTo>
                      <a:lnTo>
                        <a:pt x="180" y="796"/>
                      </a:lnTo>
                      <a:lnTo>
                        <a:pt x="191" y="738"/>
                      </a:lnTo>
                      <a:lnTo>
                        <a:pt x="207" y="682"/>
                      </a:lnTo>
                      <a:lnTo>
                        <a:pt x="228" y="627"/>
                      </a:lnTo>
                      <a:lnTo>
                        <a:pt x="80" y="543"/>
                      </a:lnTo>
                      <a:lnTo>
                        <a:pt x="79" y="544"/>
                      </a:lnTo>
                      <a:lnTo>
                        <a:pt x="104" y="491"/>
                      </a:lnTo>
                      <a:lnTo>
                        <a:pt x="133" y="440"/>
                      </a:lnTo>
                      <a:lnTo>
                        <a:pt x="166" y="390"/>
                      </a:lnTo>
                      <a:lnTo>
                        <a:pt x="201" y="343"/>
                      </a:lnTo>
                      <a:lnTo>
                        <a:pt x="240" y="297"/>
                      </a:lnTo>
                      <a:lnTo>
                        <a:pt x="240" y="300"/>
                      </a:lnTo>
                      <a:lnTo>
                        <a:pt x="376" y="401"/>
                      </a:lnTo>
                      <a:lnTo>
                        <a:pt x="413" y="364"/>
                      </a:lnTo>
                      <a:lnTo>
                        <a:pt x="453" y="330"/>
                      </a:lnTo>
                      <a:lnTo>
                        <a:pt x="496" y="299"/>
                      </a:lnTo>
                      <a:lnTo>
                        <a:pt x="540" y="270"/>
                      </a:lnTo>
                      <a:lnTo>
                        <a:pt x="587" y="246"/>
                      </a:lnTo>
                      <a:lnTo>
                        <a:pt x="635" y="224"/>
                      </a:lnTo>
                      <a:lnTo>
                        <a:pt x="590" y="60"/>
                      </a:lnTo>
                      <a:lnTo>
                        <a:pt x="589" y="59"/>
                      </a:lnTo>
                      <a:lnTo>
                        <a:pt x="645" y="40"/>
                      </a:lnTo>
                      <a:lnTo>
                        <a:pt x="702" y="24"/>
                      </a:lnTo>
                      <a:lnTo>
                        <a:pt x="760" y="12"/>
                      </a:lnTo>
                      <a:lnTo>
                        <a:pt x="818" y="4"/>
                      </a:lnTo>
                      <a:lnTo>
                        <a:pt x="8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Garamond"/>
                    <a:cs typeface="Garamond"/>
                  </a:endParaRPr>
                </a:p>
              </p:txBody>
            </p:sp>
            <p:sp>
              <p:nvSpPr>
                <p:cNvPr id="78" name="Freeform 126"/>
                <p:cNvSpPr>
                  <a:spLocks noEditPoints="1"/>
                </p:cNvSpPr>
                <p:nvPr/>
              </p:nvSpPr>
              <p:spPr bwMode="auto">
                <a:xfrm rot="674051">
                  <a:off x="1820172" y="2856694"/>
                  <a:ext cx="1149208" cy="1150168"/>
                </a:xfrm>
                <a:custGeom>
                  <a:avLst/>
                  <a:gdLst/>
                  <a:ahLst/>
                  <a:cxnLst>
                    <a:cxn ang="0">
                      <a:pos x="558" y="392"/>
                    </a:cxn>
                    <a:cxn ang="0">
                      <a:pos x="505" y="410"/>
                    </a:cxn>
                    <a:cxn ang="0">
                      <a:pos x="457" y="442"/>
                    </a:cxn>
                    <a:cxn ang="0">
                      <a:pos x="422" y="485"/>
                    </a:cxn>
                    <a:cxn ang="0">
                      <a:pos x="398" y="534"/>
                    </a:cxn>
                    <a:cxn ang="0">
                      <a:pos x="388" y="587"/>
                    </a:cxn>
                    <a:cxn ang="0">
                      <a:pos x="392" y="642"/>
                    </a:cxn>
                    <a:cxn ang="0">
                      <a:pos x="410" y="694"/>
                    </a:cxn>
                    <a:cxn ang="0">
                      <a:pos x="443" y="742"/>
                    </a:cxn>
                    <a:cxn ang="0">
                      <a:pos x="485" y="778"/>
                    </a:cxn>
                    <a:cxn ang="0">
                      <a:pos x="534" y="801"/>
                    </a:cxn>
                    <a:cxn ang="0">
                      <a:pos x="587" y="812"/>
                    </a:cxn>
                    <a:cxn ang="0">
                      <a:pos x="642" y="808"/>
                    </a:cxn>
                    <a:cxn ang="0">
                      <a:pos x="694" y="790"/>
                    </a:cxn>
                    <a:cxn ang="0">
                      <a:pos x="742" y="757"/>
                    </a:cxn>
                    <a:cxn ang="0">
                      <a:pos x="778" y="715"/>
                    </a:cxn>
                    <a:cxn ang="0">
                      <a:pos x="801" y="666"/>
                    </a:cxn>
                    <a:cxn ang="0">
                      <a:pos x="811" y="612"/>
                    </a:cxn>
                    <a:cxn ang="0">
                      <a:pos x="808" y="558"/>
                    </a:cxn>
                    <a:cxn ang="0">
                      <a:pos x="790" y="505"/>
                    </a:cxn>
                    <a:cxn ang="0">
                      <a:pos x="757" y="458"/>
                    </a:cxn>
                    <a:cxn ang="0">
                      <a:pos x="715" y="422"/>
                    </a:cxn>
                    <a:cxn ang="0">
                      <a:pos x="666" y="398"/>
                    </a:cxn>
                    <a:cxn ang="0">
                      <a:pos x="612" y="388"/>
                    </a:cxn>
                    <a:cxn ang="0">
                      <a:pos x="590" y="0"/>
                    </a:cxn>
                    <a:cxn ang="0">
                      <a:pos x="687" y="7"/>
                    </a:cxn>
                    <a:cxn ang="0">
                      <a:pos x="782" y="28"/>
                    </a:cxn>
                    <a:cxn ang="0">
                      <a:pos x="871" y="65"/>
                    </a:cxn>
                    <a:cxn ang="0">
                      <a:pos x="954" y="117"/>
                    </a:cxn>
                    <a:cxn ang="0">
                      <a:pos x="1030" y="182"/>
                    </a:cxn>
                    <a:cxn ang="0">
                      <a:pos x="1095" y="262"/>
                    </a:cxn>
                    <a:cxn ang="0">
                      <a:pos x="1145" y="352"/>
                    </a:cxn>
                    <a:cxn ang="0">
                      <a:pos x="1178" y="445"/>
                    </a:cxn>
                    <a:cxn ang="0">
                      <a:pos x="1196" y="543"/>
                    </a:cxn>
                    <a:cxn ang="0">
                      <a:pos x="1197" y="640"/>
                    </a:cxn>
                    <a:cxn ang="0">
                      <a:pos x="1183" y="735"/>
                    </a:cxn>
                    <a:cxn ang="0">
                      <a:pos x="1154" y="828"/>
                    </a:cxn>
                    <a:cxn ang="0">
                      <a:pos x="1110" y="915"/>
                    </a:cxn>
                    <a:cxn ang="0">
                      <a:pos x="1051" y="995"/>
                    </a:cxn>
                    <a:cxn ang="0">
                      <a:pos x="979" y="1065"/>
                    </a:cxn>
                    <a:cxn ang="0">
                      <a:pos x="893" y="1123"/>
                    </a:cxn>
                    <a:cxn ang="0">
                      <a:pos x="801" y="1165"/>
                    </a:cxn>
                    <a:cxn ang="0">
                      <a:pos x="706" y="1190"/>
                    </a:cxn>
                    <a:cxn ang="0">
                      <a:pos x="609" y="1200"/>
                    </a:cxn>
                    <a:cxn ang="0">
                      <a:pos x="512" y="1194"/>
                    </a:cxn>
                    <a:cxn ang="0">
                      <a:pos x="417" y="1172"/>
                    </a:cxn>
                    <a:cxn ang="0">
                      <a:pos x="328" y="1135"/>
                    </a:cxn>
                    <a:cxn ang="0">
                      <a:pos x="245" y="1083"/>
                    </a:cxn>
                    <a:cxn ang="0">
                      <a:pos x="169" y="1017"/>
                    </a:cxn>
                    <a:cxn ang="0">
                      <a:pos x="105" y="937"/>
                    </a:cxn>
                    <a:cxn ang="0">
                      <a:pos x="54" y="848"/>
                    </a:cxn>
                    <a:cxn ang="0">
                      <a:pos x="21" y="754"/>
                    </a:cxn>
                    <a:cxn ang="0">
                      <a:pos x="3" y="658"/>
                    </a:cxn>
                    <a:cxn ang="0">
                      <a:pos x="2" y="560"/>
                    </a:cxn>
                    <a:cxn ang="0">
                      <a:pos x="16" y="464"/>
                    </a:cxn>
                    <a:cxn ang="0">
                      <a:pos x="45" y="372"/>
                    </a:cxn>
                    <a:cxn ang="0">
                      <a:pos x="89" y="285"/>
                    </a:cxn>
                    <a:cxn ang="0">
                      <a:pos x="148" y="206"/>
                    </a:cxn>
                    <a:cxn ang="0">
                      <a:pos x="220" y="135"/>
                    </a:cxn>
                    <a:cxn ang="0">
                      <a:pos x="306" y="77"/>
                    </a:cxn>
                    <a:cxn ang="0">
                      <a:pos x="398" y="35"/>
                    </a:cxn>
                    <a:cxn ang="0">
                      <a:pos x="493" y="9"/>
                    </a:cxn>
                    <a:cxn ang="0">
                      <a:pos x="590" y="0"/>
                    </a:cxn>
                  </a:cxnLst>
                  <a:rect l="0" t="0" r="r" b="b"/>
                  <a:pathLst>
                    <a:path w="1199" h="1200">
                      <a:moveTo>
                        <a:pt x="585" y="388"/>
                      </a:moveTo>
                      <a:lnTo>
                        <a:pt x="558" y="392"/>
                      </a:lnTo>
                      <a:lnTo>
                        <a:pt x="532" y="399"/>
                      </a:lnTo>
                      <a:lnTo>
                        <a:pt x="505" y="410"/>
                      </a:lnTo>
                      <a:lnTo>
                        <a:pt x="480" y="424"/>
                      </a:lnTo>
                      <a:lnTo>
                        <a:pt x="457" y="442"/>
                      </a:lnTo>
                      <a:lnTo>
                        <a:pt x="438" y="463"/>
                      </a:lnTo>
                      <a:lnTo>
                        <a:pt x="422" y="485"/>
                      </a:lnTo>
                      <a:lnTo>
                        <a:pt x="408" y="508"/>
                      </a:lnTo>
                      <a:lnTo>
                        <a:pt x="398" y="534"/>
                      </a:lnTo>
                      <a:lnTo>
                        <a:pt x="391" y="560"/>
                      </a:lnTo>
                      <a:lnTo>
                        <a:pt x="388" y="587"/>
                      </a:lnTo>
                      <a:lnTo>
                        <a:pt x="388" y="614"/>
                      </a:lnTo>
                      <a:lnTo>
                        <a:pt x="392" y="642"/>
                      </a:lnTo>
                      <a:lnTo>
                        <a:pt x="400" y="668"/>
                      </a:lnTo>
                      <a:lnTo>
                        <a:pt x="410" y="694"/>
                      </a:lnTo>
                      <a:lnTo>
                        <a:pt x="425" y="720"/>
                      </a:lnTo>
                      <a:lnTo>
                        <a:pt x="443" y="742"/>
                      </a:lnTo>
                      <a:lnTo>
                        <a:pt x="463" y="762"/>
                      </a:lnTo>
                      <a:lnTo>
                        <a:pt x="485" y="778"/>
                      </a:lnTo>
                      <a:lnTo>
                        <a:pt x="509" y="791"/>
                      </a:lnTo>
                      <a:lnTo>
                        <a:pt x="534" y="801"/>
                      </a:lnTo>
                      <a:lnTo>
                        <a:pt x="560" y="809"/>
                      </a:lnTo>
                      <a:lnTo>
                        <a:pt x="587" y="812"/>
                      </a:lnTo>
                      <a:lnTo>
                        <a:pt x="615" y="812"/>
                      </a:lnTo>
                      <a:lnTo>
                        <a:pt x="642" y="808"/>
                      </a:lnTo>
                      <a:lnTo>
                        <a:pt x="668" y="800"/>
                      </a:lnTo>
                      <a:lnTo>
                        <a:pt x="694" y="790"/>
                      </a:lnTo>
                      <a:lnTo>
                        <a:pt x="719" y="775"/>
                      </a:lnTo>
                      <a:lnTo>
                        <a:pt x="742" y="757"/>
                      </a:lnTo>
                      <a:lnTo>
                        <a:pt x="761" y="737"/>
                      </a:lnTo>
                      <a:lnTo>
                        <a:pt x="778" y="715"/>
                      </a:lnTo>
                      <a:lnTo>
                        <a:pt x="791" y="691"/>
                      </a:lnTo>
                      <a:lnTo>
                        <a:pt x="801" y="666"/>
                      </a:lnTo>
                      <a:lnTo>
                        <a:pt x="808" y="639"/>
                      </a:lnTo>
                      <a:lnTo>
                        <a:pt x="811" y="612"/>
                      </a:lnTo>
                      <a:lnTo>
                        <a:pt x="811" y="585"/>
                      </a:lnTo>
                      <a:lnTo>
                        <a:pt x="808" y="558"/>
                      </a:lnTo>
                      <a:lnTo>
                        <a:pt x="800" y="531"/>
                      </a:lnTo>
                      <a:lnTo>
                        <a:pt x="790" y="505"/>
                      </a:lnTo>
                      <a:lnTo>
                        <a:pt x="775" y="481"/>
                      </a:lnTo>
                      <a:lnTo>
                        <a:pt x="757" y="458"/>
                      </a:lnTo>
                      <a:lnTo>
                        <a:pt x="737" y="438"/>
                      </a:lnTo>
                      <a:lnTo>
                        <a:pt x="715" y="422"/>
                      </a:lnTo>
                      <a:lnTo>
                        <a:pt x="691" y="408"/>
                      </a:lnTo>
                      <a:lnTo>
                        <a:pt x="666" y="398"/>
                      </a:lnTo>
                      <a:lnTo>
                        <a:pt x="639" y="391"/>
                      </a:lnTo>
                      <a:lnTo>
                        <a:pt x="612" y="388"/>
                      </a:lnTo>
                      <a:lnTo>
                        <a:pt x="585" y="388"/>
                      </a:lnTo>
                      <a:close/>
                      <a:moveTo>
                        <a:pt x="590" y="0"/>
                      </a:moveTo>
                      <a:lnTo>
                        <a:pt x="639" y="1"/>
                      </a:lnTo>
                      <a:lnTo>
                        <a:pt x="687" y="7"/>
                      </a:lnTo>
                      <a:lnTo>
                        <a:pt x="734" y="15"/>
                      </a:lnTo>
                      <a:lnTo>
                        <a:pt x="782" y="28"/>
                      </a:lnTo>
                      <a:lnTo>
                        <a:pt x="827" y="45"/>
                      </a:lnTo>
                      <a:lnTo>
                        <a:pt x="871" y="65"/>
                      </a:lnTo>
                      <a:lnTo>
                        <a:pt x="914" y="89"/>
                      </a:lnTo>
                      <a:lnTo>
                        <a:pt x="954" y="117"/>
                      </a:lnTo>
                      <a:lnTo>
                        <a:pt x="994" y="148"/>
                      </a:lnTo>
                      <a:lnTo>
                        <a:pt x="1030" y="182"/>
                      </a:lnTo>
                      <a:lnTo>
                        <a:pt x="1064" y="220"/>
                      </a:lnTo>
                      <a:lnTo>
                        <a:pt x="1095" y="262"/>
                      </a:lnTo>
                      <a:lnTo>
                        <a:pt x="1122" y="306"/>
                      </a:lnTo>
                      <a:lnTo>
                        <a:pt x="1145" y="352"/>
                      </a:lnTo>
                      <a:lnTo>
                        <a:pt x="1164" y="398"/>
                      </a:lnTo>
                      <a:lnTo>
                        <a:pt x="1178" y="445"/>
                      </a:lnTo>
                      <a:lnTo>
                        <a:pt x="1189" y="494"/>
                      </a:lnTo>
                      <a:lnTo>
                        <a:pt x="1196" y="543"/>
                      </a:lnTo>
                      <a:lnTo>
                        <a:pt x="1199" y="591"/>
                      </a:lnTo>
                      <a:lnTo>
                        <a:pt x="1197" y="640"/>
                      </a:lnTo>
                      <a:lnTo>
                        <a:pt x="1192" y="688"/>
                      </a:lnTo>
                      <a:lnTo>
                        <a:pt x="1183" y="735"/>
                      </a:lnTo>
                      <a:lnTo>
                        <a:pt x="1170" y="782"/>
                      </a:lnTo>
                      <a:lnTo>
                        <a:pt x="1154" y="828"/>
                      </a:lnTo>
                      <a:lnTo>
                        <a:pt x="1134" y="872"/>
                      </a:lnTo>
                      <a:lnTo>
                        <a:pt x="1110" y="915"/>
                      </a:lnTo>
                      <a:lnTo>
                        <a:pt x="1082" y="955"/>
                      </a:lnTo>
                      <a:lnTo>
                        <a:pt x="1051" y="995"/>
                      </a:lnTo>
                      <a:lnTo>
                        <a:pt x="1016" y="1031"/>
                      </a:lnTo>
                      <a:lnTo>
                        <a:pt x="979" y="1065"/>
                      </a:lnTo>
                      <a:lnTo>
                        <a:pt x="937" y="1096"/>
                      </a:lnTo>
                      <a:lnTo>
                        <a:pt x="893" y="1123"/>
                      </a:lnTo>
                      <a:lnTo>
                        <a:pt x="848" y="1146"/>
                      </a:lnTo>
                      <a:lnTo>
                        <a:pt x="801" y="1165"/>
                      </a:lnTo>
                      <a:lnTo>
                        <a:pt x="754" y="1180"/>
                      </a:lnTo>
                      <a:lnTo>
                        <a:pt x="706" y="1190"/>
                      </a:lnTo>
                      <a:lnTo>
                        <a:pt x="657" y="1198"/>
                      </a:lnTo>
                      <a:lnTo>
                        <a:pt x="609" y="1200"/>
                      </a:lnTo>
                      <a:lnTo>
                        <a:pt x="560" y="1198"/>
                      </a:lnTo>
                      <a:lnTo>
                        <a:pt x="512" y="1194"/>
                      </a:lnTo>
                      <a:lnTo>
                        <a:pt x="465" y="1185"/>
                      </a:lnTo>
                      <a:lnTo>
                        <a:pt x="417" y="1172"/>
                      </a:lnTo>
                      <a:lnTo>
                        <a:pt x="372" y="1155"/>
                      </a:lnTo>
                      <a:lnTo>
                        <a:pt x="328" y="1135"/>
                      </a:lnTo>
                      <a:lnTo>
                        <a:pt x="285" y="1110"/>
                      </a:lnTo>
                      <a:lnTo>
                        <a:pt x="245" y="1083"/>
                      </a:lnTo>
                      <a:lnTo>
                        <a:pt x="206" y="1052"/>
                      </a:lnTo>
                      <a:lnTo>
                        <a:pt x="169" y="1017"/>
                      </a:lnTo>
                      <a:lnTo>
                        <a:pt x="136" y="979"/>
                      </a:lnTo>
                      <a:lnTo>
                        <a:pt x="105" y="937"/>
                      </a:lnTo>
                      <a:lnTo>
                        <a:pt x="77" y="893"/>
                      </a:lnTo>
                      <a:lnTo>
                        <a:pt x="54" y="848"/>
                      </a:lnTo>
                      <a:lnTo>
                        <a:pt x="35" y="802"/>
                      </a:lnTo>
                      <a:lnTo>
                        <a:pt x="21" y="754"/>
                      </a:lnTo>
                      <a:lnTo>
                        <a:pt x="10" y="706"/>
                      </a:lnTo>
                      <a:lnTo>
                        <a:pt x="3" y="658"/>
                      </a:lnTo>
                      <a:lnTo>
                        <a:pt x="0" y="609"/>
                      </a:lnTo>
                      <a:lnTo>
                        <a:pt x="2" y="560"/>
                      </a:lnTo>
                      <a:lnTo>
                        <a:pt x="7" y="512"/>
                      </a:lnTo>
                      <a:lnTo>
                        <a:pt x="16" y="464"/>
                      </a:lnTo>
                      <a:lnTo>
                        <a:pt x="29" y="418"/>
                      </a:lnTo>
                      <a:lnTo>
                        <a:pt x="45" y="372"/>
                      </a:lnTo>
                      <a:lnTo>
                        <a:pt x="65" y="328"/>
                      </a:lnTo>
                      <a:lnTo>
                        <a:pt x="89" y="285"/>
                      </a:lnTo>
                      <a:lnTo>
                        <a:pt x="117" y="244"/>
                      </a:lnTo>
                      <a:lnTo>
                        <a:pt x="148" y="206"/>
                      </a:lnTo>
                      <a:lnTo>
                        <a:pt x="183" y="169"/>
                      </a:lnTo>
                      <a:lnTo>
                        <a:pt x="220" y="135"/>
                      </a:lnTo>
                      <a:lnTo>
                        <a:pt x="262" y="104"/>
                      </a:lnTo>
                      <a:lnTo>
                        <a:pt x="306" y="77"/>
                      </a:lnTo>
                      <a:lnTo>
                        <a:pt x="351" y="54"/>
                      </a:lnTo>
                      <a:lnTo>
                        <a:pt x="398" y="35"/>
                      </a:lnTo>
                      <a:lnTo>
                        <a:pt x="445" y="20"/>
                      </a:lnTo>
                      <a:lnTo>
                        <a:pt x="493" y="9"/>
                      </a:lnTo>
                      <a:lnTo>
                        <a:pt x="542" y="2"/>
                      </a:lnTo>
                      <a:lnTo>
                        <a:pt x="5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Garamond"/>
                    <a:cs typeface="Garamond"/>
                  </a:endParaRPr>
                </a:p>
              </p:txBody>
            </p:sp>
          </p:grpSp>
          <p:grpSp>
            <p:nvGrpSpPr>
              <p:cNvPr id="74" name="Group 43"/>
              <p:cNvGrpSpPr/>
              <p:nvPr/>
            </p:nvGrpSpPr>
            <p:grpSpPr>
              <a:xfrm>
                <a:off x="7846069" y="3028345"/>
                <a:ext cx="445696" cy="445940"/>
                <a:chOff x="1516335" y="2552859"/>
                <a:chExt cx="1756879" cy="1757840"/>
              </a:xfrm>
              <a:grpFill/>
            </p:grpSpPr>
            <p:sp>
              <p:nvSpPr>
                <p:cNvPr id="75" name="Freeform 125"/>
                <p:cNvSpPr>
                  <a:spLocks noEditPoints="1"/>
                </p:cNvSpPr>
                <p:nvPr/>
              </p:nvSpPr>
              <p:spPr bwMode="auto">
                <a:xfrm rot="674051">
                  <a:off x="1516335" y="2552859"/>
                  <a:ext cx="1756879" cy="1757840"/>
                </a:xfrm>
                <a:custGeom>
                  <a:avLst/>
                  <a:gdLst/>
                  <a:ahLst/>
                  <a:cxnLst>
                    <a:cxn ang="0">
                      <a:pos x="871" y="808"/>
                    </a:cxn>
                    <a:cxn ang="0">
                      <a:pos x="819" y="851"/>
                    </a:cxn>
                    <a:cxn ang="0">
                      <a:pos x="799" y="917"/>
                    </a:cxn>
                    <a:cxn ang="0">
                      <a:pos x="819" y="983"/>
                    </a:cxn>
                    <a:cxn ang="0">
                      <a:pos x="871" y="1025"/>
                    </a:cxn>
                    <a:cxn ang="0">
                      <a:pos x="941" y="1032"/>
                    </a:cxn>
                    <a:cxn ang="0">
                      <a:pos x="1000" y="1000"/>
                    </a:cxn>
                    <a:cxn ang="0">
                      <a:pos x="1032" y="940"/>
                    </a:cxn>
                    <a:cxn ang="0">
                      <a:pos x="1025" y="871"/>
                    </a:cxn>
                    <a:cxn ang="0">
                      <a:pos x="982" y="820"/>
                    </a:cxn>
                    <a:cxn ang="0">
                      <a:pos x="917" y="799"/>
                    </a:cxn>
                    <a:cxn ang="0">
                      <a:pos x="900" y="169"/>
                    </a:cxn>
                    <a:cxn ang="0">
                      <a:pos x="1018" y="176"/>
                    </a:cxn>
                    <a:cxn ang="0">
                      <a:pos x="1162" y="210"/>
                    </a:cxn>
                    <a:cxn ang="0">
                      <a:pos x="1292" y="79"/>
                    </a:cxn>
                    <a:cxn ang="0">
                      <a:pos x="1443" y="165"/>
                    </a:cxn>
                    <a:cxn ang="0">
                      <a:pos x="1433" y="377"/>
                    </a:cxn>
                    <a:cxn ang="0">
                      <a:pos x="1535" y="496"/>
                    </a:cxn>
                    <a:cxn ang="0">
                      <a:pos x="1609" y="635"/>
                    </a:cxn>
                    <a:cxn ang="0">
                      <a:pos x="1808" y="703"/>
                    </a:cxn>
                    <a:cxn ang="0">
                      <a:pos x="1833" y="875"/>
                    </a:cxn>
                    <a:cxn ang="0">
                      <a:pos x="1661" y="978"/>
                    </a:cxn>
                    <a:cxn ang="0">
                      <a:pos x="1626" y="1153"/>
                    </a:cxn>
                    <a:cxn ang="0">
                      <a:pos x="1729" y="1344"/>
                    </a:cxn>
                    <a:cxn ang="0">
                      <a:pos x="1632" y="1491"/>
                    </a:cxn>
                    <a:cxn ang="0">
                      <a:pos x="1420" y="1470"/>
                    </a:cxn>
                    <a:cxn ang="0">
                      <a:pos x="1293" y="1563"/>
                    </a:cxn>
                    <a:cxn ang="0">
                      <a:pos x="1245" y="1775"/>
                    </a:cxn>
                    <a:cxn ang="0">
                      <a:pos x="1074" y="1821"/>
                    </a:cxn>
                    <a:cxn ang="0">
                      <a:pos x="935" y="1665"/>
                    </a:cxn>
                    <a:cxn ang="0">
                      <a:pos x="796" y="1655"/>
                    </a:cxn>
                    <a:cxn ang="0">
                      <a:pos x="629" y="1607"/>
                    </a:cxn>
                    <a:cxn ang="0">
                      <a:pos x="441" y="1702"/>
                    </a:cxn>
                    <a:cxn ang="0">
                      <a:pos x="300" y="1596"/>
                    </a:cxn>
                    <a:cxn ang="0">
                      <a:pos x="332" y="1382"/>
                    </a:cxn>
                    <a:cxn ang="0">
                      <a:pos x="247" y="1249"/>
                    </a:cxn>
                    <a:cxn ang="0">
                      <a:pos x="41" y="1190"/>
                    </a:cxn>
                    <a:cxn ang="0">
                      <a:pos x="5" y="1018"/>
                    </a:cxn>
                    <a:cxn ang="0">
                      <a:pos x="170" y="936"/>
                    </a:cxn>
                    <a:cxn ang="0">
                      <a:pos x="180" y="796"/>
                    </a:cxn>
                    <a:cxn ang="0">
                      <a:pos x="228" y="627"/>
                    </a:cxn>
                    <a:cxn ang="0">
                      <a:pos x="104" y="491"/>
                    </a:cxn>
                    <a:cxn ang="0">
                      <a:pos x="201" y="343"/>
                    </a:cxn>
                    <a:cxn ang="0">
                      <a:pos x="376" y="401"/>
                    </a:cxn>
                    <a:cxn ang="0">
                      <a:pos x="496" y="299"/>
                    </a:cxn>
                    <a:cxn ang="0">
                      <a:pos x="635" y="224"/>
                    </a:cxn>
                    <a:cxn ang="0">
                      <a:pos x="645" y="40"/>
                    </a:cxn>
                    <a:cxn ang="0">
                      <a:pos x="818" y="4"/>
                    </a:cxn>
                  </a:cxnLst>
                  <a:rect l="0" t="0" r="r" b="b"/>
                  <a:pathLst>
                    <a:path w="1833" h="1834">
                      <a:moveTo>
                        <a:pt x="917" y="799"/>
                      </a:moveTo>
                      <a:lnTo>
                        <a:pt x="893" y="802"/>
                      </a:lnTo>
                      <a:lnTo>
                        <a:pt x="871" y="808"/>
                      </a:lnTo>
                      <a:lnTo>
                        <a:pt x="851" y="820"/>
                      </a:lnTo>
                      <a:lnTo>
                        <a:pt x="834" y="833"/>
                      </a:lnTo>
                      <a:lnTo>
                        <a:pt x="819" y="851"/>
                      </a:lnTo>
                      <a:lnTo>
                        <a:pt x="808" y="871"/>
                      </a:lnTo>
                      <a:lnTo>
                        <a:pt x="801" y="893"/>
                      </a:lnTo>
                      <a:lnTo>
                        <a:pt x="799" y="917"/>
                      </a:lnTo>
                      <a:lnTo>
                        <a:pt x="801" y="940"/>
                      </a:lnTo>
                      <a:lnTo>
                        <a:pt x="808" y="962"/>
                      </a:lnTo>
                      <a:lnTo>
                        <a:pt x="819" y="983"/>
                      </a:lnTo>
                      <a:lnTo>
                        <a:pt x="834" y="1000"/>
                      </a:lnTo>
                      <a:lnTo>
                        <a:pt x="851" y="1015"/>
                      </a:lnTo>
                      <a:lnTo>
                        <a:pt x="871" y="1025"/>
                      </a:lnTo>
                      <a:lnTo>
                        <a:pt x="893" y="1032"/>
                      </a:lnTo>
                      <a:lnTo>
                        <a:pt x="917" y="1034"/>
                      </a:lnTo>
                      <a:lnTo>
                        <a:pt x="941" y="1032"/>
                      </a:lnTo>
                      <a:lnTo>
                        <a:pt x="963" y="1025"/>
                      </a:lnTo>
                      <a:lnTo>
                        <a:pt x="982" y="1015"/>
                      </a:lnTo>
                      <a:lnTo>
                        <a:pt x="1000" y="1000"/>
                      </a:lnTo>
                      <a:lnTo>
                        <a:pt x="1014" y="983"/>
                      </a:lnTo>
                      <a:lnTo>
                        <a:pt x="1025" y="962"/>
                      </a:lnTo>
                      <a:lnTo>
                        <a:pt x="1032" y="940"/>
                      </a:lnTo>
                      <a:lnTo>
                        <a:pt x="1034" y="917"/>
                      </a:lnTo>
                      <a:lnTo>
                        <a:pt x="1032" y="893"/>
                      </a:lnTo>
                      <a:lnTo>
                        <a:pt x="1025" y="871"/>
                      </a:lnTo>
                      <a:lnTo>
                        <a:pt x="1014" y="851"/>
                      </a:lnTo>
                      <a:lnTo>
                        <a:pt x="1000" y="833"/>
                      </a:lnTo>
                      <a:lnTo>
                        <a:pt x="982" y="820"/>
                      </a:lnTo>
                      <a:lnTo>
                        <a:pt x="963" y="808"/>
                      </a:lnTo>
                      <a:lnTo>
                        <a:pt x="941" y="802"/>
                      </a:lnTo>
                      <a:lnTo>
                        <a:pt x="917" y="799"/>
                      </a:lnTo>
                      <a:close/>
                      <a:moveTo>
                        <a:pt x="875" y="0"/>
                      </a:moveTo>
                      <a:lnTo>
                        <a:pt x="875" y="0"/>
                      </a:lnTo>
                      <a:lnTo>
                        <a:pt x="900" y="169"/>
                      </a:lnTo>
                      <a:lnTo>
                        <a:pt x="917" y="169"/>
                      </a:lnTo>
                      <a:lnTo>
                        <a:pt x="968" y="171"/>
                      </a:lnTo>
                      <a:lnTo>
                        <a:pt x="1018" y="176"/>
                      </a:lnTo>
                      <a:lnTo>
                        <a:pt x="1067" y="184"/>
                      </a:lnTo>
                      <a:lnTo>
                        <a:pt x="1115" y="195"/>
                      </a:lnTo>
                      <a:lnTo>
                        <a:pt x="1162" y="210"/>
                      </a:lnTo>
                      <a:lnTo>
                        <a:pt x="1207" y="228"/>
                      </a:lnTo>
                      <a:lnTo>
                        <a:pt x="1292" y="80"/>
                      </a:lnTo>
                      <a:lnTo>
                        <a:pt x="1292" y="79"/>
                      </a:lnTo>
                      <a:lnTo>
                        <a:pt x="1344" y="104"/>
                      </a:lnTo>
                      <a:lnTo>
                        <a:pt x="1394" y="133"/>
                      </a:lnTo>
                      <a:lnTo>
                        <a:pt x="1443" y="165"/>
                      </a:lnTo>
                      <a:lnTo>
                        <a:pt x="1491" y="200"/>
                      </a:lnTo>
                      <a:lnTo>
                        <a:pt x="1535" y="239"/>
                      </a:lnTo>
                      <a:lnTo>
                        <a:pt x="1433" y="377"/>
                      </a:lnTo>
                      <a:lnTo>
                        <a:pt x="1469" y="414"/>
                      </a:lnTo>
                      <a:lnTo>
                        <a:pt x="1503" y="454"/>
                      </a:lnTo>
                      <a:lnTo>
                        <a:pt x="1535" y="496"/>
                      </a:lnTo>
                      <a:lnTo>
                        <a:pt x="1562" y="541"/>
                      </a:lnTo>
                      <a:lnTo>
                        <a:pt x="1587" y="587"/>
                      </a:lnTo>
                      <a:lnTo>
                        <a:pt x="1609" y="635"/>
                      </a:lnTo>
                      <a:lnTo>
                        <a:pt x="1774" y="590"/>
                      </a:lnTo>
                      <a:lnTo>
                        <a:pt x="1794" y="647"/>
                      </a:lnTo>
                      <a:lnTo>
                        <a:pt x="1808" y="703"/>
                      </a:lnTo>
                      <a:lnTo>
                        <a:pt x="1821" y="760"/>
                      </a:lnTo>
                      <a:lnTo>
                        <a:pt x="1829" y="817"/>
                      </a:lnTo>
                      <a:lnTo>
                        <a:pt x="1833" y="875"/>
                      </a:lnTo>
                      <a:lnTo>
                        <a:pt x="1663" y="900"/>
                      </a:lnTo>
                      <a:lnTo>
                        <a:pt x="1663" y="917"/>
                      </a:lnTo>
                      <a:lnTo>
                        <a:pt x="1661" y="978"/>
                      </a:lnTo>
                      <a:lnTo>
                        <a:pt x="1654" y="1038"/>
                      </a:lnTo>
                      <a:lnTo>
                        <a:pt x="1642" y="1096"/>
                      </a:lnTo>
                      <a:lnTo>
                        <a:pt x="1626" y="1153"/>
                      </a:lnTo>
                      <a:lnTo>
                        <a:pt x="1605" y="1208"/>
                      </a:lnTo>
                      <a:lnTo>
                        <a:pt x="1754" y="1293"/>
                      </a:lnTo>
                      <a:lnTo>
                        <a:pt x="1729" y="1344"/>
                      </a:lnTo>
                      <a:lnTo>
                        <a:pt x="1700" y="1395"/>
                      </a:lnTo>
                      <a:lnTo>
                        <a:pt x="1668" y="1444"/>
                      </a:lnTo>
                      <a:lnTo>
                        <a:pt x="1632" y="1491"/>
                      </a:lnTo>
                      <a:lnTo>
                        <a:pt x="1594" y="1536"/>
                      </a:lnTo>
                      <a:lnTo>
                        <a:pt x="1457" y="1433"/>
                      </a:lnTo>
                      <a:lnTo>
                        <a:pt x="1420" y="1470"/>
                      </a:lnTo>
                      <a:lnTo>
                        <a:pt x="1380" y="1503"/>
                      </a:lnTo>
                      <a:lnTo>
                        <a:pt x="1338" y="1535"/>
                      </a:lnTo>
                      <a:lnTo>
                        <a:pt x="1293" y="1563"/>
                      </a:lnTo>
                      <a:lnTo>
                        <a:pt x="1247" y="1587"/>
                      </a:lnTo>
                      <a:lnTo>
                        <a:pt x="1199" y="1609"/>
                      </a:lnTo>
                      <a:lnTo>
                        <a:pt x="1245" y="1775"/>
                      </a:lnTo>
                      <a:lnTo>
                        <a:pt x="1188" y="1795"/>
                      </a:lnTo>
                      <a:lnTo>
                        <a:pt x="1132" y="1810"/>
                      </a:lnTo>
                      <a:lnTo>
                        <a:pt x="1074" y="1821"/>
                      </a:lnTo>
                      <a:lnTo>
                        <a:pt x="1017" y="1830"/>
                      </a:lnTo>
                      <a:lnTo>
                        <a:pt x="959" y="1834"/>
                      </a:lnTo>
                      <a:lnTo>
                        <a:pt x="935" y="1665"/>
                      </a:lnTo>
                      <a:lnTo>
                        <a:pt x="917" y="1665"/>
                      </a:lnTo>
                      <a:lnTo>
                        <a:pt x="856" y="1662"/>
                      </a:lnTo>
                      <a:lnTo>
                        <a:pt x="796" y="1655"/>
                      </a:lnTo>
                      <a:lnTo>
                        <a:pt x="739" y="1644"/>
                      </a:lnTo>
                      <a:lnTo>
                        <a:pt x="683" y="1627"/>
                      </a:lnTo>
                      <a:lnTo>
                        <a:pt x="629" y="1607"/>
                      </a:lnTo>
                      <a:lnTo>
                        <a:pt x="544" y="1755"/>
                      </a:lnTo>
                      <a:lnTo>
                        <a:pt x="492" y="1730"/>
                      </a:lnTo>
                      <a:lnTo>
                        <a:pt x="441" y="1702"/>
                      </a:lnTo>
                      <a:lnTo>
                        <a:pt x="392" y="1670"/>
                      </a:lnTo>
                      <a:lnTo>
                        <a:pt x="345" y="1635"/>
                      </a:lnTo>
                      <a:lnTo>
                        <a:pt x="300" y="1596"/>
                      </a:lnTo>
                      <a:lnTo>
                        <a:pt x="402" y="1459"/>
                      </a:lnTo>
                      <a:lnTo>
                        <a:pt x="365" y="1422"/>
                      </a:lnTo>
                      <a:lnTo>
                        <a:pt x="332" y="1382"/>
                      </a:lnTo>
                      <a:lnTo>
                        <a:pt x="300" y="1340"/>
                      </a:lnTo>
                      <a:lnTo>
                        <a:pt x="272" y="1295"/>
                      </a:lnTo>
                      <a:lnTo>
                        <a:pt x="247" y="1249"/>
                      </a:lnTo>
                      <a:lnTo>
                        <a:pt x="225" y="1201"/>
                      </a:lnTo>
                      <a:lnTo>
                        <a:pt x="61" y="1245"/>
                      </a:lnTo>
                      <a:lnTo>
                        <a:pt x="41" y="1190"/>
                      </a:lnTo>
                      <a:lnTo>
                        <a:pt x="26" y="1133"/>
                      </a:lnTo>
                      <a:lnTo>
                        <a:pt x="13" y="1076"/>
                      </a:lnTo>
                      <a:lnTo>
                        <a:pt x="5" y="1018"/>
                      </a:lnTo>
                      <a:lnTo>
                        <a:pt x="0" y="960"/>
                      </a:lnTo>
                      <a:lnTo>
                        <a:pt x="2" y="961"/>
                      </a:lnTo>
                      <a:lnTo>
                        <a:pt x="170" y="936"/>
                      </a:lnTo>
                      <a:lnTo>
                        <a:pt x="170" y="917"/>
                      </a:lnTo>
                      <a:lnTo>
                        <a:pt x="172" y="855"/>
                      </a:lnTo>
                      <a:lnTo>
                        <a:pt x="180" y="796"/>
                      </a:lnTo>
                      <a:lnTo>
                        <a:pt x="191" y="738"/>
                      </a:lnTo>
                      <a:lnTo>
                        <a:pt x="207" y="682"/>
                      </a:lnTo>
                      <a:lnTo>
                        <a:pt x="228" y="627"/>
                      </a:lnTo>
                      <a:lnTo>
                        <a:pt x="80" y="543"/>
                      </a:lnTo>
                      <a:lnTo>
                        <a:pt x="79" y="544"/>
                      </a:lnTo>
                      <a:lnTo>
                        <a:pt x="104" y="491"/>
                      </a:lnTo>
                      <a:lnTo>
                        <a:pt x="133" y="440"/>
                      </a:lnTo>
                      <a:lnTo>
                        <a:pt x="166" y="390"/>
                      </a:lnTo>
                      <a:lnTo>
                        <a:pt x="201" y="343"/>
                      </a:lnTo>
                      <a:lnTo>
                        <a:pt x="240" y="297"/>
                      </a:lnTo>
                      <a:lnTo>
                        <a:pt x="240" y="300"/>
                      </a:lnTo>
                      <a:lnTo>
                        <a:pt x="376" y="401"/>
                      </a:lnTo>
                      <a:lnTo>
                        <a:pt x="413" y="364"/>
                      </a:lnTo>
                      <a:lnTo>
                        <a:pt x="453" y="330"/>
                      </a:lnTo>
                      <a:lnTo>
                        <a:pt x="496" y="299"/>
                      </a:lnTo>
                      <a:lnTo>
                        <a:pt x="540" y="270"/>
                      </a:lnTo>
                      <a:lnTo>
                        <a:pt x="587" y="246"/>
                      </a:lnTo>
                      <a:lnTo>
                        <a:pt x="635" y="224"/>
                      </a:lnTo>
                      <a:lnTo>
                        <a:pt x="590" y="60"/>
                      </a:lnTo>
                      <a:lnTo>
                        <a:pt x="589" y="59"/>
                      </a:lnTo>
                      <a:lnTo>
                        <a:pt x="645" y="40"/>
                      </a:lnTo>
                      <a:lnTo>
                        <a:pt x="702" y="24"/>
                      </a:lnTo>
                      <a:lnTo>
                        <a:pt x="760" y="12"/>
                      </a:lnTo>
                      <a:lnTo>
                        <a:pt x="818" y="4"/>
                      </a:lnTo>
                      <a:lnTo>
                        <a:pt x="8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Garamond"/>
                    <a:cs typeface="Garamond"/>
                  </a:endParaRPr>
                </a:p>
              </p:txBody>
            </p:sp>
            <p:sp>
              <p:nvSpPr>
                <p:cNvPr id="76" name="Freeform 126"/>
                <p:cNvSpPr>
                  <a:spLocks noEditPoints="1"/>
                </p:cNvSpPr>
                <p:nvPr/>
              </p:nvSpPr>
              <p:spPr bwMode="auto">
                <a:xfrm rot="674051">
                  <a:off x="1820172" y="2856694"/>
                  <a:ext cx="1149208" cy="1150168"/>
                </a:xfrm>
                <a:custGeom>
                  <a:avLst/>
                  <a:gdLst/>
                  <a:ahLst/>
                  <a:cxnLst>
                    <a:cxn ang="0">
                      <a:pos x="558" y="392"/>
                    </a:cxn>
                    <a:cxn ang="0">
                      <a:pos x="505" y="410"/>
                    </a:cxn>
                    <a:cxn ang="0">
                      <a:pos x="457" y="442"/>
                    </a:cxn>
                    <a:cxn ang="0">
                      <a:pos x="422" y="485"/>
                    </a:cxn>
                    <a:cxn ang="0">
                      <a:pos x="398" y="534"/>
                    </a:cxn>
                    <a:cxn ang="0">
                      <a:pos x="388" y="587"/>
                    </a:cxn>
                    <a:cxn ang="0">
                      <a:pos x="392" y="642"/>
                    </a:cxn>
                    <a:cxn ang="0">
                      <a:pos x="410" y="694"/>
                    </a:cxn>
                    <a:cxn ang="0">
                      <a:pos x="443" y="742"/>
                    </a:cxn>
                    <a:cxn ang="0">
                      <a:pos x="485" y="778"/>
                    </a:cxn>
                    <a:cxn ang="0">
                      <a:pos x="534" y="801"/>
                    </a:cxn>
                    <a:cxn ang="0">
                      <a:pos x="587" y="812"/>
                    </a:cxn>
                    <a:cxn ang="0">
                      <a:pos x="642" y="808"/>
                    </a:cxn>
                    <a:cxn ang="0">
                      <a:pos x="694" y="790"/>
                    </a:cxn>
                    <a:cxn ang="0">
                      <a:pos x="742" y="757"/>
                    </a:cxn>
                    <a:cxn ang="0">
                      <a:pos x="778" y="715"/>
                    </a:cxn>
                    <a:cxn ang="0">
                      <a:pos x="801" y="666"/>
                    </a:cxn>
                    <a:cxn ang="0">
                      <a:pos x="811" y="612"/>
                    </a:cxn>
                    <a:cxn ang="0">
                      <a:pos x="808" y="558"/>
                    </a:cxn>
                    <a:cxn ang="0">
                      <a:pos x="790" y="505"/>
                    </a:cxn>
                    <a:cxn ang="0">
                      <a:pos x="757" y="458"/>
                    </a:cxn>
                    <a:cxn ang="0">
                      <a:pos x="715" y="422"/>
                    </a:cxn>
                    <a:cxn ang="0">
                      <a:pos x="666" y="398"/>
                    </a:cxn>
                    <a:cxn ang="0">
                      <a:pos x="612" y="388"/>
                    </a:cxn>
                    <a:cxn ang="0">
                      <a:pos x="590" y="0"/>
                    </a:cxn>
                    <a:cxn ang="0">
                      <a:pos x="687" y="7"/>
                    </a:cxn>
                    <a:cxn ang="0">
                      <a:pos x="782" y="28"/>
                    </a:cxn>
                    <a:cxn ang="0">
                      <a:pos x="871" y="65"/>
                    </a:cxn>
                    <a:cxn ang="0">
                      <a:pos x="954" y="117"/>
                    </a:cxn>
                    <a:cxn ang="0">
                      <a:pos x="1030" y="182"/>
                    </a:cxn>
                    <a:cxn ang="0">
                      <a:pos x="1095" y="262"/>
                    </a:cxn>
                    <a:cxn ang="0">
                      <a:pos x="1145" y="352"/>
                    </a:cxn>
                    <a:cxn ang="0">
                      <a:pos x="1178" y="445"/>
                    </a:cxn>
                    <a:cxn ang="0">
                      <a:pos x="1196" y="543"/>
                    </a:cxn>
                    <a:cxn ang="0">
                      <a:pos x="1197" y="640"/>
                    </a:cxn>
                    <a:cxn ang="0">
                      <a:pos x="1183" y="735"/>
                    </a:cxn>
                    <a:cxn ang="0">
                      <a:pos x="1154" y="828"/>
                    </a:cxn>
                    <a:cxn ang="0">
                      <a:pos x="1110" y="915"/>
                    </a:cxn>
                    <a:cxn ang="0">
                      <a:pos x="1051" y="995"/>
                    </a:cxn>
                    <a:cxn ang="0">
                      <a:pos x="979" y="1065"/>
                    </a:cxn>
                    <a:cxn ang="0">
                      <a:pos x="893" y="1123"/>
                    </a:cxn>
                    <a:cxn ang="0">
                      <a:pos x="801" y="1165"/>
                    </a:cxn>
                    <a:cxn ang="0">
                      <a:pos x="706" y="1190"/>
                    </a:cxn>
                    <a:cxn ang="0">
                      <a:pos x="609" y="1200"/>
                    </a:cxn>
                    <a:cxn ang="0">
                      <a:pos x="512" y="1194"/>
                    </a:cxn>
                    <a:cxn ang="0">
                      <a:pos x="417" y="1172"/>
                    </a:cxn>
                    <a:cxn ang="0">
                      <a:pos x="328" y="1135"/>
                    </a:cxn>
                    <a:cxn ang="0">
                      <a:pos x="245" y="1083"/>
                    </a:cxn>
                    <a:cxn ang="0">
                      <a:pos x="169" y="1017"/>
                    </a:cxn>
                    <a:cxn ang="0">
                      <a:pos x="105" y="937"/>
                    </a:cxn>
                    <a:cxn ang="0">
                      <a:pos x="54" y="848"/>
                    </a:cxn>
                    <a:cxn ang="0">
                      <a:pos x="21" y="754"/>
                    </a:cxn>
                    <a:cxn ang="0">
                      <a:pos x="3" y="658"/>
                    </a:cxn>
                    <a:cxn ang="0">
                      <a:pos x="2" y="560"/>
                    </a:cxn>
                    <a:cxn ang="0">
                      <a:pos x="16" y="464"/>
                    </a:cxn>
                    <a:cxn ang="0">
                      <a:pos x="45" y="372"/>
                    </a:cxn>
                    <a:cxn ang="0">
                      <a:pos x="89" y="285"/>
                    </a:cxn>
                    <a:cxn ang="0">
                      <a:pos x="148" y="206"/>
                    </a:cxn>
                    <a:cxn ang="0">
                      <a:pos x="220" y="135"/>
                    </a:cxn>
                    <a:cxn ang="0">
                      <a:pos x="306" y="77"/>
                    </a:cxn>
                    <a:cxn ang="0">
                      <a:pos x="398" y="35"/>
                    </a:cxn>
                    <a:cxn ang="0">
                      <a:pos x="493" y="9"/>
                    </a:cxn>
                    <a:cxn ang="0">
                      <a:pos x="590" y="0"/>
                    </a:cxn>
                  </a:cxnLst>
                  <a:rect l="0" t="0" r="r" b="b"/>
                  <a:pathLst>
                    <a:path w="1199" h="1200">
                      <a:moveTo>
                        <a:pt x="585" y="388"/>
                      </a:moveTo>
                      <a:lnTo>
                        <a:pt x="558" y="392"/>
                      </a:lnTo>
                      <a:lnTo>
                        <a:pt x="532" y="399"/>
                      </a:lnTo>
                      <a:lnTo>
                        <a:pt x="505" y="410"/>
                      </a:lnTo>
                      <a:lnTo>
                        <a:pt x="480" y="424"/>
                      </a:lnTo>
                      <a:lnTo>
                        <a:pt x="457" y="442"/>
                      </a:lnTo>
                      <a:lnTo>
                        <a:pt x="438" y="463"/>
                      </a:lnTo>
                      <a:lnTo>
                        <a:pt x="422" y="485"/>
                      </a:lnTo>
                      <a:lnTo>
                        <a:pt x="408" y="508"/>
                      </a:lnTo>
                      <a:lnTo>
                        <a:pt x="398" y="534"/>
                      </a:lnTo>
                      <a:lnTo>
                        <a:pt x="391" y="560"/>
                      </a:lnTo>
                      <a:lnTo>
                        <a:pt x="388" y="587"/>
                      </a:lnTo>
                      <a:lnTo>
                        <a:pt x="388" y="614"/>
                      </a:lnTo>
                      <a:lnTo>
                        <a:pt x="392" y="642"/>
                      </a:lnTo>
                      <a:lnTo>
                        <a:pt x="400" y="668"/>
                      </a:lnTo>
                      <a:lnTo>
                        <a:pt x="410" y="694"/>
                      </a:lnTo>
                      <a:lnTo>
                        <a:pt x="425" y="720"/>
                      </a:lnTo>
                      <a:lnTo>
                        <a:pt x="443" y="742"/>
                      </a:lnTo>
                      <a:lnTo>
                        <a:pt x="463" y="762"/>
                      </a:lnTo>
                      <a:lnTo>
                        <a:pt x="485" y="778"/>
                      </a:lnTo>
                      <a:lnTo>
                        <a:pt x="509" y="791"/>
                      </a:lnTo>
                      <a:lnTo>
                        <a:pt x="534" y="801"/>
                      </a:lnTo>
                      <a:lnTo>
                        <a:pt x="560" y="809"/>
                      </a:lnTo>
                      <a:lnTo>
                        <a:pt x="587" y="812"/>
                      </a:lnTo>
                      <a:lnTo>
                        <a:pt x="615" y="812"/>
                      </a:lnTo>
                      <a:lnTo>
                        <a:pt x="642" y="808"/>
                      </a:lnTo>
                      <a:lnTo>
                        <a:pt x="668" y="800"/>
                      </a:lnTo>
                      <a:lnTo>
                        <a:pt x="694" y="790"/>
                      </a:lnTo>
                      <a:lnTo>
                        <a:pt x="719" y="775"/>
                      </a:lnTo>
                      <a:lnTo>
                        <a:pt x="742" y="757"/>
                      </a:lnTo>
                      <a:lnTo>
                        <a:pt x="761" y="737"/>
                      </a:lnTo>
                      <a:lnTo>
                        <a:pt x="778" y="715"/>
                      </a:lnTo>
                      <a:lnTo>
                        <a:pt x="791" y="691"/>
                      </a:lnTo>
                      <a:lnTo>
                        <a:pt x="801" y="666"/>
                      </a:lnTo>
                      <a:lnTo>
                        <a:pt x="808" y="639"/>
                      </a:lnTo>
                      <a:lnTo>
                        <a:pt x="811" y="612"/>
                      </a:lnTo>
                      <a:lnTo>
                        <a:pt x="811" y="585"/>
                      </a:lnTo>
                      <a:lnTo>
                        <a:pt x="808" y="558"/>
                      </a:lnTo>
                      <a:lnTo>
                        <a:pt x="800" y="531"/>
                      </a:lnTo>
                      <a:lnTo>
                        <a:pt x="790" y="505"/>
                      </a:lnTo>
                      <a:lnTo>
                        <a:pt x="775" y="481"/>
                      </a:lnTo>
                      <a:lnTo>
                        <a:pt x="757" y="458"/>
                      </a:lnTo>
                      <a:lnTo>
                        <a:pt x="737" y="438"/>
                      </a:lnTo>
                      <a:lnTo>
                        <a:pt x="715" y="422"/>
                      </a:lnTo>
                      <a:lnTo>
                        <a:pt x="691" y="408"/>
                      </a:lnTo>
                      <a:lnTo>
                        <a:pt x="666" y="398"/>
                      </a:lnTo>
                      <a:lnTo>
                        <a:pt x="639" y="391"/>
                      </a:lnTo>
                      <a:lnTo>
                        <a:pt x="612" y="388"/>
                      </a:lnTo>
                      <a:lnTo>
                        <a:pt x="585" y="388"/>
                      </a:lnTo>
                      <a:close/>
                      <a:moveTo>
                        <a:pt x="590" y="0"/>
                      </a:moveTo>
                      <a:lnTo>
                        <a:pt x="639" y="1"/>
                      </a:lnTo>
                      <a:lnTo>
                        <a:pt x="687" y="7"/>
                      </a:lnTo>
                      <a:lnTo>
                        <a:pt x="734" y="15"/>
                      </a:lnTo>
                      <a:lnTo>
                        <a:pt x="782" y="28"/>
                      </a:lnTo>
                      <a:lnTo>
                        <a:pt x="827" y="45"/>
                      </a:lnTo>
                      <a:lnTo>
                        <a:pt x="871" y="65"/>
                      </a:lnTo>
                      <a:lnTo>
                        <a:pt x="914" y="89"/>
                      </a:lnTo>
                      <a:lnTo>
                        <a:pt x="954" y="117"/>
                      </a:lnTo>
                      <a:lnTo>
                        <a:pt x="994" y="148"/>
                      </a:lnTo>
                      <a:lnTo>
                        <a:pt x="1030" y="182"/>
                      </a:lnTo>
                      <a:lnTo>
                        <a:pt x="1064" y="220"/>
                      </a:lnTo>
                      <a:lnTo>
                        <a:pt x="1095" y="262"/>
                      </a:lnTo>
                      <a:lnTo>
                        <a:pt x="1122" y="306"/>
                      </a:lnTo>
                      <a:lnTo>
                        <a:pt x="1145" y="352"/>
                      </a:lnTo>
                      <a:lnTo>
                        <a:pt x="1164" y="398"/>
                      </a:lnTo>
                      <a:lnTo>
                        <a:pt x="1178" y="445"/>
                      </a:lnTo>
                      <a:lnTo>
                        <a:pt x="1189" y="494"/>
                      </a:lnTo>
                      <a:lnTo>
                        <a:pt x="1196" y="543"/>
                      </a:lnTo>
                      <a:lnTo>
                        <a:pt x="1199" y="591"/>
                      </a:lnTo>
                      <a:lnTo>
                        <a:pt x="1197" y="640"/>
                      </a:lnTo>
                      <a:lnTo>
                        <a:pt x="1192" y="688"/>
                      </a:lnTo>
                      <a:lnTo>
                        <a:pt x="1183" y="735"/>
                      </a:lnTo>
                      <a:lnTo>
                        <a:pt x="1170" y="782"/>
                      </a:lnTo>
                      <a:lnTo>
                        <a:pt x="1154" y="828"/>
                      </a:lnTo>
                      <a:lnTo>
                        <a:pt x="1134" y="872"/>
                      </a:lnTo>
                      <a:lnTo>
                        <a:pt x="1110" y="915"/>
                      </a:lnTo>
                      <a:lnTo>
                        <a:pt x="1082" y="955"/>
                      </a:lnTo>
                      <a:lnTo>
                        <a:pt x="1051" y="995"/>
                      </a:lnTo>
                      <a:lnTo>
                        <a:pt x="1016" y="1031"/>
                      </a:lnTo>
                      <a:lnTo>
                        <a:pt x="979" y="1065"/>
                      </a:lnTo>
                      <a:lnTo>
                        <a:pt x="937" y="1096"/>
                      </a:lnTo>
                      <a:lnTo>
                        <a:pt x="893" y="1123"/>
                      </a:lnTo>
                      <a:lnTo>
                        <a:pt x="848" y="1146"/>
                      </a:lnTo>
                      <a:lnTo>
                        <a:pt x="801" y="1165"/>
                      </a:lnTo>
                      <a:lnTo>
                        <a:pt x="754" y="1180"/>
                      </a:lnTo>
                      <a:lnTo>
                        <a:pt x="706" y="1190"/>
                      </a:lnTo>
                      <a:lnTo>
                        <a:pt x="657" y="1198"/>
                      </a:lnTo>
                      <a:lnTo>
                        <a:pt x="609" y="1200"/>
                      </a:lnTo>
                      <a:lnTo>
                        <a:pt x="560" y="1198"/>
                      </a:lnTo>
                      <a:lnTo>
                        <a:pt x="512" y="1194"/>
                      </a:lnTo>
                      <a:lnTo>
                        <a:pt x="465" y="1185"/>
                      </a:lnTo>
                      <a:lnTo>
                        <a:pt x="417" y="1172"/>
                      </a:lnTo>
                      <a:lnTo>
                        <a:pt x="372" y="1155"/>
                      </a:lnTo>
                      <a:lnTo>
                        <a:pt x="328" y="1135"/>
                      </a:lnTo>
                      <a:lnTo>
                        <a:pt x="285" y="1110"/>
                      </a:lnTo>
                      <a:lnTo>
                        <a:pt x="245" y="1083"/>
                      </a:lnTo>
                      <a:lnTo>
                        <a:pt x="206" y="1052"/>
                      </a:lnTo>
                      <a:lnTo>
                        <a:pt x="169" y="1017"/>
                      </a:lnTo>
                      <a:lnTo>
                        <a:pt x="136" y="979"/>
                      </a:lnTo>
                      <a:lnTo>
                        <a:pt x="105" y="937"/>
                      </a:lnTo>
                      <a:lnTo>
                        <a:pt x="77" y="893"/>
                      </a:lnTo>
                      <a:lnTo>
                        <a:pt x="54" y="848"/>
                      </a:lnTo>
                      <a:lnTo>
                        <a:pt x="35" y="802"/>
                      </a:lnTo>
                      <a:lnTo>
                        <a:pt x="21" y="754"/>
                      </a:lnTo>
                      <a:lnTo>
                        <a:pt x="10" y="706"/>
                      </a:lnTo>
                      <a:lnTo>
                        <a:pt x="3" y="658"/>
                      </a:lnTo>
                      <a:lnTo>
                        <a:pt x="0" y="609"/>
                      </a:lnTo>
                      <a:lnTo>
                        <a:pt x="2" y="560"/>
                      </a:lnTo>
                      <a:lnTo>
                        <a:pt x="7" y="512"/>
                      </a:lnTo>
                      <a:lnTo>
                        <a:pt x="16" y="464"/>
                      </a:lnTo>
                      <a:lnTo>
                        <a:pt x="29" y="418"/>
                      </a:lnTo>
                      <a:lnTo>
                        <a:pt x="45" y="372"/>
                      </a:lnTo>
                      <a:lnTo>
                        <a:pt x="65" y="328"/>
                      </a:lnTo>
                      <a:lnTo>
                        <a:pt x="89" y="285"/>
                      </a:lnTo>
                      <a:lnTo>
                        <a:pt x="117" y="244"/>
                      </a:lnTo>
                      <a:lnTo>
                        <a:pt x="148" y="206"/>
                      </a:lnTo>
                      <a:lnTo>
                        <a:pt x="183" y="169"/>
                      </a:lnTo>
                      <a:lnTo>
                        <a:pt x="220" y="135"/>
                      </a:lnTo>
                      <a:lnTo>
                        <a:pt x="262" y="104"/>
                      </a:lnTo>
                      <a:lnTo>
                        <a:pt x="306" y="77"/>
                      </a:lnTo>
                      <a:lnTo>
                        <a:pt x="351" y="54"/>
                      </a:lnTo>
                      <a:lnTo>
                        <a:pt x="398" y="35"/>
                      </a:lnTo>
                      <a:lnTo>
                        <a:pt x="445" y="20"/>
                      </a:lnTo>
                      <a:lnTo>
                        <a:pt x="493" y="9"/>
                      </a:lnTo>
                      <a:lnTo>
                        <a:pt x="542" y="2"/>
                      </a:lnTo>
                      <a:lnTo>
                        <a:pt x="5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Garamond"/>
                    <a:cs typeface="Garamond"/>
                  </a:endParaRPr>
                </a:p>
              </p:txBody>
            </p:sp>
          </p:grpSp>
        </p:grpSp>
      </p:grpSp>
    </p:spTree>
    <p:extLst>
      <p:ext uri="{BB962C8B-B14F-4D97-AF65-F5344CB8AC3E}">
        <p14:creationId xmlns:p14="http://schemas.microsoft.com/office/powerpoint/2010/main" val="159165889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2" presetClass="entr" presetSubtype="4" fill="hold" grpId="0" nodeType="afterEffect">
                                  <p:stCondLst>
                                    <p:cond delay="0"/>
                                  </p:stCondLst>
                                  <p:childTnLst>
                                    <p:set>
                                      <p:cBhvr>
                                        <p:cTn id="9" dur="1" fill="hold">
                                          <p:stCondLst>
                                            <p:cond delay="0"/>
                                          </p:stCondLst>
                                        </p:cTn>
                                        <p:tgtEl>
                                          <p:spTgt spid="47"/>
                                        </p:tgtEl>
                                        <p:attrNameLst>
                                          <p:attrName>style.visibility</p:attrName>
                                        </p:attrNameLst>
                                      </p:cBhvr>
                                      <p:to>
                                        <p:strVal val="visible"/>
                                      </p:to>
                                    </p:set>
                                    <p:anim calcmode="lin" valueType="num">
                                      <p:cBhvr additive="base">
                                        <p:cTn id="10" dur="500"/>
                                        <p:tgtEl>
                                          <p:spTgt spid="47"/>
                                        </p:tgtEl>
                                        <p:attrNameLst>
                                          <p:attrName>ppt_y</p:attrName>
                                        </p:attrNameLst>
                                      </p:cBhvr>
                                      <p:tavLst>
                                        <p:tav tm="0">
                                          <p:val>
                                            <p:strVal val="#ppt_y+#ppt_h*1.125000"/>
                                          </p:val>
                                        </p:tav>
                                        <p:tav tm="100000">
                                          <p:val>
                                            <p:strVal val="#ppt_y"/>
                                          </p:val>
                                        </p:tav>
                                      </p:tavLst>
                                    </p:anim>
                                    <p:animEffect transition="in" filter="wipe(up)">
                                      <p:cBhvr>
                                        <p:cTn id="11" dur="500"/>
                                        <p:tgtEl>
                                          <p:spTgt spid="47"/>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fade">
                                      <p:cBhvr>
                                        <p:cTn id="18" dur="500"/>
                                        <p:tgtEl>
                                          <p:spTgt spid="70"/>
                                        </p:tgtEl>
                                      </p:cBhvr>
                                    </p:animEffect>
                                  </p:childTnLst>
                                </p:cTn>
                              </p:par>
                            </p:childTnLst>
                          </p:cTn>
                        </p:par>
                        <p:par>
                          <p:cTn id="19" fill="hold">
                            <p:stCondLst>
                              <p:cond delay="1000"/>
                            </p:stCondLst>
                            <p:childTnLst>
                              <p:par>
                                <p:cTn id="20" presetID="42" presetClass="entr" presetSubtype="0" fill="hold" grpId="0" nodeType="after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1000"/>
                                        <p:tgtEl>
                                          <p:spTgt spid="66"/>
                                        </p:tgtEl>
                                      </p:cBhvr>
                                    </p:animEffect>
                                    <p:anim calcmode="lin" valueType="num">
                                      <p:cBhvr>
                                        <p:cTn id="23" dur="1000" fill="hold"/>
                                        <p:tgtEl>
                                          <p:spTgt spid="66"/>
                                        </p:tgtEl>
                                        <p:attrNameLst>
                                          <p:attrName>ppt_x</p:attrName>
                                        </p:attrNameLst>
                                      </p:cBhvr>
                                      <p:tavLst>
                                        <p:tav tm="0">
                                          <p:val>
                                            <p:strVal val="#ppt_x"/>
                                          </p:val>
                                        </p:tav>
                                        <p:tav tm="100000">
                                          <p:val>
                                            <p:strVal val="#ppt_x"/>
                                          </p:val>
                                        </p:tav>
                                      </p:tavLst>
                                    </p:anim>
                                    <p:anim calcmode="lin" valueType="num">
                                      <p:cBhvr>
                                        <p:cTn id="24" dur="1000" fill="hold"/>
                                        <p:tgtEl>
                                          <p:spTgt spid="66"/>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500"/>
                                        <p:tgtEl>
                                          <p:spTgt spid="67"/>
                                        </p:tgtEl>
                                      </p:cBhvr>
                                    </p:animEffect>
                                  </p:childTnLst>
                                </p:cTn>
                              </p:par>
                            </p:childTnLst>
                          </p:cTn>
                        </p:par>
                        <p:par>
                          <p:cTn id="29" fill="hold">
                            <p:stCondLst>
                              <p:cond delay="2500"/>
                            </p:stCondLst>
                            <p:childTnLst>
                              <p:par>
                                <p:cTn id="30" presetID="42" presetClass="entr" presetSubtype="0" fill="hold" grpId="0" nodeType="after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fade">
                                      <p:cBhvr>
                                        <p:cTn id="32" dur="1000"/>
                                        <p:tgtEl>
                                          <p:spTgt spid="63"/>
                                        </p:tgtEl>
                                      </p:cBhvr>
                                    </p:animEffect>
                                    <p:anim calcmode="lin" valueType="num">
                                      <p:cBhvr>
                                        <p:cTn id="33" dur="1000" fill="hold"/>
                                        <p:tgtEl>
                                          <p:spTgt spid="63"/>
                                        </p:tgtEl>
                                        <p:attrNameLst>
                                          <p:attrName>ppt_x</p:attrName>
                                        </p:attrNameLst>
                                      </p:cBhvr>
                                      <p:tavLst>
                                        <p:tav tm="0">
                                          <p:val>
                                            <p:strVal val="#ppt_x"/>
                                          </p:val>
                                        </p:tav>
                                        <p:tav tm="100000">
                                          <p:val>
                                            <p:strVal val="#ppt_x"/>
                                          </p:val>
                                        </p:tav>
                                      </p:tavLst>
                                    </p:anim>
                                    <p:anim calcmode="lin" valueType="num">
                                      <p:cBhvr>
                                        <p:cTn id="34" dur="1000" fill="hold"/>
                                        <p:tgtEl>
                                          <p:spTgt spid="63"/>
                                        </p:tgtEl>
                                        <p:attrNameLst>
                                          <p:attrName>ppt_y</p:attrName>
                                        </p:attrNameLst>
                                      </p:cBhvr>
                                      <p:tavLst>
                                        <p:tav tm="0">
                                          <p:val>
                                            <p:strVal val="#ppt_y+.1"/>
                                          </p:val>
                                        </p:tav>
                                        <p:tav tm="100000">
                                          <p:val>
                                            <p:strVal val="#ppt_y"/>
                                          </p:val>
                                        </p:tav>
                                      </p:tavLst>
                                    </p:anim>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500"/>
                                        <p:tgtEl>
                                          <p:spTgt spid="51"/>
                                        </p:tgtEl>
                                      </p:cBhvr>
                                    </p:animEffect>
                                  </p:childTnLst>
                                </p:cTn>
                              </p:par>
                            </p:childTnLst>
                          </p:cTn>
                        </p:par>
                        <p:par>
                          <p:cTn id="39" fill="hold">
                            <p:stCondLst>
                              <p:cond delay="4000"/>
                            </p:stCondLst>
                            <p:childTnLst>
                              <p:par>
                                <p:cTn id="40" presetID="42" presetClass="entr" presetSubtype="0" fill="hold" grpId="0" nodeType="afterEffect">
                                  <p:stCondLst>
                                    <p:cond delay="0"/>
                                  </p:stCondLst>
                                  <p:childTnLst>
                                    <p:set>
                                      <p:cBhvr>
                                        <p:cTn id="41" dur="1" fill="hold">
                                          <p:stCondLst>
                                            <p:cond delay="0"/>
                                          </p:stCondLst>
                                        </p:cTn>
                                        <p:tgtEl>
                                          <p:spTgt spid="64"/>
                                        </p:tgtEl>
                                        <p:attrNameLst>
                                          <p:attrName>style.visibility</p:attrName>
                                        </p:attrNameLst>
                                      </p:cBhvr>
                                      <p:to>
                                        <p:strVal val="visible"/>
                                      </p:to>
                                    </p:set>
                                    <p:animEffect transition="in" filter="fade">
                                      <p:cBhvr>
                                        <p:cTn id="42" dur="1000"/>
                                        <p:tgtEl>
                                          <p:spTgt spid="64"/>
                                        </p:tgtEl>
                                      </p:cBhvr>
                                    </p:animEffect>
                                    <p:anim calcmode="lin" valueType="num">
                                      <p:cBhvr>
                                        <p:cTn id="43" dur="1000" fill="hold"/>
                                        <p:tgtEl>
                                          <p:spTgt spid="64"/>
                                        </p:tgtEl>
                                        <p:attrNameLst>
                                          <p:attrName>ppt_x</p:attrName>
                                        </p:attrNameLst>
                                      </p:cBhvr>
                                      <p:tavLst>
                                        <p:tav tm="0">
                                          <p:val>
                                            <p:strVal val="#ppt_x"/>
                                          </p:val>
                                        </p:tav>
                                        <p:tav tm="100000">
                                          <p:val>
                                            <p:strVal val="#ppt_x"/>
                                          </p:val>
                                        </p:tav>
                                      </p:tavLst>
                                    </p:anim>
                                    <p:anim calcmode="lin" valueType="num">
                                      <p:cBhvr>
                                        <p:cTn id="44" dur="1000" fill="hold"/>
                                        <p:tgtEl>
                                          <p:spTgt spid="64"/>
                                        </p:tgtEl>
                                        <p:attrNameLst>
                                          <p:attrName>ppt_y</p:attrName>
                                        </p:attrNameLst>
                                      </p:cBhvr>
                                      <p:tavLst>
                                        <p:tav tm="0">
                                          <p:val>
                                            <p:strVal val="#ppt_y+.1"/>
                                          </p:val>
                                        </p:tav>
                                        <p:tav tm="100000">
                                          <p:val>
                                            <p:strVal val="#ppt_y"/>
                                          </p:val>
                                        </p:tav>
                                      </p:tavLst>
                                    </p:anim>
                                  </p:childTnLst>
                                </p:cTn>
                              </p:par>
                            </p:childTnLst>
                          </p:cTn>
                        </p:par>
                        <p:par>
                          <p:cTn id="45" fill="hold">
                            <p:stCondLst>
                              <p:cond delay="5000"/>
                            </p:stCondLst>
                            <p:childTnLst>
                              <p:par>
                                <p:cTn id="46" presetID="10" presetClass="entr" presetSubtype="0" fill="hold" nodeType="afterEffect">
                                  <p:stCondLst>
                                    <p:cond delay="0"/>
                                  </p:stCondLst>
                                  <p:childTnLst>
                                    <p:set>
                                      <p:cBhvr>
                                        <p:cTn id="47" dur="1" fill="hold">
                                          <p:stCondLst>
                                            <p:cond delay="0"/>
                                          </p:stCondLst>
                                        </p:cTn>
                                        <p:tgtEl>
                                          <p:spTgt spid="60"/>
                                        </p:tgtEl>
                                        <p:attrNameLst>
                                          <p:attrName>style.visibility</p:attrName>
                                        </p:attrNameLst>
                                      </p:cBhvr>
                                      <p:to>
                                        <p:strVal val="visible"/>
                                      </p:to>
                                    </p:set>
                                    <p:animEffect transition="in" filter="fade">
                                      <p:cBhvr>
                                        <p:cTn id="48" dur="500"/>
                                        <p:tgtEl>
                                          <p:spTgt spid="60"/>
                                        </p:tgtEl>
                                      </p:cBhvr>
                                    </p:animEffect>
                                  </p:childTnLst>
                                </p:cTn>
                              </p:par>
                            </p:childTnLst>
                          </p:cTn>
                        </p:par>
                        <p:par>
                          <p:cTn id="49" fill="hold">
                            <p:stCondLst>
                              <p:cond delay="5500"/>
                            </p:stCondLst>
                            <p:childTnLst>
                              <p:par>
                                <p:cTn id="50" presetID="42" presetClass="entr" presetSubtype="0" fill="hold" grpId="0" nodeType="after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fade">
                                      <p:cBhvr>
                                        <p:cTn id="52" dur="1000"/>
                                        <p:tgtEl>
                                          <p:spTgt spid="65"/>
                                        </p:tgtEl>
                                      </p:cBhvr>
                                    </p:animEffect>
                                    <p:anim calcmode="lin" valueType="num">
                                      <p:cBhvr>
                                        <p:cTn id="53" dur="1000" fill="hold"/>
                                        <p:tgtEl>
                                          <p:spTgt spid="65"/>
                                        </p:tgtEl>
                                        <p:attrNameLst>
                                          <p:attrName>ppt_x</p:attrName>
                                        </p:attrNameLst>
                                      </p:cBhvr>
                                      <p:tavLst>
                                        <p:tav tm="0">
                                          <p:val>
                                            <p:strVal val="#ppt_x"/>
                                          </p:val>
                                        </p:tav>
                                        <p:tav tm="100000">
                                          <p:val>
                                            <p:strVal val="#ppt_x"/>
                                          </p:val>
                                        </p:tav>
                                      </p:tavLst>
                                    </p:anim>
                                    <p:anim calcmode="lin" valueType="num">
                                      <p:cBhvr>
                                        <p:cTn id="54"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63" grpId="0"/>
      <p:bldP spid="64" grpId="0"/>
      <p:bldP spid="65" grpId="0"/>
      <p:bldP spid="6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148" b="1148"/>
          <a:stretch>
            <a:fillRect/>
          </a:stretch>
        </p:blipFill>
        <p:spPr/>
      </p:pic>
      <p:sp>
        <p:nvSpPr>
          <p:cNvPr id="15" name="Rectangle 14"/>
          <p:cNvSpPr/>
          <p:nvPr/>
        </p:nvSpPr>
        <p:spPr>
          <a:xfrm>
            <a:off x="0" y="0"/>
            <a:ext cx="9144000" cy="5143500"/>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Garamond"/>
              <a:cs typeface="Garamond"/>
            </a:endParaRPr>
          </a:p>
        </p:txBody>
      </p:sp>
      <p:cxnSp>
        <p:nvCxnSpPr>
          <p:cNvPr id="12" name="Straight Connector 11"/>
          <p:cNvCxnSpPr/>
          <p:nvPr/>
        </p:nvCxnSpPr>
        <p:spPr>
          <a:xfrm>
            <a:off x="4381500" y="742950"/>
            <a:ext cx="381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381500" y="742950"/>
            <a:ext cx="381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518551" y="1863142"/>
            <a:ext cx="1809182" cy="888705"/>
          </a:xfrm>
          <a:prstGeom prst="rect">
            <a:avLst/>
          </a:prstGeom>
          <a:noFill/>
        </p:spPr>
        <p:txBody>
          <a:bodyPr wrap="square" lIns="68580" tIns="34290" rIns="68580" bIns="34290" rtlCol="0">
            <a:spAutoFit/>
          </a:bodyPr>
          <a:lstStyle/>
          <a:p>
            <a:pPr>
              <a:lnSpc>
                <a:spcPct val="150000"/>
              </a:lnSpc>
            </a:pPr>
            <a:r>
              <a:rPr lang="en-US" sz="900" dirty="0" err="1">
                <a:solidFill>
                  <a:schemeClr val="accent1"/>
                </a:solidFill>
                <a:latin typeface="Garamond"/>
                <a:cs typeface="Garamond"/>
              </a:rPr>
              <a:t>Enterpriseis</a:t>
            </a:r>
            <a:r>
              <a:rPr lang="en-US" sz="900" dirty="0">
                <a:solidFill>
                  <a:schemeClr val="accent1"/>
                </a:solidFill>
                <a:latin typeface="Garamond"/>
                <a:cs typeface="Garamond"/>
              </a:rPr>
              <a:t> the highest level and any data stored at this level is visible / available for all the tenants (geographical data, code sets, etc.)</a:t>
            </a:r>
          </a:p>
        </p:txBody>
      </p:sp>
      <p:sp>
        <p:nvSpPr>
          <p:cNvPr id="35" name="TextBox 34"/>
          <p:cNvSpPr txBox="1"/>
          <p:nvPr/>
        </p:nvSpPr>
        <p:spPr>
          <a:xfrm>
            <a:off x="2394460" y="2238398"/>
            <a:ext cx="1809182" cy="2550698"/>
          </a:xfrm>
          <a:prstGeom prst="rect">
            <a:avLst/>
          </a:prstGeom>
          <a:noFill/>
        </p:spPr>
        <p:txBody>
          <a:bodyPr wrap="square" lIns="68580" tIns="34290" rIns="68580" bIns="34290" rtlCol="0">
            <a:spAutoFit/>
          </a:bodyPr>
          <a:lstStyle/>
          <a:p>
            <a:pPr>
              <a:lnSpc>
                <a:spcPct val="150000"/>
              </a:lnSpc>
            </a:pPr>
            <a:r>
              <a:rPr lang="en-US" sz="900" dirty="0">
                <a:solidFill>
                  <a:schemeClr val="accent3">
                    <a:lumMod val="75000"/>
                  </a:schemeClr>
                </a:solidFill>
                <a:latin typeface="Garamond"/>
                <a:cs typeface="Garamond"/>
              </a:rPr>
              <a:t>To minimize the impact to the existing legacy systems and home-grown services, we will use the additional attributes like “Tenant ID” and “Data Delimiters” to identify which records belong to which tenant. Members can have multiple records in the same system with different Tenant ID’s in case s/he purchased products from more than one  tenant.</a:t>
            </a:r>
          </a:p>
          <a:p>
            <a:pPr>
              <a:lnSpc>
                <a:spcPct val="150000"/>
              </a:lnSpc>
            </a:pPr>
            <a:endParaRPr lang="en-US" sz="900" dirty="0">
              <a:solidFill>
                <a:schemeClr val="accent3">
                  <a:lumMod val="75000"/>
                </a:schemeClr>
              </a:solidFill>
              <a:latin typeface="Garamond"/>
              <a:cs typeface="Garamond"/>
            </a:endParaRPr>
          </a:p>
        </p:txBody>
      </p:sp>
      <p:sp>
        <p:nvSpPr>
          <p:cNvPr id="36" name="TextBox 35"/>
          <p:cNvSpPr txBox="1"/>
          <p:nvPr/>
        </p:nvSpPr>
        <p:spPr>
          <a:xfrm>
            <a:off x="4264049" y="2634629"/>
            <a:ext cx="1809182" cy="1719702"/>
          </a:xfrm>
          <a:prstGeom prst="rect">
            <a:avLst/>
          </a:prstGeom>
          <a:noFill/>
        </p:spPr>
        <p:txBody>
          <a:bodyPr wrap="square" lIns="68580" tIns="34290" rIns="68580" bIns="34290" rtlCol="0">
            <a:spAutoFit/>
          </a:bodyPr>
          <a:lstStyle/>
          <a:p>
            <a:pPr>
              <a:lnSpc>
                <a:spcPct val="150000"/>
              </a:lnSpc>
            </a:pPr>
            <a:r>
              <a:rPr lang="en-US" sz="900" dirty="0">
                <a:solidFill>
                  <a:schemeClr val="accent4">
                    <a:lumMod val="75000"/>
                  </a:schemeClr>
                </a:solidFill>
                <a:latin typeface="Garamond"/>
                <a:cs typeface="Garamond"/>
              </a:rPr>
              <a:t>Application Layer/Domains to control access and/or capabilities (such as LOB, group, segment, or other data restrictions or classifications) within the tenants they use. Application layer to control what the constituent experiences, what data they can access, and how.</a:t>
            </a:r>
          </a:p>
        </p:txBody>
      </p:sp>
      <p:sp>
        <p:nvSpPr>
          <p:cNvPr id="37" name="TextBox 36"/>
          <p:cNvSpPr txBox="1"/>
          <p:nvPr/>
        </p:nvSpPr>
        <p:spPr>
          <a:xfrm>
            <a:off x="6205112" y="3031744"/>
            <a:ext cx="2024488" cy="1511953"/>
          </a:xfrm>
          <a:prstGeom prst="rect">
            <a:avLst/>
          </a:prstGeom>
          <a:noFill/>
        </p:spPr>
        <p:txBody>
          <a:bodyPr wrap="square" lIns="68580" tIns="34290" rIns="68580" bIns="34290" rtlCol="0">
            <a:spAutoFit/>
          </a:bodyPr>
          <a:lstStyle/>
          <a:p>
            <a:pPr>
              <a:lnSpc>
                <a:spcPct val="150000"/>
              </a:lnSpc>
            </a:pPr>
            <a:r>
              <a:rPr lang="en-US" sz="900" dirty="0">
                <a:solidFill>
                  <a:schemeClr val="tx1">
                    <a:lumMod val="75000"/>
                    <a:lumOff val="25000"/>
                  </a:schemeClr>
                </a:solidFill>
                <a:latin typeface="Garamond"/>
                <a:cs typeface="Garamond"/>
              </a:rPr>
              <a:t>Every data set will include audit attributes such as:</a:t>
            </a:r>
          </a:p>
          <a:p>
            <a:pPr marL="128588" indent="-128588">
              <a:lnSpc>
                <a:spcPct val="150000"/>
              </a:lnSpc>
              <a:buFont typeface="Arial" panose="020B0604020202020204" pitchFamily="34" charset="0"/>
              <a:buChar char="•"/>
            </a:pPr>
            <a:r>
              <a:rPr lang="en-US" sz="900" dirty="0">
                <a:solidFill>
                  <a:schemeClr val="tx1">
                    <a:lumMod val="75000"/>
                    <a:lumOff val="25000"/>
                  </a:schemeClr>
                </a:solidFill>
                <a:latin typeface="Garamond"/>
                <a:cs typeface="Garamond"/>
              </a:rPr>
              <a:t>Who is providing the data? ,</a:t>
            </a:r>
          </a:p>
          <a:p>
            <a:pPr marL="128588" indent="-128588">
              <a:lnSpc>
                <a:spcPct val="150000"/>
              </a:lnSpc>
              <a:buFont typeface="Arial" panose="020B0604020202020204" pitchFamily="34" charset="0"/>
              <a:buChar char="•"/>
            </a:pPr>
            <a:r>
              <a:rPr lang="en-US" sz="900" dirty="0">
                <a:solidFill>
                  <a:schemeClr val="tx1">
                    <a:lumMod val="75000"/>
                    <a:lumOff val="25000"/>
                  </a:schemeClr>
                </a:solidFill>
                <a:latin typeface="Garamond"/>
                <a:cs typeface="Garamond"/>
              </a:rPr>
              <a:t>What data is being collected ?,</a:t>
            </a:r>
          </a:p>
          <a:p>
            <a:pPr marL="128588" indent="-128588">
              <a:lnSpc>
                <a:spcPct val="150000"/>
              </a:lnSpc>
              <a:buFont typeface="Arial" panose="020B0604020202020204" pitchFamily="34" charset="0"/>
              <a:buChar char="•"/>
            </a:pPr>
            <a:r>
              <a:rPr lang="en-US" sz="900" dirty="0">
                <a:solidFill>
                  <a:schemeClr val="tx1">
                    <a:lumMod val="75000"/>
                    <a:lumOff val="25000"/>
                  </a:schemeClr>
                </a:solidFill>
                <a:latin typeface="Garamond"/>
                <a:cs typeface="Garamond"/>
              </a:rPr>
              <a:t>When the data is collected?,</a:t>
            </a:r>
          </a:p>
          <a:p>
            <a:pPr marL="128588" indent="-128588">
              <a:lnSpc>
                <a:spcPct val="150000"/>
              </a:lnSpc>
              <a:buFont typeface="Arial" panose="020B0604020202020204" pitchFamily="34" charset="0"/>
              <a:buChar char="•"/>
            </a:pPr>
            <a:r>
              <a:rPr lang="en-US" sz="900" dirty="0">
                <a:solidFill>
                  <a:schemeClr val="tx1">
                    <a:lumMod val="75000"/>
                    <a:lumOff val="25000"/>
                  </a:schemeClr>
                </a:solidFill>
                <a:latin typeface="Garamond"/>
                <a:cs typeface="Garamond"/>
              </a:rPr>
              <a:t>Where the data is collected from?</a:t>
            </a:r>
          </a:p>
          <a:p>
            <a:pPr marL="128588" indent="-128588">
              <a:lnSpc>
                <a:spcPct val="150000"/>
              </a:lnSpc>
              <a:buFont typeface="Arial" panose="020B0604020202020204" pitchFamily="34" charset="0"/>
              <a:buChar char="•"/>
            </a:pPr>
            <a:r>
              <a:rPr lang="en-US" sz="900" dirty="0">
                <a:solidFill>
                  <a:schemeClr val="tx1">
                    <a:lumMod val="75000"/>
                    <a:lumOff val="25000"/>
                  </a:schemeClr>
                </a:solidFill>
                <a:latin typeface="Garamond"/>
                <a:cs typeface="Garamond"/>
              </a:rPr>
              <a:t>Why is the data collected ?</a:t>
            </a:r>
          </a:p>
        </p:txBody>
      </p:sp>
      <p:grpSp>
        <p:nvGrpSpPr>
          <p:cNvPr id="38" name="Group 37"/>
          <p:cNvGrpSpPr/>
          <p:nvPr/>
        </p:nvGrpSpPr>
        <p:grpSpPr>
          <a:xfrm>
            <a:off x="518555" y="1143703"/>
            <a:ext cx="8106899" cy="2014937"/>
            <a:chOff x="691401" y="1524935"/>
            <a:chExt cx="10809198" cy="2686582"/>
          </a:xfrm>
        </p:grpSpPr>
        <p:grpSp>
          <p:nvGrpSpPr>
            <p:cNvPr id="39" name="Group 38"/>
            <p:cNvGrpSpPr/>
            <p:nvPr/>
          </p:nvGrpSpPr>
          <p:grpSpPr>
            <a:xfrm>
              <a:off x="691401" y="1524935"/>
              <a:ext cx="10809198" cy="1081758"/>
              <a:chOff x="691401" y="1524935"/>
              <a:chExt cx="10809198" cy="1081758"/>
            </a:xfrm>
          </p:grpSpPr>
          <p:sp>
            <p:nvSpPr>
              <p:cNvPr id="57" name="Right Arrow 56"/>
              <p:cNvSpPr/>
              <p:nvPr/>
            </p:nvSpPr>
            <p:spPr>
              <a:xfrm>
                <a:off x="691401" y="1524935"/>
                <a:ext cx="10809198" cy="108175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Garamond"/>
                  <a:cs typeface="Garamond"/>
                </a:endParaRPr>
              </a:p>
            </p:txBody>
          </p:sp>
          <p:sp>
            <p:nvSpPr>
              <p:cNvPr id="79" name="Freeform 36"/>
              <p:cNvSpPr>
                <a:spLocks noEditPoints="1"/>
              </p:cNvSpPr>
              <p:nvPr/>
            </p:nvSpPr>
            <p:spPr bwMode="auto">
              <a:xfrm>
                <a:off x="893617" y="1914364"/>
                <a:ext cx="303884" cy="302900"/>
              </a:xfrm>
              <a:custGeom>
                <a:avLst/>
                <a:gdLst>
                  <a:gd name="T0" fmla="*/ 21 w 128"/>
                  <a:gd name="T1" fmla="*/ 101 h 128"/>
                  <a:gd name="T2" fmla="*/ 27 w 128"/>
                  <a:gd name="T3" fmla="*/ 107 h 128"/>
                  <a:gd name="T4" fmla="*/ 35 w 128"/>
                  <a:gd name="T5" fmla="*/ 93 h 128"/>
                  <a:gd name="T6" fmla="*/ 16 w 128"/>
                  <a:gd name="T7" fmla="*/ 60 h 128"/>
                  <a:gd name="T8" fmla="*/ 0 w 128"/>
                  <a:gd name="T9" fmla="*/ 64 h 128"/>
                  <a:gd name="T10" fmla="*/ 16 w 128"/>
                  <a:gd name="T11" fmla="*/ 68 h 128"/>
                  <a:gd name="T12" fmla="*/ 16 w 128"/>
                  <a:gd name="T13" fmla="*/ 60 h 128"/>
                  <a:gd name="T14" fmla="*/ 68 w 128"/>
                  <a:gd name="T15" fmla="*/ 16 h 128"/>
                  <a:gd name="T16" fmla="*/ 64 w 128"/>
                  <a:gd name="T17" fmla="*/ 0 h 128"/>
                  <a:gd name="T18" fmla="*/ 60 w 128"/>
                  <a:gd name="T19" fmla="*/ 16 h 128"/>
                  <a:gd name="T20" fmla="*/ 103 w 128"/>
                  <a:gd name="T21" fmla="*/ 31 h 128"/>
                  <a:gd name="T22" fmla="*/ 111 w 128"/>
                  <a:gd name="T23" fmla="*/ 17 h 128"/>
                  <a:gd name="T24" fmla="*/ 97 w 128"/>
                  <a:gd name="T25" fmla="*/ 26 h 128"/>
                  <a:gd name="T26" fmla="*/ 103 w 128"/>
                  <a:gd name="T27" fmla="*/ 31 h 128"/>
                  <a:gd name="T28" fmla="*/ 33 w 128"/>
                  <a:gd name="T29" fmla="*/ 33 h 128"/>
                  <a:gd name="T30" fmla="*/ 24 w 128"/>
                  <a:gd name="T31" fmla="*/ 19 h 128"/>
                  <a:gd name="T32" fmla="*/ 19 w 128"/>
                  <a:gd name="T33" fmla="*/ 24 h 128"/>
                  <a:gd name="T34" fmla="*/ 101 w 128"/>
                  <a:gd name="T35" fmla="*/ 95 h 128"/>
                  <a:gd name="T36" fmla="*/ 95 w 128"/>
                  <a:gd name="T37" fmla="*/ 101 h 128"/>
                  <a:gd name="T38" fmla="*/ 109 w 128"/>
                  <a:gd name="T39" fmla="*/ 109 h 128"/>
                  <a:gd name="T40" fmla="*/ 101 w 128"/>
                  <a:gd name="T41" fmla="*/ 95 h 128"/>
                  <a:gd name="T42" fmla="*/ 112 w 128"/>
                  <a:gd name="T43" fmla="*/ 60 h 128"/>
                  <a:gd name="T44" fmla="*/ 112 w 128"/>
                  <a:gd name="T45" fmla="*/ 68 h 128"/>
                  <a:gd name="T46" fmla="*/ 128 w 128"/>
                  <a:gd name="T47" fmla="*/ 64 h 128"/>
                  <a:gd name="T48" fmla="*/ 64 w 128"/>
                  <a:gd name="T49" fmla="*/ 108 h 128"/>
                  <a:gd name="T50" fmla="*/ 60 w 128"/>
                  <a:gd name="T51" fmla="*/ 124 h 128"/>
                  <a:gd name="T52" fmla="*/ 68 w 128"/>
                  <a:gd name="T53" fmla="*/ 124 h 128"/>
                  <a:gd name="T54" fmla="*/ 64 w 128"/>
                  <a:gd name="T55" fmla="*/ 108 h 128"/>
                  <a:gd name="T56" fmla="*/ 28 w 128"/>
                  <a:gd name="T57" fmla="*/ 64 h 128"/>
                  <a:gd name="T58" fmla="*/ 100 w 128"/>
                  <a:gd name="T59" fmla="*/ 64 h 128"/>
                  <a:gd name="T60" fmla="*/ 64 w 128"/>
                  <a:gd name="T61" fmla="*/ 92 h 128"/>
                  <a:gd name="T62" fmla="*/ 64 w 128"/>
                  <a:gd name="T63" fmla="*/ 36 h 128"/>
                  <a:gd name="T64" fmla="*/ 64 w 128"/>
                  <a:gd name="T65" fmla="*/ 9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8" h="128">
                    <a:moveTo>
                      <a:pt x="30" y="93"/>
                    </a:moveTo>
                    <a:cubicBezTo>
                      <a:pt x="21" y="101"/>
                      <a:pt x="21" y="101"/>
                      <a:pt x="21" y="101"/>
                    </a:cubicBezTo>
                    <a:cubicBezTo>
                      <a:pt x="20" y="103"/>
                      <a:pt x="20" y="105"/>
                      <a:pt x="21" y="107"/>
                    </a:cubicBezTo>
                    <a:cubicBezTo>
                      <a:pt x="23" y="108"/>
                      <a:pt x="25" y="108"/>
                      <a:pt x="27" y="107"/>
                    </a:cubicBezTo>
                    <a:cubicBezTo>
                      <a:pt x="35" y="98"/>
                      <a:pt x="35" y="98"/>
                      <a:pt x="35" y="98"/>
                    </a:cubicBezTo>
                    <a:cubicBezTo>
                      <a:pt x="37" y="97"/>
                      <a:pt x="37" y="94"/>
                      <a:pt x="35" y="93"/>
                    </a:cubicBezTo>
                    <a:cubicBezTo>
                      <a:pt x="34" y="91"/>
                      <a:pt x="31" y="91"/>
                      <a:pt x="30" y="93"/>
                    </a:cubicBezTo>
                    <a:close/>
                    <a:moveTo>
                      <a:pt x="16" y="60"/>
                    </a:moveTo>
                    <a:cubicBezTo>
                      <a:pt x="4" y="60"/>
                      <a:pt x="4" y="60"/>
                      <a:pt x="4" y="60"/>
                    </a:cubicBezTo>
                    <a:cubicBezTo>
                      <a:pt x="2" y="60"/>
                      <a:pt x="0" y="62"/>
                      <a:pt x="0" y="64"/>
                    </a:cubicBezTo>
                    <a:cubicBezTo>
                      <a:pt x="0" y="66"/>
                      <a:pt x="2" y="68"/>
                      <a:pt x="4" y="68"/>
                    </a:cubicBezTo>
                    <a:cubicBezTo>
                      <a:pt x="16" y="68"/>
                      <a:pt x="16" y="68"/>
                      <a:pt x="16" y="68"/>
                    </a:cubicBezTo>
                    <a:cubicBezTo>
                      <a:pt x="18" y="68"/>
                      <a:pt x="20" y="66"/>
                      <a:pt x="20" y="64"/>
                    </a:cubicBezTo>
                    <a:cubicBezTo>
                      <a:pt x="20" y="62"/>
                      <a:pt x="18" y="60"/>
                      <a:pt x="16" y="60"/>
                    </a:cubicBezTo>
                    <a:close/>
                    <a:moveTo>
                      <a:pt x="64" y="20"/>
                    </a:moveTo>
                    <a:cubicBezTo>
                      <a:pt x="66" y="20"/>
                      <a:pt x="68" y="18"/>
                      <a:pt x="68" y="16"/>
                    </a:cubicBezTo>
                    <a:cubicBezTo>
                      <a:pt x="68" y="4"/>
                      <a:pt x="68" y="4"/>
                      <a:pt x="68" y="4"/>
                    </a:cubicBezTo>
                    <a:cubicBezTo>
                      <a:pt x="68" y="2"/>
                      <a:pt x="66" y="0"/>
                      <a:pt x="64" y="0"/>
                    </a:cubicBezTo>
                    <a:cubicBezTo>
                      <a:pt x="62" y="0"/>
                      <a:pt x="60" y="2"/>
                      <a:pt x="60" y="4"/>
                    </a:cubicBezTo>
                    <a:cubicBezTo>
                      <a:pt x="60" y="16"/>
                      <a:pt x="60" y="16"/>
                      <a:pt x="60" y="16"/>
                    </a:cubicBezTo>
                    <a:cubicBezTo>
                      <a:pt x="60" y="18"/>
                      <a:pt x="62" y="20"/>
                      <a:pt x="64" y="20"/>
                    </a:cubicBezTo>
                    <a:close/>
                    <a:moveTo>
                      <a:pt x="103" y="31"/>
                    </a:moveTo>
                    <a:cubicBezTo>
                      <a:pt x="111" y="23"/>
                      <a:pt x="111" y="23"/>
                      <a:pt x="111" y="23"/>
                    </a:cubicBezTo>
                    <a:cubicBezTo>
                      <a:pt x="113" y="21"/>
                      <a:pt x="113" y="19"/>
                      <a:pt x="111" y="17"/>
                    </a:cubicBezTo>
                    <a:cubicBezTo>
                      <a:pt x="109" y="16"/>
                      <a:pt x="107" y="16"/>
                      <a:pt x="105" y="17"/>
                    </a:cubicBezTo>
                    <a:cubicBezTo>
                      <a:pt x="97" y="26"/>
                      <a:pt x="97" y="26"/>
                      <a:pt x="97" y="26"/>
                    </a:cubicBezTo>
                    <a:cubicBezTo>
                      <a:pt x="95" y="27"/>
                      <a:pt x="95" y="30"/>
                      <a:pt x="97" y="31"/>
                    </a:cubicBezTo>
                    <a:cubicBezTo>
                      <a:pt x="98" y="33"/>
                      <a:pt x="101" y="33"/>
                      <a:pt x="103" y="31"/>
                    </a:cubicBezTo>
                    <a:close/>
                    <a:moveTo>
                      <a:pt x="27" y="33"/>
                    </a:moveTo>
                    <a:cubicBezTo>
                      <a:pt x="29" y="35"/>
                      <a:pt x="31" y="35"/>
                      <a:pt x="33" y="33"/>
                    </a:cubicBezTo>
                    <a:cubicBezTo>
                      <a:pt x="35" y="31"/>
                      <a:pt x="35" y="29"/>
                      <a:pt x="33" y="27"/>
                    </a:cubicBezTo>
                    <a:cubicBezTo>
                      <a:pt x="24" y="19"/>
                      <a:pt x="24" y="19"/>
                      <a:pt x="24" y="19"/>
                    </a:cubicBezTo>
                    <a:cubicBezTo>
                      <a:pt x="23" y="17"/>
                      <a:pt x="20" y="17"/>
                      <a:pt x="19" y="19"/>
                    </a:cubicBezTo>
                    <a:cubicBezTo>
                      <a:pt x="17" y="20"/>
                      <a:pt x="17" y="23"/>
                      <a:pt x="19" y="24"/>
                    </a:cubicBezTo>
                    <a:lnTo>
                      <a:pt x="27" y="33"/>
                    </a:lnTo>
                    <a:close/>
                    <a:moveTo>
                      <a:pt x="101" y="95"/>
                    </a:moveTo>
                    <a:cubicBezTo>
                      <a:pt x="99" y="94"/>
                      <a:pt x="97" y="94"/>
                      <a:pt x="95" y="95"/>
                    </a:cubicBezTo>
                    <a:cubicBezTo>
                      <a:pt x="94" y="97"/>
                      <a:pt x="94" y="99"/>
                      <a:pt x="95" y="101"/>
                    </a:cubicBezTo>
                    <a:cubicBezTo>
                      <a:pt x="104" y="109"/>
                      <a:pt x="104" y="109"/>
                      <a:pt x="104" y="109"/>
                    </a:cubicBezTo>
                    <a:cubicBezTo>
                      <a:pt x="105" y="111"/>
                      <a:pt x="108" y="111"/>
                      <a:pt x="109" y="109"/>
                    </a:cubicBezTo>
                    <a:cubicBezTo>
                      <a:pt x="111" y="108"/>
                      <a:pt x="111" y="105"/>
                      <a:pt x="109" y="104"/>
                    </a:cubicBezTo>
                    <a:lnTo>
                      <a:pt x="101" y="95"/>
                    </a:lnTo>
                    <a:close/>
                    <a:moveTo>
                      <a:pt x="124" y="60"/>
                    </a:moveTo>
                    <a:cubicBezTo>
                      <a:pt x="112" y="60"/>
                      <a:pt x="112" y="60"/>
                      <a:pt x="112" y="60"/>
                    </a:cubicBezTo>
                    <a:cubicBezTo>
                      <a:pt x="110" y="60"/>
                      <a:pt x="108" y="62"/>
                      <a:pt x="108" y="64"/>
                    </a:cubicBezTo>
                    <a:cubicBezTo>
                      <a:pt x="108" y="66"/>
                      <a:pt x="110" y="68"/>
                      <a:pt x="112" y="68"/>
                    </a:cubicBezTo>
                    <a:cubicBezTo>
                      <a:pt x="124" y="68"/>
                      <a:pt x="124" y="68"/>
                      <a:pt x="124" y="68"/>
                    </a:cubicBezTo>
                    <a:cubicBezTo>
                      <a:pt x="126" y="68"/>
                      <a:pt x="128" y="66"/>
                      <a:pt x="128" y="64"/>
                    </a:cubicBezTo>
                    <a:cubicBezTo>
                      <a:pt x="128" y="62"/>
                      <a:pt x="126" y="60"/>
                      <a:pt x="124" y="60"/>
                    </a:cubicBezTo>
                    <a:close/>
                    <a:moveTo>
                      <a:pt x="64" y="108"/>
                    </a:moveTo>
                    <a:cubicBezTo>
                      <a:pt x="62" y="108"/>
                      <a:pt x="60" y="110"/>
                      <a:pt x="60" y="112"/>
                    </a:cubicBezTo>
                    <a:cubicBezTo>
                      <a:pt x="60" y="124"/>
                      <a:pt x="60" y="124"/>
                      <a:pt x="60" y="124"/>
                    </a:cubicBezTo>
                    <a:cubicBezTo>
                      <a:pt x="60" y="126"/>
                      <a:pt x="62" y="128"/>
                      <a:pt x="64" y="128"/>
                    </a:cubicBezTo>
                    <a:cubicBezTo>
                      <a:pt x="66" y="128"/>
                      <a:pt x="68" y="126"/>
                      <a:pt x="68" y="124"/>
                    </a:cubicBezTo>
                    <a:cubicBezTo>
                      <a:pt x="68" y="112"/>
                      <a:pt x="68" y="112"/>
                      <a:pt x="68" y="112"/>
                    </a:cubicBezTo>
                    <a:cubicBezTo>
                      <a:pt x="68" y="110"/>
                      <a:pt x="66" y="108"/>
                      <a:pt x="64" y="108"/>
                    </a:cubicBezTo>
                    <a:close/>
                    <a:moveTo>
                      <a:pt x="64" y="28"/>
                    </a:moveTo>
                    <a:cubicBezTo>
                      <a:pt x="44" y="28"/>
                      <a:pt x="28" y="44"/>
                      <a:pt x="28" y="64"/>
                    </a:cubicBezTo>
                    <a:cubicBezTo>
                      <a:pt x="28" y="84"/>
                      <a:pt x="44" y="100"/>
                      <a:pt x="64" y="100"/>
                    </a:cubicBezTo>
                    <a:cubicBezTo>
                      <a:pt x="84" y="100"/>
                      <a:pt x="100" y="84"/>
                      <a:pt x="100" y="64"/>
                    </a:cubicBezTo>
                    <a:cubicBezTo>
                      <a:pt x="100" y="44"/>
                      <a:pt x="84" y="28"/>
                      <a:pt x="64" y="28"/>
                    </a:cubicBezTo>
                    <a:close/>
                    <a:moveTo>
                      <a:pt x="64" y="92"/>
                    </a:moveTo>
                    <a:cubicBezTo>
                      <a:pt x="49" y="92"/>
                      <a:pt x="36" y="80"/>
                      <a:pt x="36" y="64"/>
                    </a:cubicBezTo>
                    <a:cubicBezTo>
                      <a:pt x="36" y="49"/>
                      <a:pt x="49" y="36"/>
                      <a:pt x="64" y="36"/>
                    </a:cubicBezTo>
                    <a:cubicBezTo>
                      <a:pt x="80" y="36"/>
                      <a:pt x="92" y="49"/>
                      <a:pt x="92" y="64"/>
                    </a:cubicBezTo>
                    <a:cubicBezTo>
                      <a:pt x="92" y="80"/>
                      <a:pt x="80" y="92"/>
                      <a:pt x="64" y="9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1">
                  <a:latin typeface="Garamond"/>
                  <a:cs typeface="Garamond"/>
                </a:endParaRPr>
              </a:p>
            </p:txBody>
          </p:sp>
          <p:sp>
            <p:nvSpPr>
              <p:cNvPr id="80" name="TextBox 79"/>
              <p:cNvSpPr txBox="1"/>
              <p:nvPr/>
            </p:nvSpPr>
            <p:spPr>
              <a:xfrm>
                <a:off x="1214760" y="1896537"/>
                <a:ext cx="1716709" cy="369332"/>
              </a:xfrm>
              <a:prstGeom prst="rect">
                <a:avLst/>
              </a:prstGeom>
              <a:noFill/>
            </p:spPr>
            <p:txBody>
              <a:bodyPr wrap="none" rtlCol="0">
                <a:spAutoFit/>
              </a:bodyPr>
              <a:lstStyle/>
              <a:p>
                <a:r>
                  <a:rPr lang="en-US" sz="1200" b="1" dirty="0">
                    <a:solidFill>
                      <a:schemeClr val="bg1"/>
                    </a:solidFill>
                    <a:latin typeface="Garamond"/>
                    <a:cs typeface="Garamond"/>
                  </a:rPr>
                  <a:t>Enterprise Level</a:t>
                </a:r>
              </a:p>
            </p:txBody>
          </p:sp>
        </p:grpSp>
        <p:grpSp>
          <p:nvGrpSpPr>
            <p:cNvPr id="40" name="Group 39"/>
            <p:cNvGrpSpPr/>
            <p:nvPr/>
          </p:nvGrpSpPr>
          <p:grpSpPr>
            <a:xfrm>
              <a:off x="3183822" y="2061016"/>
              <a:ext cx="8316777" cy="1081758"/>
              <a:chOff x="3183822" y="2061016"/>
              <a:chExt cx="8316777" cy="1081758"/>
            </a:xfrm>
          </p:grpSpPr>
          <p:sp>
            <p:nvSpPr>
              <p:cNvPr id="52" name="Right Arrow 51"/>
              <p:cNvSpPr/>
              <p:nvPr/>
            </p:nvSpPr>
            <p:spPr>
              <a:xfrm>
                <a:off x="3183822" y="2061016"/>
                <a:ext cx="8316777" cy="1081758"/>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Garamond"/>
                  <a:cs typeface="Garamond"/>
                </a:endParaRPr>
              </a:p>
            </p:txBody>
          </p:sp>
          <p:sp>
            <p:nvSpPr>
              <p:cNvPr id="56" name="TextBox 55"/>
              <p:cNvSpPr txBox="1"/>
              <p:nvPr/>
            </p:nvSpPr>
            <p:spPr>
              <a:xfrm>
                <a:off x="3807911" y="2417228"/>
                <a:ext cx="1408933" cy="369332"/>
              </a:xfrm>
              <a:prstGeom prst="rect">
                <a:avLst/>
              </a:prstGeom>
              <a:noFill/>
            </p:spPr>
            <p:txBody>
              <a:bodyPr wrap="none" rtlCol="0">
                <a:spAutoFit/>
              </a:bodyPr>
              <a:lstStyle/>
              <a:p>
                <a:r>
                  <a:rPr lang="en-US" sz="1200" b="1" dirty="0">
                    <a:solidFill>
                      <a:schemeClr val="bg1"/>
                    </a:solidFill>
                    <a:latin typeface="Garamond"/>
                    <a:cs typeface="Garamond"/>
                  </a:rPr>
                  <a:t>Tenant Level</a:t>
                </a:r>
              </a:p>
            </p:txBody>
          </p:sp>
        </p:grpSp>
        <p:grpSp>
          <p:nvGrpSpPr>
            <p:cNvPr id="41" name="Group 40"/>
            <p:cNvGrpSpPr/>
            <p:nvPr/>
          </p:nvGrpSpPr>
          <p:grpSpPr>
            <a:xfrm>
              <a:off x="5674519" y="2590503"/>
              <a:ext cx="5826079" cy="1081758"/>
              <a:chOff x="5674519" y="2590503"/>
              <a:chExt cx="5826079" cy="1081758"/>
            </a:xfrm>
          </p:grpSpPr>
          <p:sp>
            <p:nvSpPr>
              <p:cNvPr id="45" name="Right Arrow 44"/>
              <p:cNvSpPr/>
              <p:nvPr/>
            </p:nvSpPr>
            <p:spPr>
              <a:xfrm>
                <a:off x="5674519" y="2590503"/>
                <a:ext cx="5826079" cy="1081758"/>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Garamond"/>
                  <a:cs typeface="Garamond"/>
                </a:endParaRPr>
              </a:p>
            </p:txBody>
          </p:sp>
          <p:sp>
            <p:nvSpPr>
              <p:cNvPr id="46" name="Freeform 48"/>
              <p:cNvSpPr>
                <a:spLocks noEditPoints="1"/>
              </p:cNvSpPr>
              <p:nvPr/>
            </p:nvSpPr>
            <p:spPr bwMode="auto">
              <a:xfrm>
                <a:off x="5878567" y="2990876"/>
                <a:ext cx="319583" cy="281013"/>
              </a:xfrm>
              <a:custGeom>
                <a:avLst/>
                <a:gdLst>
                  <a:gd name="T0" fmla="*/ 119 w 120"/>
                  <a:gd name="T1" fmla="*/ 51 h 105"/>
                  <a:gd name="T2" fmla="*/ 95 w 120"/>
                  <a:gd name="T3" fmla="*/ 32 h 105"/>
                  <a:gd name="T4" fmla="*/ 89 w 120"/>
                  <a:gd name="T5" fmla="*/ 32 h 105"/>
                  <a:gd name="T6" fmla="*/ 89 w 120"/>
                  <a:gd name="T7" fmla="*/ 37 h 105"/>
                  <a:gd name="T8" fmla="*/ 110 w 120"/>
                  <a:gd name="T9" fmla="*/ 54 h 105"/>
                  <a:gd name="T10" fmla="*/ 89 w 120"/>
                  <a:gd name="T11" fmla="*/ 71 h 105"/>
                  <a:gd name="T12" fmla="*/ 89 w 120"/>
                  <a:gd name="T13" fmla="*/ 77 h 105"/>
                  <a:gd name="T14" fmla="*/ 95 w 120"/>
                  <a:gd name="T15" fmla="*/ 77 h 105"/>
                  <a:gd name="T16" fmla="*/ 119 w 120"/>
                  <a:gd name="T17" fmla="*/ 57 h 105"/>
                  <a:gd name="T18" fmla="*/ 120 w 120"/>
                  <a:gd name="T19" fmla="*/ 54 h 105"/>
                  <a:gd name="T20" fmla="*/ 119 w 120"/>
                  <a:gd name="T21" fmla="*/ 51 h 105"/>
                  <a:gd name="T22" fmla="*/ 31 w 120"/>
                  <a:gd name="T23" fmla="*/ 71 h 105"/>
                  <a:gd name="T24" fmla="*/ 10 w 120"/>
                  <a:gd name="T25" fmla="*/ 54 h 105"/>
                  <a:gd name="T26" fmla="*/ 31 w 120"/>
                  <a:gd name="T27" fmla="*/ 37 h 105"/>
                  <a:gd name="T28" fmla="*/ 31 w 120"/>
                  <a:gd name="T29" fmla="*/ 32 h 105"/>
                  <a:gd name="T30" fmla="*/ 25 w 120"/>
                  <a:gd name="T31" fmla="*/ 32 h 105"/>
                  <a:gd name="T32" fmla="*/ 1 w 120"/>
                  <a:gd name="T33" fmla="*/ 51 h 105"/>
                  <a:gd name="T34" fmla="*/ 0 w 120"/>
                  <a:gd name="T35" fmla="*/ 54 h 105"/>
                  <a:gd name="T36" fmla="*/ 1 w 120"/>
                  <a:gd name="T37" fmla="*/ 57 h 105"/>
                  <a:gd name="T38" fmla="*/ 25 w 120"/>
                  <a:gd name="T39" fmla="*/ 77 h 105"/>
                  <a:gd name="T40" fmla="*/ 31 w 120"/>
                  <a:gd name="T41" fmla="*/ 77 h 105"/>
                  <a:gd name="T42" fmla="*/ 31 w 120"/>
                  <a:gd name="T43" fmla="*/ 71 h 105"/>
                  <a:gd name="T44" fmla="*/ 88 w 120"/>
                  <a:gd name="T45" fmla="*/ 2 h 105"/>
                  <a:gd name="T46" fmla="*/ 82 w 120"/>
                  <a:gd name="T47" fmla="*/ 3 h 105"/>
                  <a:gd name="T48" fmla="*/ 32 w 120"/>
                  <a:gd name="T49" fmla="*/ 99 h 105"/>
                  <a:gd name="T50" fmla="*/ 34 w 120"/>
                  <a:gd name="T51" fmla="*/ 105 h 105"/>
                  <a:gd name="T52" fmla="*/ 39 w 120"/>
                  <a:gd name="T53" fmla="*/ 103 h 105"/>
                  <a:gd name="T54" fmla="*/ 89 w 120"/>
                  <a:gd name="T55" fmla="*/ 7 h 105"/>
                  <a:gd name="T56" fmla="*/ 88 w 120"/>
                  <a:gd name="T57" fmla="*/ 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0" h="105">
                    <a:moveTo>
                      <a:pt x="119" y="51"/>
                    </a:moveTo>
                    <a:cubicBezTo>
                      <a:pt x="95" y="32"/>
                      <a:pt x="95" y="32"/>
                      <a:pt x="95" y="32"/>
                    </a:cubicBezTo>
                    <a:cubicBezTo>
                      <a:pt x="93" y="30"/>
                      <a:pt x="91" y="30"/>
                      <a:pt x="89" y="32"/>
                    </a:cubicBezTo>
                    <a:cubicBezTo>
                      <a:pt x="88" y="33"/>
                      <a:pt x="88" y="36"/>
                      <a:pt x="89" y="37"/>
                    </a:cubicBezTo>
                    <a:cubicBezTo>
                      <a:pt x="110" y="54"/>
                      <a:pt x="110" y="54"/>
                      <a:pt x="110" y="54"/>
                    </a:cubicBezTo>
                    <a:cubicBezTo>
                      <a:pt x="89" y="71"/>
                      <a:pt x="89" y="71"/>
                      <a:pt x="89" y="71"/>
                    </a:cubicBezTo>
                    <a:cubicBezTo>
                      <a:pt x="88" y="73"/>
                      <a:pt x="88" y="75"/>
                      <a:pt x="89" y="77"/>
                    </a:cubicBezTo>
                    <a:cubicBezTo>
                      <a:pt x="91" y="78"/>
                      <a:pt x="93" y="78"/>
                      <a:pt x="95" y="77"/>
                    </a:cubicBezTo>
                    <a:cubicBezTo>
                      <a:pt x="119" y="57"/>
                      <a:pt x="119" y="57"/>
                      <a:pt x="119" y="57"/>
                    </a:cubicBezTo>
                    <a:cubicBezTo>
                      <a:pt x="120" y="56"/>
                      <a:pt x="120" y="55"/>
                      <a:pt x="120" y="54"/>
                    </a:cubicBezTo>
                    <a:cubicBezTo>
                      <a:pt x="120" y="53"/>
                      <a:pt x="120" y="52"/>
                      <a:pt x="119" y="51"/>
                    </a:cubicBezTo>
                    <a:close/>
                    <a:moveTo>
                      <a:pt x="31" y="71"/>
                    </a:moveTo>
                    <a:cubicBezTo>
                      <a:pt x="10" y="54"/>
                      <a:pt x="10" y="54"/>
                      <a:pt x="10" y="54"/>
                    </a:cubicBezTo>
                    <a:cubicBezTo>
                      <a:pt x="31" y="37"/>
                      <a:pt x="31" y="37"/>
                      <a:pt x="31" y="37"/>
                    </a:cubicBezTo>
                    <a:cubicBezTo>
                      <a:pt x="32" y="36"/>
                      <a:pt x="32" y="33"/>
                      <a:pt x="31" y="32"/>
                    </a:cubicBezTo>
                    <a:cubicBezTo>
                      <a:pt x="29" y="30"/>
                      <a:pt x="27" y="30"/>
                      <a:pt x="25" y="32"/>
                    </a:cubicBezTo>
                    <a:cubicBezTo>
                      <a:pt x="1" y="51"/>
                      <a:pt x="1" y="51"/>
                      <a:pt x="1" y="51"/>
                    </a:cubicBezTo>
                    <a:cubicBezTo>
                      <a:pt x="0" y="52"/>
                      <a:pt x="0" y="53"/>
                      <a:pt x="0" y="54"/>
                    </a:cubicBezTo>
                    <a:cubicBezTo>
                      <a:pt x="0" y="55"/>
                      <a:pt x="0" y="56"/>
                      <a:pt x="1" y="57"/>
                    </a:cubicBezTo>
                    <a:cubicBezTo>
                      <a:pt x="25" y="77"/>
                      <a:pt x="25" y="77"/>
                      <a:pt x="25" y="77"/>
                    </a:cubicBezTo>
                    <a:cubicBezTo>
                      <a:pt x="27" y="78"/>
                      <a:pt x="29" y="78"/>
                      <a:pt x="31" y="77"/>
                    </a:cubicBezTo>
                    <a:cubicBezTo>
                      <a:pt x="32" y="75"/>
                      <a:pt x="32" y="73"/>
                      <a:pt x="31" y="71"/>
                    </a:cubicBezTo>
                    <a:close/>
                    <a:moveTo>
                      <a:pt x="88" y="2"/>
                    </a:moveTo>
                    <a:cubicBezTo>
                      <a:pt x="86" y="0"/>
                      <a:pt x="83" y="1"/>
                      <a:pt x="82" y="3"/>
                    </a:cubicBezTo>
                    <a:cubicBezTo>
                      <a:pt x="32" y="99"/>
                      <a:pt x="32" y="99"/>
                      <a:pt x="32" y="99"/>
                    </a:cubicBezTo>
                    <a:cubicBezTo>
                      <a:pt x="31" y="101"/>
                      <a:pt x="32" y="104"/>
                      <a:pt x="34" y="105"/>
                    </a:cubicBezTo>
                    <a:cubicBezTo>
                      <a:pt x="36" y="105"/>
                      <a:pt x="38" y="105"/>
                      <a:pt x="39" y="103"/>
                    </a:cubicBezTo>
                    <a:cubicBezTo>
                      <a:pt x="89" y="7"/>
                      <a:pt x="89" y="7"/>
                      <a:pt x="89" y="7"/>
                    </a:cubicBezTo>
                    <a:cubicBezTo>
                      <a:pt x="90" y="5"/>
                      <a:pt x="90" y="3"/>
                      <a:pt x="8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1">
                  <a:latin typeface="Garamond"/>
                  <a:cs typeface="Garamond"/>
                </a:endParaRPr>
              </a:p>
            </p:txBody>
          </p:sp>
          <p:sp>
            <p:nvSpPr>
              <p:cNvPr id="49" name="TextBox 48"/>
              <p:cNvSpPr txBox="1"/>
              <p:nvPr/>
            </p:nvSpPr>
            <p:spPr>
              <a:xfrm>
                <a:off x="6207552" y="2962105"/>
                <a:ext cx="1500502" cy="369332"/>
              </a:xfrm>
              <a:prstGeom prst="rect">
                <a:avLst/>
              </a:prstGeom>
              <a:noFill/>
            </p:spPr>
            <p:txBody>
              <a:bodyPr wrap="none" rtlCol="0">
                <a:spAutoFit/>
              </a:bodyPr>
              <a:lstStyle/>
              <a:p>
                <a:r>
                  <a:rPr lang="en-US" sz="1200" b="1" dirty="0">
                    <a:solidFill>
                      <a:schemeClr val="bg1"/>
                    </a:solidFill>
                    <a:latin typeface="Garamond"/>
                    <a:cs typeface="Garamond"/>
                  </a:rPr>
                  <a:t>Domain Level</a:t>
                </a:r>
              </a:p>
            </p:txBody>
          </p:sp>
        </p:grpSp>
        <p:grpSp>
          <p:nvGrpSpPr>
            <p:cNvPr id="42" name="Group 41"/>
            <p:cNvGrpSpPr/>
            <p:nvPr/>
          </p:nvGrpSpPr>
          <p:grpSpPr>
            <a:xfrm>
              <a:off x="8185561" y="3129759"/>
              <a:ext cx="3315037" cy="1081758"/>
              <a:chOff x="8185561" y="3129759"/>
              <a:chExt cx="3315037" cy="1081758"/>
            </a:xfrm>
          </p:grpSpPr>
          <p:sp>
            <p:nvSpPr>
              <p:cNvPr id="43" name="Right Arrow 42"/>
              <p:cNvSpPr/>
              <p:nvPr/>
            </p:nvSpPr>
            <p:spPr>
              <a:xfrm>
                <a:off x="8185561" y="3129759"/>
                <a:ext cx="3315037" cy="1081758"/>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Garamond"/>
                  <a:cs typeface="Garamond"/>
                </a:endParaRPr>
              </a:p>
            </p:txBody>
          </p:sp>
          <p:sp>
            <p:nvSpPr>
              <p:cNvPr id="44" name="TextBox 43"/>
              <p:cNvSpPr txBox="1"/>
              <p:nvPr/>
            </p:nvSpPr>
            <p:spPr>
              <a:xfrm>
                <a:off x="8707362" y="3501361"/>
                <a:ext cx="1699610" cy="369332"/>
              </a:xfrm>
              <a:prstGeom prst="rect">
                <a:avLst/>
              </a:prstGeom>
              <a:noFill/>
            </p:spPr>
            <p:txBody>
              <a:bodyPr wrap="none" rtlCol="0">
                <a:spAutoFit/>
              </a:bodyPr>
              <a:lstStyle/>
              <a:p>
                <a:r>
                  <a:rPr lang="en-US" sz="1200" b="1" dirty="0">
                    <a:solidFill>
                      <a:schemeClr val="bg1"/>
                    </a:solidFill>
                    <a:latin typeface="Garamond"/>
                    <a:cs typeface="Garamond"/>
                  </a:rPr>
                  <a:t>Database/Table</a:t>
                </a:r>
              </a:p>
            </p:txBody>
          </p:sp>
        </p:grpSp>
      </p:grpSp>
      <p:sp>
        <p:nvSpPr>
          <p:cNvPr id="81" name="Title 23"/>
          <p:cNvSpPr txBox="1">
            <a:spLocks/>
          </p:cNvSpPr>
          <p:nvPr/>
        </p:nvSpPr>
        <p:spPr>
          <a:xfrm>
            <a:off x="614086" y="209550"/>
            <a:ext cx="7801537" cy="5365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600" b="0" i="0" kern="1200" spc="-150">
                <a:solidFill>
                  <a:schemeClr val="bg1">
                    <a:lumMod val="10000"/>
                  </a:schemeClr>
                </a:solidFill>
                <a:latin typeface="Roboto Slab Regular" pitchFamily="2" charset="0"/>
                <a:ea typeface="Roboto Light"/>
                <a:cs typeface="Roboto Slab Regular" pitchFamily="2" charset="0"/>
              </a:defRPr>
            </a:lvl1pPr>
          </a:lstStyle>
          <a:p>
            <a:r>
              <a:rPr lang="en-US" sz="3200" b="1" dirty="0">
                <a:solidFill>
                  <a:schemeClr val="accent1"/>
                </a:solidFill>
                <a:latin typeface="Garamond"/>
                <a:cs typeface="Garamond"/>
              </a:rPr>
              <a:t>Data level hierarchy &amp; OBJECTIVES</a:t>
            </a:r>
          </a:p>
        </p:txBody>
      </p:sp>
      <p:sp>
        <p:nvSpPr>
          <p:cNvPr id="82" name="Freeform 66"/>
          <p:cNvSpPr>
            <a:spLocks noEditPoints="1"/>
          </p:cNvSpPr>
          <p:nvPr/>
        </p:nvSpPr>
        <p:spPr bwMode="auto">
          <a:xfrm>
            <a:off x="6271516" y="2600898"/>
            <a:ext cx="201512" cy="304165"/>
          </a:xfrm>
          <a:custGeom>
            <a:avLst/>
            <a:gdLst>
              <a:gd name="T0" fmla="*/ 51 w 103"/>
              <a:gd name="T1" fmla="*/ 0 h 116"/>
              <a:gd name="T2" fmla="*/ 0 w 103"/>
              <a:gd name="T3" fmla="*/ 25 h 116"/>
              <a:gd name="T4" fmla="*/ 0 w 103"/>
              <a:gd name="T5" fmla="*/ 91 h 116"/>
              <a:gd name="T6" fmla="*/ 51 w 103"/>
              <a:gd name="T7" fmla="*/ 116 h 116"/>
              <a:gd name="T8" fmla="*/ 103 w 103"/>
              <a:gd name="T9" fmla="*/ 91 h 116"/>
              <a:gd name="T10" fmla="*/ 103 w 103"/>
              <a:gd name="T11" fmla="*/ 25 h 116"/>
              <a:gd name="T12" fmla="*/ 51 w 103"/>
              <a:gd name="T13" fmla="*/ 0 h 116"/>
              <a:gd name="T14" fmla="*/ 51 w 103"/>
              <a:gd name="T15" fmla="*/ 5 h 116"/>
              <a:gd name="T16" fmla="*/ 98 w 103"/>
              <a:gd name="T17" fmla="*/ 25 h 116"/>
              <a:gd name="T18" fmla="*/ 51 w 103"/>
              <a:gd name="T19" fmla="*/ 45 h 116"/>
              <a:gd name="T20" fmla="*/ 5 w 103"/>
              <a:gd name="T21" fmla="*/ 25 h 116"/>
              <a:gd name="T22" fmla="*/ 51 w 103"/>
              <a:gd name="T23" fmla="*/ 5 h 116"/>
              <a:gd name="T24" fmla="*/ 98 w 103"/>
              <a:gd name="T25" fmla="*/ 87 h 116"/>
              <a:gd name="T26" fmla="*/ 98 w 103"/>
              <a:gd name="T27" fmla="*/ 91 h 116"/>
              <a:gd name="T28" fmla="*/ 51 w 103"/>
              <a:gd name="T29" fmla="*/ 111 h 116"/>
              <a:gd name="T30" fmla="*/ 5 w 103"/>
              <a:gd name="T31" fmla="*/ 91 h 116"/>
              <a:gd name="T32" fmla="*/ 5 w 103"/>
              <a:gd name="T33" fmla="*/ 87 h 116"/>
              <a:gd name="T34" fmla="*/ 5 w 103"/>
              <a:gd name="T35" fmla="*/ 79 h 116"/>
              <a:gd name="T36" fmla="*/ 51 w 103"/>
              <a:gd name="T37" fmla="*/ 94 h 116"/>
              <a:gd name="T38" fmla="*/ 98 w 103"/>
              <a:gd name="T39" fmla="*/ 79 h 116"/>
              <a:gd name="T40" fmla="*/ 98 w 103"/>
              <a:gd name="T41" fmla="*/ 87 h 116"/>
              <a:gd name="T42" fmla="*/ 98 w 103"/>
              <a:gd name="T43" fmla="*/ 69 h 116"/>
              <a:gd name="T44" fmla="*/ 51 w 103"/>
              <a:gd name="T45" fmla="*/ 89 h 116"/>
              <a:gd name="T46" fmla="*/ 5 w 103"/>
              <a:gd name="T47" fmla="*/ 69 h 116"/>
              <a:gd name="T48" fmla="*/ 5 w 103"/>
              <a:gd name="T49" fmla="*/ 62 h 116"/>
              <a:gd name="T50" fmla="*/ 5 w 103"/>
              <a:gd name="T51" fmla="*/ 57 h 116"/>
              <a:gd name="T52" fmla="*/ 51 w 103"/>
              <a:gd name="T53" fmla="*/ 71 h 116"/>
              <a:gd name="T54" fmla="*/ 98 w 103"/>
              <a:gd name="T55" fmla="*/ 57 h 116"/>
              <a:gd name="T56" fmla="*/ 98 w 103"/>
              <a:gd name="T57" fmla="*/ 69 h 116"/>
              <a:gd name="T58" fmla="*/ 98 w 103"/>
              <a:gd name="T59" fmla="*/ 47 h 116"/>
              <a:gd name="T60" fmla="*/ 51 w 103"/>
              <a:gd name="T61" fmla="*/ 67 h 116"/>
              <a:gd name="T62" fmla="*/ 5 w 103"/>
              <a:gd name="T63" fmla="*/ 47 h 116"/>
              <a:gd name="T64" fmla="*/ 5 w 103"/>
              <a:gd name="T65" fmla="*/ 35 h 116"/>
              <a:gd name="T66" fmla="*/ 51 w 103"/>
              <a:gd name="T67" fmla="*/ 49 h 116"/>
              <a:gd name="T68" fmla="*/ 98 w 103"/>
              <a:gd name="T69" fmla="*/ 35 h 116"/>
              <a:gd name="T70" fmla="*/ 98 w 103"/>
              <a:gd name="T71" fmla="*/ 4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 h="115">
                <a:moveTo>
                  <a:pt x="51" y="0"/>
                </a:moveTo>
                <a:cubicBezTo>
                  <a:pt x="23" y="0"/>
                  <a:pt x="0" y="11"/>
                  <a:pt x="0" y="25"/>
                </a:cubicBezTo>
                <a:cubicBezTo>
                  <a:pt x="0" y="91"/>
                  <a:pt x="0" y="91"/>
                  <a:pt x="0" y="91"/>
                </a:cubicBezTo>
                <a:cubicBezTo>
                  <a:pt x="0" y="105"/>
                  <a:pt x="23" y="116"/>
                  <a:pt x="51" y="116"/>
                </a:cubicBezTo>
                <a:cubicBezTo>
                  <a:pt x="80" y="116"/>
                  <a:pt x="103" y="105"/>
                  <a:pt x="103" y="91"/>
                </a:cubicBezTo>
                <a:cubicBezTo>
                  <a:pt x="103" y="25"/>
                  <a:pt x="103" y="25"/>
                  <a:pt x="103" y="25"/>
                </a:cubicBezTo>
                <a:cubicBezTo>
                  <a:pt x="103" y="11"/>
                  <a:pt x="80" y="0"/>
                  <a:pt x="51" y="0"/>
                </a:cubicBezTo>
                <a:close/>
                <a:moveTo>
                  <a:pt x="51" y="5"/>
                </a:moveTo>
                <a:cubicBezTo>
                  <a:pt x="79" y="5"/>
                  <a:pt x="98" y="15"/>
                  <a:pt x="98" y="25"/>
                </a:cubicBezTo>
                <a:cubicBezTo>
                  <a:pt x="98" y="34"/>
                  <a:pt x="79" y="45"/>
                  <a:pt x="51" y="45"/>
                </a:cubicBezTo>
                <a:cubicBezTo>
                  <a:pt x="24" y="45"/>
                  <a:pt x="5" y="34"/>
                  <a:pt x="5" y="25"/>
                </a:cubicBezTo>
                <a:cubicBezTo>
                  <a:pt x="5" y="15"/>
                  <a:pt x="24" y="5"/>
                  <a:pt x="51" y="5"/>
                </a:cubicBezTo>
                <a:close/>
                <a:moveTo>
                  <a:pt x="98" y="87"/>
                </a:moveTo>
                <a:cubicBezTo>
                  <a:pt x="98" y="91"/>
                  <a:pt x="98" y="91"/>
                  <a:pt x="98" y="91"/>
                </a:cubicBezTo>
                <a:cubicBezTo>
                  <a:pt x="98" y="101"/>
                  <a:pt x="79" y="111"/>
                  <a:pt x="51" y="111"/>
                </a:cubicBezTo>
                <a:cubicBezTo>
                  <a:pt x="24" y="111"/>
                  <a:pt x="5" y="101"/>
                  <a:pt x="5" y="91"/>
                </a:cubicBezTo>
                <a:cubicBezTo>
                  <a:pt x="5" y="87"/>
                  <a:pt x="5" y="87"/>
                  <a:pt x="5" y="87"/>
                </a:cubicBezTo>
                <a:cubicBezTo>
                  <a:pt x="5" y="79"/>
                  <a:pt x="5" y="79"/>
                  <a:pt x="5" y="79"/>
                </a:cubicBezTo>
                <a:cubicBezTo>
                  <a:pt x="13" y="88"/>
                  <a:pt x="31" y="94"/>
                  <a:pt x="51" y="94"/>
                </a:cubicBezTo>
                <a:cubicBezTo>
                  <a:pt x="72" y="94"/>
                  <a:pt x="90" y="88"/>
                  <a:pt x="98" y="79"/>
                </a:cubicBezTo>
                <a:lnTo>
                  <a:pt x="98" y="87"/>
                </a:lnTo>
                <a:close/>
                <a:moveTo>
                  <a:pt x="98" y="69"/>
                </a:moveTo>
                <a:cubicBezTo>
                  <a:pt x="98" y="79"/>
                  <a:pt x="79" y="89"/>
                  <a:pt x="51" y="89"/>
                </a:cubicBezTo>
                <a:cubicBezTo>
                  <a:pt x="24" y="89"/>
                  <a:pt x="5" y="79"/>
                  <a:pt x="5" y="69"/>
                </a:cubicBezTo>
                <a:cubicBezTo>
                  <a:pt x="5" y="62"/>
                  <a:pt x="5" y="62"/>
                  <a:pt x="5" y="62"/>
                </a:cubicBezTo>
                <a:cubicBezTo>
                  <a:pt x="5" y="57"/>
                  <a:pt x="5" y="57"/>
                  <a:pt x="5" y="57"/>
                </a:cubicBezTo>
                <a:cubicBezTo>
                  <a:pt x="13" y="65"/>
                  <a:pt x="31" y="71"/>
                  <a:pt x="51" y="71"/>
                </a:cubicBezTo>
                <a:cubicBezTo>
                  <a:pt x="72" y="71"/>
                  <a:pt x="90" y="65"/>
                  <a:pt x="98" y="57"/>
                </a:cubicBezTo>
                <a:lnTo>
                  <a:pt x="98" y="69"/>
                </a:lnTo>
                <a:close/>
                <a:moveTo>
                  <a:pt x="98" y="47"/>
                </a:moveTo>
                <a:cubicBezTo>
                  <a:pt x="98" y="56"/>
                  <a:pt x="79" y="67"/>
                  <a:pt x="51" y="67"/>
                </a:cubicBezTo>
                <a:cubicBezTo>
                  <a:pt x="24" y="67"/>
                  <a:pt x="5" y="56"/>
                  <a:pt x="5" y="47"/>
                </a:cubicBezTo>
                <a:cubicBezTo>
                  <a:pt x="5" y="35"/>
                  <a:pt x="5" y="35"/>
                  <a:pt x="5" y="35"/>
                </a:cubicBezTo>
                <a:cubicBezTo>
                  <a:pt x="13" y="43"/>
                  <a:pt x="31" y="49"/>
                  <a:pt x="51" y="49"/>
                </a:cubicBezTo>
                <a:cubicBezTo>
                  <a:pt x="72" y="49"/>
                  <a:pt x="90" y="43"/>
                  <a:pt x="98" y="35"/>
                </a:cubicBezTo>
                <a:lnTo>
                  <a:pt x="98" y="47"/>
                </a:lnTo>
                <a:close/>
              </a:path>
            </a:pathLst>
          </a:custGeom>
          <a:solidFill>
            <a:schemeClr val="bg1"/>
          </a:solidFill>
          <a:ln>
            <a:solidFill>
              <a:schemeClr val="bg1"/>
            </a:solidFill>
          </a:ln>
        </p:spPr>
        <p:txBody>
          <a:bodyPr vert="horz" wrap="square" lIns="68580" tIns="34290" rIns="68580" bIns="34290" numCol="1" anchor="t" anchorCtr="0" compatLnSpc="1">
            <a:prstTxWarp prst="textNoShape">
              <a:avLst/>
            </a:prstTxWarp>
          </a:bodyPr>
          <a:lstStyle/>
          <a:p>
            <a:endParaRPr lang="en-US" b="1">
              <a:solidFill>
                <a:schemeClr val="bg1"/>
              </a:solidFill>
              <a:latin typeface="Garamond"/>
              <a:cs typeface="Garamond"/>
            </a:endParaRPr>
          </a:p>
        </p:txBody>
      </p:sp>
      <p:sp>
        <p:nvSpPr>
          <p:cNvPr id="83" name="Freeform 23"/>
          <p:cNvSpPr>
            <a:spLocks noEditPoints="1"/>
          </p:cNvSpPr>
          <p:nvPr/>
        </p:nvSpPr>
        <p:spPr bwMode="auto">
          <a:xfrm>
            <a:off x="2588892" y="1820809"/>
            <a:ext cx="267042" cy="268422"/>
          </a:xfrm>
          <a:custGeom>
            <a:avLst/>
            <a:gdLst>
              <a:gd name="T0" fmla="*/ 2422 w 3315"/>
              <a:gd name="T1" fmla="*/ 2691 h 3241"/>
              <a:gd name="T2" fmla="*/ 2957 w 3315"/>
              <a:gd name="T3" fmla="*/ 2926 h 3241"/>
              <a:gd name="T4" fmla="*/ 2890 w 3315"/>
              <a:gd name="T5" fmla="*/ 2667 h 3241"/>
              <a:gd name="T6" fmla="*/ 563 w 3315"/>
              <a:gd name="T7" fmla="*/ 2610 h 3241"/>
              <a:gd name="T8" fmla="*/ 389 w 3315"/>
              <a:gd name="T9" fmla="*/ 2716 h 3241"/>
              <a:gd name="T10" fmla="*/ 941 w 3315"/>
              <a:gd name="T11" fmla="*/ 2837 h 3241"/>
              <a:gd name="T12" fmla="*/ 851 w 3315"/>
              <a:gd name="T13" fmla="*/ 2648 h 3241"/>
              <a:gd name="T14" fmla="*/ 2631 w 3315"/>
              <a:gd name="T15" fmla="*/ 2164 h 3241"/>
              <a:gd name="T16" fmla="*/ 2473 w 3315"/>
              <a:gd name="T17" fmla="*/ 2322 h 3241"/>
              <a:gd name="T18" fmla="*/ 2567 w 3315"/>
              <a:gd name="T19" fmla="*/ 2527 h 3241"/>
              <a:gd name="T20" fmla="*/ 2792 w 3315"/>
              <a:gd name="T21" fmla="*/ 2508 h 3241"/>
              <a:gd name="T22" fmla="*/ 2849 w 3315"/>
              <a:gd name="T23" fmla="*/ 2289 h 3241"/>
              <a:gd name="T24" fmla="*/ 2666 w 3315"/>
              <a:gd name="T25" fmla="*/ 2161 h 3241"/>
              <a:gd name="T26" fmla="*/ 481 w 3315"/>
              <a:gd name="T27" fmla="*/ 2258 h 3241"/>
              <a:gd name="T28" fmla="*/ 500 w 3315"/>
              <a:gd name="T29" fmla="*/ 2483 h 3241"/>
              <a:gd name="T30" fmla="*/ 718 w 3315"/>
              <a:gd name="T31" fmla="*/ 2541 h 3241"/>
              <a:gd name="T32" fmla="*/ 845 w 3315"/>
              <a:gd name="T33" fmla="*/ 2357 h 3241"/>
              <a:gd name="T34" fmla="*/ 718 w 3315"/>
              <a:gd name="T35" fmla="*/ 2173 h 3241"/>
              <a:gd name="T36" fmla="*/ 1478 w 3315"/>
              <a:gd name="T37" fmla="*/ 713 h 3241"/>
              <a:gd name="T38" fmla="*/ 1389 w 3315"/>
              <a:gd name="T39" fmla="*/ 902 h 3241"/>
              <a:gd name="T40" fmla="*/ 1940 w 3315"/>
              <a:gd name="T41" fmla="*/ 782 h 3241"/>
              <a:gd name="T42" fmla="*/ 1768 w 3315"/>
              <a:gd name="T43" fmla="*/ 675 h 3241"/>
              <a:gd name="T44" fmla="*/ 1530 w 3315"/>
              <a:gd name="T45" fmla="*/ 296 h 3241"/>
              <a:gd name="T46" fmla="*/ 1511 w 3315"/>
              <a:gd name="T47" fmla="*/ 522 h 3241"/>
              <a:gd name="T48" fmla="*/ 1716 w 3315"/>
              <a:gd name="T49" fmla="*/ 616 h 3241"/>
              <a:gd name="T50" fmla="*/ 1872 w 3315"/>
              <a:gd name="T51" fmla="*/ 458 h 3241"/>
              <a:gd name="T52" fmla="*/ 1779 w 3315"/>
              <a:gd name="T53" fmla="*/ 253 h 3241"/>
              <a:gd name="T54" fmla="*/ 1862 w 3315"/>
              <a:gd name="T55" fmla="*/ 27 h 3241"/>
              <a:gd name="T56" fmla="*/ 2197 w 3315"/>
              <a:gd name="T57" fmla="*/ 259 h 3241"/>
              <a:gd name="T58" fmla="*/ 2330 w 3315"/>
              <a:gd name="T59" fmla="*/ 654 h 3241"/>
              <a:gd name="T60" fmla="*/ 2194 w 3315"/>
              <a:gd name="T61" fmla="*/ 1052 h 3241"/>
              <a:gd name="T62" fmla="*/ 1852 w 3315"/>
              <a:gd name="T63" fmla="*/ 1282 h 3241"/>
              <a:gd name="T64" fmla="*/ 2422 w 3315"/>
              <a:gd name="T65" fmla="*/ 1983 h 3241"/>
              <a:gd name="T66" fmla="*/ 2848 w 3315"/>
              <a:gd name="T67" fmla="*/ 1962 h 3241"/>
              <a:gd name="T68" fmla="*/ 3183 w 3315"/>
              <a:gd name="T69" fmla="*/ 2193 h 3241"/>
              <a:gd name="T70" fmla="*/ 3315 w 3315"/>
              <a:gd name="T71" fmla="*/ 2588 h 3241"/>
              <a:gd name="T72" fmla="*/ 3183 w 3315"/>
              <a:gd name="T73" fmla="*/ 2983 h 3241"/>
              <a:gd name="T74" fmla="*/ 2848 w 3315"/>
              <a:gd name="T75" fmla="*/ 3214 h 3241"/>
              <a:gd name="T76" fmla="*/ 2426 w 3315"/>
              <a:gd name="T77" fmla="*/ 3195 h 3241"/>
              <a:gd name="T78" fmla="*/ 2115 w 3315"/>
              <a:gd name="T79" fmla="*/ 2934 h 3241"/>
              <a:gd name="T80" fmla="*/ 2019 w 3315"/>
              <a:gd name="T81" fmla="*/ 2525 h 3241"/>
              <a:gd name="T82" fmla="*/ 1255 w 3315"/>
              <a:gd name="T83" fmla="*/ 2349 h 3241"/>
              <a:gd name="T84" fmla="*/ 1275 w 3315"/>
              <a:gd name="T85" fmla="*/ 2766 h 3241"/>
              <a:gd name="T86" fmla="*/ 1038 w 3315"/>
              <a:gd name="T87" fmla="*/ 3111 h 3241"/>
              <a:gd name="T88" fmla="*/ 631 w 3315"/>
              <a:gd name="T89" fmla="*/ 3240 h 3241"/>
              <a:gd name="T90" fmla="*/ 235 w 3315"/>
              <a:gd name="T91" fmla="*/ 3089 h 3241"/>
              <a:gd name="T92" fmla="*/ 16 w 3315"/>
              <a:gd name="T93" fmla="*/ 2735 h 3241"/>
              <a:gd name="T94" fmla="*/ 65 w 3315"/>
              <a:gd name="T95" fmla="*/ 2302 h 3241"/>
              <a:gd name="T96" fmla="*/ 357 w 3315"/>
              <a:gd name="T97" fmla="*/ 2005 h 3241"/>
              <a:gd name="T98" fmla="*/ 793 w 3315"/>
              <a:gd name="T99" fmla="*/ 1950 h 3241"/>
              <a:gd name="T100" fmla="*/ 1568 w 3315"/>
              <a:gd name="T101" fmla="*/ 1788 h 3241"/>
              <a:gd name="T102" fmla="*/ 1247 w 3315"/>
              <a:gd name="T103" fmla="*/ 1139 h 3241"/>
              <a:gd name="T104" fmla="*/ 1043 w 3315"/>
              <a:gd name="T105" fmla="*/ 779 h 3241"/>
              <a:gd name="T106" fmla="*/ 1100 w 3315"/>
              <a:gd name="T107" fmla="*/ 359 h 3241"/>
              <a:gd name="T108" fmla="*/ 1387 w 3315"/>
              <a:gd name="T109" fmla="*/ 71 h 3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315" h="3241">
                <a:moveTo>
                  <a:pt x="2579" y="2610"/>
                </a:moveTo>
                <a:lnTo>
                  <a:pt x="2546" y="2613"/>
                </a:lnTo>
                <a:lnTo>
                  <a:pt x="2517" y="2620"/>
                </a:lnTo>
                <a:lnTo>
                  <a:pt x="2489" y="2632"/>
                </a:lnTo>
                <a:lnTo>
                  <a:pt x="2464" y="2648"/>
                </a:lnTo>
                <a:lnTo>
                  <a:pt x="2442" y="2667"/>
                </a:lnTo>
                <a:lnTo>
                  <a:pt x="2422" y="2691"/>
                </a:lnTo>
                <a:lnTo>
                  <a:pt x="2405" y="2716"/>
                </a:lnTo>
                <a:lnTo>
                  <a:pt x="2392" y="2744"/>
                </a:lnTo>
                <a:lnTo>
                  <a:pt x="2383" y="2773"/>
                </a:lnTo>
                <a:lnTo>
                  <a:pt x="2376" y="2805"/>
                </a:lnTo>
                <a:lnTo>
                  <a:pt x="2374" y="2837"/>
                </a:lnTo>
                <a:lnTo>
                  <a:pt x="2374" y="2926"/>
                </a:lnTo>
                <a:lnTo>
                  <a:pt x="2957" y="2926"/>
                </a:lnTo>
                <a:lnTo>
                  <a:pt x="2957" y="2837"/>
                </a:lnTo>
                <a:lnTo>
                  <a:pt x="2955" y="2805"/>
                </a:lnTo>
                <a:lnTo>
                  <a:pt x="2949" y="2773"/>
                </a:lnTo>
                <a:lnTo>
                  <a:pt x="2939" y="2744"/>
                </a:lnTo>
                <a:lnTo>
                  <a:pt x="2926" y="2716"/>
                </a:lnTo>
                <a:lnTo>
                  <a:pt x="2909" y="2691"/>
                </a:lnTo>
                <a:lnTo>
                  <a:pt x="2890" y="2667"/>
                </a:lnTo>
                <a:lnTo>
                  <a:pt x="2867" y="2648"/>
                </a:lnTo>
                <a:lnTo>
                  <a:pt x="2842" y="2632"/>
                </a:lnTo>
                <a:lnTo>
                  <a:pt x="2814" y="2620"/>
                </a:lnTo>
                <a:lnTo>
                  <a:pt x="2785" y="2613"/>
                </a:lnTo>
                <a:lnTo>
                  <a:pt x="2752" y="2610"/>
                </a:lnTo>
                <a:lnTo>
                  <a:pt x="2579" y="2610"/>
                </a:lnTo>
                <a:close/>
                <a:moveTo>
                  <a:pt x="563" y="2610"/>
                </a:moveTo>
                <a:lnTo>
                  <a:pt x="530" y="2613"/>
                </a:lnTo>
                <a:lnTo>
                  <a:pt x="501" y="2620"/>
                </a:lnTo>
                <a:lnTo>
                  <a:pt x="473" y="2632"/>
                </a:lnTo>
                <a:lnTo>
                  <a:pt x="448" y="2648"/>
                </a:lnTo>
                <a:lnTo>
                  <a:pt x="426" y="2667"/>
                </a:lnTo>
                <a:lnTo>
                  <a:pt x="406" y="2691"/>
                </a:lnTo>
                <a:lnTo>
                  <a:pt x="389" y="2716"/>
                </a:lnTo>
                <a:lnTo>
                  <a:pt x="376" y="2744"/>
                </a:lnTo>
                <a:lnTo>
                  <a:pt x="367" y="2773"/>
                </a:lnTo>
                <a:lnTo>
                  <a:pt x="360" y="2805"/>
                </a:lnTo>
                <a:lnTo>
                  <a:pt x="358" y="2837"/>
                </a:lnTo>
                <a:lnTo>
                  <a:pt x="358" y="2926"/>
                </a:lnTo>
                <a:lnTo>
                  <a:pt x="941" y="2926"/>
                </a:lnTo>
                <a:lnTo>
                  <a:pt x="941" y="2837"/>
                </a:lnTo>
                <a:lnTo>
                  <a:pt x="939" y="2805"/>
                </a:lnTo>
                <a:lnTo>
                  <a:pt x="933" y="2773"/>
                </a:lnTo>
                <a:lnTo>
                  <a:pt x="923" y="2744"/>
                </a:lnTo>
                <a:lnTo>
                  <a:pt x="910" y="2716"/>
                </a:lnTo>
                <a:lnTo>
                  <a:pt x="893" y="2691"/>
                </a:lnTo>
                <a:lnTo>
                  <a:pt x="874" y="2667"/>
                </a:lnTo>
                <a:lnTo>
                  <a:pt x="851" y="2648"/>
                </a:lnTo>
                <a:lnTo>
                  <a:pt x="826" y="2632"/>
                </a:lnTo>
                <a:lnTo>
                  <a:pt x="798" y="2620"/>
                </a:lnTo>
                <a:lnTo>
                  <a:pt x="769" y="2613"/>
                </a:lnTo>
                <a:lnTo>
                  <a:pt x="736" y="2610"/>
                </a:lnTo>
                <a:lnTo>
                  <a:pt x="563" y="2610"/>
                </a:lnTo>
                <a:close/>
                <a:moveTo>
                  <a:pt x="2666" y="2161"/>
                </a:moveTo>
                <a:lnTo>
                  <a:pt x="2631" y="2164"/>
                </a:lnTo>
                <a:lnTo>
                  <a:pt x="2597" y="2173"/>
                </a:lnTo>
                <a:lnTo>
                  <a:pt x="2567" y="2188"/>
                </a:lnTo>
                <a:lnTo>
                  <a:pt x="2539" y="2207"/>
                </a:lnTo>
                <a:lnTo>
                  <a:pt x="2516" y="2231"/>
                </a:lnTo>
                <a:lnTo>
                  <a:pt x="2497" y="2258"/>
                </a:lnTo>
                <a:lnTo>
                  <a:pt x="2482" y="2289"/>
                </a:lnTo>
                <a:lnTo>
                  <a:pt x="2473" y="2322"/>
                </a:lnTo>
                <a:lnTo>
                  <a:pt x="2470" y="2357"/>
                </a:lnTo>
                <a:lnTo>
                  <a:pt x="2473" y="2392"/>
                </a:lnTo>
                <a:lnTo>
                  <a:pt x="2482" y="2426"/>
                </a:lnTo>
                <a:lnTo>
                  <a:pt x="2497" y="2457"/>
                </a:lnTo>
                <a:lnTo>
                  <a:pt x="2516" y="2483"/>
                </a:lnTo>
                <a:lnTo>
                  <a:pt x="2539" y="2508"/>
                </a:lnTo>
                <a:lnTo>
                  <a:pt x="2567" y="2527"/>
                </a:lnTo>
                <a:lnTo>
                  <a:pt x="2597" y="2541"/>
                </a:lnTo>
                <a:lnTo>
                  <a:pt x="2631" y="2551"/>
                </a:lnTo>
                <a:lnTo>
                  <a:pt x="2666" y="2554"/>
                </a:lnTo>
                <a:lnTo>
                  <a:pt x="2701" y="2551"/>
                </a:lnTo>
                <a:lnTo>
                  <a:pt x="2734" y="2541"/>
                </a:lnTo>
                <a:lnTo>
                  <a:pt x="2764" y="2527"/>
                </a:lnTo>
                <a:lnTo>
                  <a:pt x="2792" y="2508"/>
                </a:lnTo>
                <a:lnTo>
                  <a:pt x="2815" y="2483"/>
                </a:lnTo>
                <a:lnTo>
                  <a:pt x="2835" y="2457"/>
                </a:lnTo>
                <a:lnTo>
                  <a:pt x="2849" y="2426"/>
                </a:lnTo>
                <a:lnTo>
                  <a:pt x="2858" y="2392"/>
                </a:lnTo>
                <a:lnTo>
                  <a:pt x="2861" y="2357"/>
                </a:lnTo>
                <a:lnTo>
                  <a:pt x="2858" y="2322"/>
                </a:lnTo>
                <a:lnTo>
                  <a:pt x="2849" y="2289"/>
                </a:lnTo>
                <a:lnTo>
                  <a:pt x="2835" y="2258"/>
                </a:lnTo>
                <a:lnTo>
                  <a:pt x="2815" y="2231"/>
                </a:lnTo>
                <a:lnTo>
                  <a:pt x="2792" y="2207"/>
                </a:lnTo>
                <a:lnTo>
                  <a:pt x="2764" y="2188"/>
                </a:lnTo>
                <a:lnTo>
                  <a:pt x="2734" y="2173"/>
                </a:lnTo>
                <a:lnTo>
                  <a:pt x="2701" y="2164"/>
                </a:lnTo>
                <a:lnTo>
                  <a:pt x="2666" y="2161"/>
                </a:lnTo>
                <a:close/>
                <a:moveTo>
                  <a:pt x="650" y="2161"/>
                </a:moveTo>
                <a:lnTo>
                  <a:pt x="615" y="2164"/>
                </a:lnTo>
                <a:lnTo>
                  <a:pt x="581" y="2173"/>
                </a:lnTo>
                <a:lnTo>
                  <a:pt x="551" y="2188"/>
                </a:lnTo>
                <a:lnTo>
                  <a:pt x="523" y="2207"/>
                </a:lnTo>
                <a:lnTo>
                  <a:pt x="500" y="2231"/>
                </a:lnTo>
                <a:lnTo>
                  <a:pt x="481" y="2258"/>
                </a:lnTo>
                <a:lnTo>
                  <a:pt x="466" y="2289"/>
                </a:lnTo>
                <a:lnTo>
                  <a:pt x="457" y="2322"/>
                </a:lnTo>
                <a:lnTo>
                  <a:pt x="454" y="2357"/>
                </a:lnTo>
                <a:lnTo>
                  <a:pt x="457" y="2392"/>
                </a:lnTo>
                <a:lnTo>
                  <a:pt x="466" y="2426"/>
                </a:lnTo>
                <a:lnTo>
                  <a:pt x="481" y="2457"/>
                </a:lnTo>
                <a:lnTo>
                  <a:pt x="500" y="2483"/>
                </a:lnTo>
                <a:lnTo>
                  <a:pt x="523" y="2508"/>
                </a:lnTo>
                <a:lnTo>
                  <a:pt x="551" y="2527"/>
                </a:lnTo>
                <a:lnTo>
                  <a:pt x="581" y="2541"/>
                </a:lnTo>
                <a:lnTo>
                  <a:pt x="615" y="2551"/>
                </a:lnTo>
                <a:lnTo>
                  <a:pt x="650" y="2554"/>
                </a:lnTo>
                <a:lnTo>
                  <a:pt x="685" y="2551"/>
                </a:lnTo>
                <a:lnTo>
                  <a:pt x="718" y="2541"/>
                </a:lnTo>
                <a:lnTo>
                  <a:pt x="748" y="2527"/>
                </a:lnTo>
                <a:lnTo>
                  <a:pt x="776" y="2508"/>
                </a:lnTo>
                <a:lnTo>
                  <a:pt x="799" y="2483"/>
                </a:lnTo>
                <a:lnTo>
                  <a:pt x="819" y="2457"/>
                </a:lnTo>
                <a:lnTo>
                  <a:pt x="833" y="2426"/>
                </a:lnTo>
                <a:lnTo>
                  <a:pt x="842" y="2392"/>
                </a:lnTo>
                <a:lnTo>
                  <a:pt x="845" y="2357"/>
                </a:lnTo>
                <a:lnTo>
                  <a:pt x="842" y="2322"/>
                </a:lnTo>
                <a:lnTo>
                  <a:pt x="833" y="2289"/>
                </a:lnTo>
                <a:lnTo>
                  <a:pt x="819" y="2258"/>
                </a:lnTo>
                <a:lnTo>
                  <a:pt x="799" y="2231"/>
                </a:lnTo>
                <a:lnTo>
                  <a:pt x="776" y="2207"/>
                </a:lnTo>
                <a:lnTo>
                  <a:pt x="748" y="2188"/>
                </a:lnTo>
                <a:lnTo>
                  <a:pt x="718" y="2173"/>
                </a:lnTo>
                <a:lnTo>
                  <a:pt x="685" y="2164"/>
                </a:lnTo>
                <a:lnTo>
                  <a:pt x="650" y="2161"/>
                </a:lnTo>
                <a:close/>
                <a:moveTo>
                  <a:pt x="1593" y="675"/>
                </a:moveTo>
                <a:lnTo>
                  <a:pt x="1561" y="678"/>
                </a:lnTo>
                <a:lnTo>
                  <a:pt x="1531" y="686"/>
                </a:lnTo>
                <a:lnTo>
                  <a:pt x="1504" y="698"/>
                </a:lnTo>
                <a:lnTo>
                  <a:pt x="1478" y="713"/>
                </a:lnTo>
                <a:lnTo>
                  <a:pt x="1456" y="733"/>
                </a:lnTo>
                <a:lnTo>
                  <a:pt x="1437" y="756"/>
                </a:lnTo>
                <a:lnTo>
                  <a:pt x="1420" y="782"/>
                </a:lnTo>
                <a:lnTo>
                  <a:pt x="1407" y="809"/>
                </a:lnTo>
                <a:lnTo>
                  <a:pt x="1397" y="839"/>
                </a:lnTo>
                <a:lnTo>
                  <a:pt x="1391" y="871"/>
                </a:lnTo>
                <a:lnTo>
                  <a:pt x="1389" y="902"/>
                </a:lnTo>
                <a:lnTo>
                  <a:pt x="1389" y="991"/>
                </a:lnTo>
                <a:lnTo>
                  <a:pt x="1971" y="991"/>
                </a:lnTo>
                <a:lnTo>
                  <a:pt x="1971" y="902"/>
                </a:lnTo>
                <a:lnTo>
                  <a:pt x="1969" y="871"/>
                </a:lnTo>
                <a:lnTo>
                  <a:pt x="1963" y="839"/>
                </a:lnTo>
                <a:lnTo>
                  <a:pt x="1953" y="809"/>
                </a:lnTo>
                <a:lnTo>
                  <a:pt x="1940" y="782"/>
                </a:lnTo>
                <a:lnTo>
                  <a:pt x="1923" y="756"/>
                </a:lnTo>
                <a:lnTo>
                  <a:pt x="1904" y="733"/>
                </a:lnTo>
                <a:lnTo>
                  <a:pt x="1882" y="713"/>
                </a:lnTo>
                <a:lnTo>
                  <a:pt x="1856" y="698"/>
                </a:lnTo>
                <a:lnTo>
                  <a:pt x="1829" y="686"/>
                </a:lnTo>
                <a:lnTo>
                  <a:pt x="1799" y="678"/>
                </a:lnTo>
                <a:lnTo>
                  <a:pt x="1768" y="675"/>
                </a:lnTo>
                <a:lnTo>
                  <a:pt x="1593" y="675"/>
                </a:lnTo>
                <a:close/>
                <a:moveTo>
                  <a:pt x="1680" y="226"/>
                </a:moveTo>
                <a:lnTo>
                  <a:pt x="1644" y="230"/>
                </a:lnTo>
                <a:lnTo>
                  <a:pt x="1612" y="239"/>
                </a:lnTo>
                <a:lnTo>
                  <a:pt x="1581" y="253"/>
                </a:lnTo>
                <a:lnTo>
                  <a:pt x="1554" y="272"/>
                </a:lnTo>
                <a:lnTo>
                  <a:pt x="1530" y="296"/>
                </a:lnTo>
                <a:lnTo>
                  <a:pt x="1511" y="324"/>
                </a:lnTo>
                <a:lnTo>
                  <a:pt x="1497" y="354"/>
                </a:lnTo>
                <a:lnTo>
                  <a:pt x="1488" y="387"/>
                </a:lnTo>
                <a:lnTo>
                  <a:pt x="1485" y="423"/>
                </a:lnTo>
                <a:lnTo>
                  <a:pt x="1488" y="458"/>
                </a:lnTo>
                <a:lnTo>
                  <a:pt x="1497" y="491"/>
                </a:lnTo>
                <a:lnTo>
                  <a:pt x="1511" y="522"/>
                </a:lnTo>
                <a:lnTo>
                  <a:pt x="1530" y="549"/>
                </a:lnTo>
                <a:lnTo>
                  <a:pt x="1554" y="573"/>
                </a:lnTo>
                <a:lnTo>
                  <a:pt x="1581" y="592"/>
                </a:lnTo>
                <a:lnTo>
                  <a:pt x="1612" y="607"/>
                </a:lnTo>
                <a:lnTo>
                  <a:pt x="1644" y="616"/>
                </a:lnTo>
                <a:lnTo>
                  <a:pt x="1680" y="619"/>
                </a:lnTo>
                <a:lnTo>
                  <a:pt x="1716" y="616"/>
                </a:lnTo>
                <a:lnTo>
                  <a:pt x="1748" y="607"/>
                </a:lnTo>
                <a:lnTo>
                  <a:pt x="1779" y="592"/>
                </a:lnTo>
                <a:lnTo>
                  <a:pt x="1806" y="573"/>
                </a:lnTo>
                <a:lnTo>
                  <a:pt x="1830" y="549"/>
                </a:lnTo>
                <a:lnTo>
                  <a:pt x="1849" y="522"/>
                </a:lnTo>
                <a:lnTo>
                  <a:pt x="1863" y="491"/>
                </a:lnTo>
                <a:lnTo>
                  <a:pt x="1872" y="458"/>
                </a:lnTo>
                <a:lnTo>
                  <a:pt x="1875" y="423"/>
                </a:lnTo>
                <a:lnTo>
                  <a:pt x="1872" y="387"/>
                </a:lnTo>
                <a:lnTo>
                  <a:pt x="1863" y="354"/>
                </a:lnTo>
                <a:lnTo>
                  <a:pt x="1849" y="324"/>
                </a:lnTo>
                <a:lnTo>
                  <a:pt x="1830" y="296"/>
                </a:lnTo>
                <a:lnTo>
                  <a:pt x="1806" y="272"/>
                </a:lnTo>
                <a:lnTo>
                  <a:pt x="1779" y="253"/>
                </a:lnTo>
                <a:lnTo>
                  <a:pt x="1748" y="239"/>
                </a:lnTo>
                <a:lnTo>
                  <a:pt x="1716" y="230"/>
                </a:lnTo>
                <a:lnTo>
                  <a:pt x="1680" y="226"/>
                </a:lnTo>
                <a:close/>
                <a:moveTo>
                  <a:pt x="1680" y="0"/>
                </a:moveTo>
                <a:lnTo>
                  <a:pt x="1742" y="4"/>
                </a:lnTo>
                <a:lnTo>
                  <a:pt x="1803" y="13"/>
                </a:lnTo>
                <a:lnTo>
                  <a:pt x="1862" y="27"/>
                </a:lnTo>
                <a:lnTo>
                  <a:pt x="1919" y="46"/>
                </a:lnTo>
                <a:lnTo>
                  <a:pt x="1973" y="71"/>
                </a:lnTo>
                <a:lnTo>
                  <a:pt x="2025" y="101"/>
                </a:lnTo>
                <a:lnTo>
                  <a:pt x="2073" y="134"/>
                </a:lnTo>
                <a:lnTo>
                  <a:pt x="2118" y="171"/>
                </a:lnTo>
                <a:lnTo>
                  <a:pt x="2160" y="213"/>
                </a:lnTo>
                <a:lnTo>
                  <a:pt x="2197" y="259"/>
                </a:lnTo>
                <a:lnTo>
                  <a:pt x="2231" y="307"/>
                </a:lnTo>
                <a:lnTo>
                  <a:pt x="2260" y="359"/>
                </a:lnTo>
                <a:lnTo>
                  <a:pt x="2285" y="414"/>
                </a:lnTo>
                <a:lnTo>
                  <a:pt x="2304" y="470"/>
                </a:lnTo>
                <a:lnTo>
                  <a:pt x="2318" y="529"/>
                </a:lnTo>
                <a:lnTo>
                  <a:pt x="2327" y="590"/>
                </a:lnTo>
                <a:lnTo>
                  <a:pt x="2330" y="654"/>
                </a:lnTo>
                <a:lnTo>
                  <a:pt x="2327" y="717"/>
                </a:lnTo>
                <a:lnTo>
                  <a:pt x="2317" y="779"/>
                </a:lnTo>
                <a:lnTo>
                  <a:pt x="2303" y="839"/>
                </a:lnTo>
                <a:lnTo>
                  <a:pt x="2283" y="896"/>
                </a:lnTo>
                <a:lnTo>
                  <a:pt x="2258" y="951"/>
                </a:lnTo>
                <a:lnTo>
                  <a:pt x="2229" y="1003"/>
                </a:lnTo>
                <a:lnTo>
                  <a:pt x="2194" y="1052"/>
                </a:lnTo>
                <a:lnTo>
                  <a:pt x="2155" y="1098"/>
                </a:lnTo>
                <a:lnTo>
                  <a:pt x="2113" y="1139"/>
                </a:lnTo>
                <a:lnTo>
                  <a:pt x="2067" y="1176"/>
                </a:lnTo>
                <a:lnTo>
                  <a:pt x="2018" y="1210"/>
                </a:lnTo>
                <a:lnTo>
                  <a:pt x="1965" y="1239"/>
                </a:lnTo>
                <a:lnTo>
                  <a:pt x="1910" y="1263"/>
                </a:lnTo>
                <a:lnTo>
                  <a:pt x="1852" y="1282"/>
                </a:lnTo>
                <a:lnTo>
                  <a:pt x="1792" y="1295"/>
                </a:lnTo>
                <a:lnTo>
                  <a:pt x="1792" y="1790"/>
                </a:lnTo>
                <a:lnTo>
                  <a:pt x="2222" y="2113"/>
                </a:lnTo>
                <a:lnTo>
                  <a:pt x="2266" y="2074"/>
                </a:lnTo>
                <a:lnTo>
                  <a:pt x="2315" y="2038"/>
                </a:lnTo>
                <a:lnTo>
                  <a:pt x="2367" y="2009"/>
                </a:lnTo>
                <a:lnTo>
                  <a:pt x="2422" y="1983"/>
                </a:lnTo>
                <a:lnTo>
                  <a:pt x="2480" y="1963"/>
                </a:lnTo>
                <a:lnTo>
                  <a:pt x="2540" y="1947"/>
                </a:lnTo>
                <a:lnTo>
                  <a:pt x="2601" y="1938"/>
                </a:lnTo>
                <a:lnTo>
                  <a:pt x="2666" y="1935"/>
                </a:lnTo>
                <a:lnTo>
                  <a:pt x="2729" y="1938"/>
                </a:lnTo>
                <a:lnTo>
                  <a:pt x="2789" y="1947"/>
                </a:lnTo>
                <a:lnTo>
                  <a:pt x="2848" y="1962"/>
                </a:lnTo>
                <a:lnTo>
                  <a:pt x="2905" y="1981"/>
                </a:lnTo>
                <a:lnTo>
                  <a:pt x="2959" y="2006"/>
                </a:lnTo>
                <a:lnTo>
                  <a:pt x="3011" y="2035"/>
                </a:lnTo>
                <a:lnTo>
                  <a:pt x="3059" y="2068"/>
                </a:lnTo>
                <a:lnTo>
                  <a:pt x="3103" y="2106"/>
                </a:lnTo>
                <a:lnTo>
                  <a:pt x="3145" y="2148"/>
                </a:lnTo>
                <a:lnTo>
                  <a:pt x="3183" y="2193"/>
                </a:lnTo>
                <a:lnTo>
                  <a:pt x="3216" y="2242"/>
                </a:lnTo>
                <a:lnTo>
                  <a:pt x="3245" y="2293"/>
                </a:lnTo>
                <a:lnTo>
                  <a:pt x="3269" y="2348"/>
                </a:lnTo>
                <a:lnTo>
                  <a:pt x="3289" y="2404"/>
                </a:lnTo>
                <a:lnTo>
                  <a:pt x="3303" y="2464"/>
                </a:lnTo>
                <a:lnTo>
                  <a:pt x="3312" y="2525"/>
                </a:lnTo>
                <a:lnTo>
                  <a:pt x="3315" y="2588"/>
                </a:lnTo>
                <a:lnTo>
                  <a:pt x="3312" y="2651"/>
                </a:lnTo>
                <a:lnTo>
                  <a:pt x="3303" y="2712"/>
                </a:lnTo>
                <a:lnTo>
                  <a:pt x="3289" y="2771"/>
                </a:lnTo>
                <a:lnTo>
                  <a:pt x="3269" y="2828"/>
                </a:lnTo>
                <a:lnTo>
                  <a:pt x="3245" y="2883"/>
                </a:lnTo>
                <a:lnTo>
                  <a:pt x="3216" y="2934"/>
                </a:lnTo>
                <a:lnTo>
                  <a:pt x="3183" y="2983"/>
                </a:lnTo>
                <a:lnTo>
                  <a:pt x="3145" y="3028"/>
                </a:lnTo>
                <a:lnTo>
                  <a:pt x="3103" y="3070"/>
                </a:lnTo>
                <a:lnTo>
                  <a:pt x="3059" y="3108"/>
                </a:lnTo>
                <a:lnTo>
                  <a:pt x="3011" y="3141"/>
                </a:lnTo>
                <a:lnTo>
                  <a:pt x="2959" y="3170"/>
                </a:lnTo>
                <a:lnTo>
                  <a:pt x="2905" y="3195"/>
                </a:lnTo>
                <a:lnTo>
                  <a:pt x="2848" y="3214"/>
                </a:lnTo>
                <a:lnTo>
                  <a:pt x="2789" y="3228"/>
                </a:lnTo>
                <a:lnTo>
                  <a:pt x="2729" y="3238"/>
                </a:lnTo>
                <a:lnTo>
                  <a:pt x="2666" y="3241"/>
                </a:lnTo>
                <a:lnTo>
                  <a:pt x="2603" y="3238"/>
                </a:lnTo>
                <a:lnTo>
                  <a:pt x="2542" y="3228"/>
                </a:lnTo>
                <a:lnTo>
                  <a:pt x="2483" y="3214"/>
                </a:lnTo>
                <a:lnTo>
                  <a:pt x="2426" y="3195"/>
                </a:lnTo>
                <a:lnTo>
                  <a:pt x="2372" y="3170"/>
                </a:lnTo>
                <a:lnTo>
                  <a:pt x="2321" y="3141"/>
                </a:lnTo>
                <a:lnTo>
                  <a:pt x="2273" y="3108"/>
                </a:lnTo>
                <a:lnTo>
                  <a:pt x="2228" y="3070"/>
                </a:lnTo>
                <a:lnTo>
                  <a:pt x="2186" y="3028"/>
                </a:lnTo>
                <a:lnTo>
                  <a:pt x="2148" y="2983"/>
                </a:lnTo>
                <a:lnTo>
                  <a:pt x="2115" y="2934"/>
                </a:lnTo>
                <a:lnTo>
                  <a:pt x="2086" y="2883"/>
                </a:lnTo>
                <a:lnTo>
                  <a:pt x="2062" y="2828"/>
                </a:lnTo>
                <a:lnTo>
                  <a:pt x="2041" y="2771"/>
                </a:lnTo>
                <a:lnTo>
                  <a:pt x="2028" y="2712"/>
                </a:lnTo>
                <a:lnTo>
                  <a:pt x="2019" y="2651"/>
                </a:lnTo>
                <a:lnTo>
                  <a:pt x="2016" y="2588"/>
                </a:lnTo>
                <a:lnTo>
                  <a:pt x="2019" y="2525"/>
                </a:lnTo>
                <a:lnTo>
                  <a:pt x="2028" y="2464"/>
                </a:lnTo>
                <a:lnTo>
                  <a:pt x="2042" y="2404"/>
                </a:lnTo>
                <a:lnTo>
                  <a:pt x="2062" y="2347"/>
                </a:lnTo>
                <a:lnTo>
                  <a:pt x="2087" y="2293"/>
                </a:lnTo>
                <a:lnTo>
                  <a:pt x="1679" y="1985"/>
                </a:lnTo>
                <a:lnTo>
                  <a:pt x="1236" y="2303"/>
                </a:lnTo>
                <a:lnTo>
                  <a:pt x="1255" y="2349"/>
                </a:lnTo>
                <a:lnTo>
                  <a:pt x="1272" y="2396"/>
                </a:lnTo>
                <a:lnTo>
                  <a:pt x="1284" y="2444"/>
                </a:lnTo>
                <a:lnTo>
                  <a:pt x="1295" y="2512"/>
                </a:lnTo>
                <a:lnTo>
                  <a:pt x="1299" y="2577"/>
                </a:lnTo>
                <a:lnTo>
                  <a:pt x="1297" y="2643"/>
                </a:lnTo>
                <a:lnTo>
                  <a:pt x="1289" y="2705"/>
                </a:lnTo>
                <a:lnTo>
                  <a:pt x="1275" y="2766"/>
                </a:lnTo>
                <a:lnTo>
                  <a:pt x="1255" y="2825"/>
                </a:lnTo>
                <a:lnTo>
                  <a:pt x="1230" y="2881"/>
                </a:lnTo>
                <a:lnTo>
                  <a:pt x="1200" y="2934"/>
                </a:lnTo>
                <a:lnTo>
                  <a:pt x="1166" y="2984"/>
                </a:lnTo>
                <a:lnTo>
                  <a:pt x="1127" y="3030"/>
                </a:lnTo>
                <a:lnTo>
                  <a:pt x="1084" y="3073"/>
                </a:lnTo>
                <a:lnTo>
                  <a:pt x="1038" y="3111"/>
                </a:lnTo>
                <a:lnTo>
                  <a:pt x="988" y="3145"/>
                </a:lnTo>
                <a:lnTo>
                  <a:pt x="935" y="3174"/>
                </a:lnTo>
                <a:lnTo>
                  <a:pt x="879" y="3199"/>
                </a:lnTo>
                <a:lnTo>
                  <a:pt x="820" y="3217"/>
                </a:lnTo>
                <a:lnTo>
                  <a:pt x="759" y="3231"/>
                </a:lnTo>
                <a:lnTo>
                  <a:pt x="696" y="3239"/>
                </a:lnTo>
                <a:lnTo>
                  <a:pt x="631" y="3240"/>
                </a:lnTo>
                <a:lnTo>
                  <a:pt x="565" y="3235"/>
                </a:lnTo>
                <a:lnTo>
                  <a:pt x="504" y="3224"/>
                </a:lnTo>
                <a:lnTo>
                  <a:pt x="445" y="3207"/>
                </a:lnTo>
                <a:lnTo>
                  <a:pt x="388" y="3186"/>
                </a:lnTo>
                <a:lnTo>
                  <a:pt x="334" y="3158"/>
                </a:lnTo>
                <a:lnTo>
                  <a:pt x="283" y="3126"/>
                </a:lnTo>
                <a:lnTo>
                  <a:pt x="235" y="3089"/>
                </a:lnTo>
                <a:lnTo>
                  <a:pt x="190" y="3050"/>
                </a:lnTo>
                <a:lnTo>
                  <a:pt x="150" y="3005"/>
                </a:lnTo>
                <a:lnTo>
                  <a:pt x="113" y="2957"/>
                </a:lnTo>
                <a:lnTo>
                  <a:pt x="81" y="2905"/>
                </a:lnTo>
                <a:lnTo>
                  <a:pt x="55" y="2850"/>
                </a:lnTo>
                <a:lnTo>
                  <a:pt x="33" y="2794"/>
                </a:lnTo>
                <a:lnTo>
                  <a:pt x="16" y="2735"/>
                </a:lnTo>
                <a:lnTo>
                  <a:pt x="5" y="2672"/>
                </a:lnTo>
                <a:lnTo>
                  <a:pt x="0" y="2607"/>
                </a:lnTo>
                <a:lnTo>
                  <a:pt x="2" y="2541"/>
                </a:lnTo>
                <a:lnTo>
                  <a:pt x="9" y="2478"/>
                </a:lnTo>
                <a:lnTo>
                  <a:pt x="22" y="2417"/>
                </a:lnTo>
                <a:lnTo>
                  <a:pt x="42" y="2358"/>
                </a:lnTo>
                <a:lnTo>
                  <a:pt x="65" y="2302"/>
                </a:lnTo>
                <a:lnTo>
                  <a:pt x="95" y="2248"/>
                </a:lnTo>
                <a:lnTo>
                  <a:pt x="128" y="2198"/>
                </a:lnTo>
                <a:lnTo>
                  <a:pt x="167" y="2152"/>
                </a:lnTo>
                <a:lnTo>
                  <a:pt x="210" y="2108"/>
                </a:lnTo>
                <a:lnTo>
                  <a:pt x="256" y="2069"/>
                </a:lnTo>
                <a:lnTo>
                  <a:pt x="305" y="2035"/>
                </a:lnTo>
                <a:lnTo>
                  <a:pt x="357" y="2005"/>
                </a:lnTo>
                <a:lnTo>
                  <a:pt x="413" y="1980"/>
                </a:lnTo>
                <a:lnTo>
                  <a:pt x="472" y="1961"/>
                </a:lnTo>
                <a:lnTo>
                  <a:pt x="533" y="1946"/>
                </a:lnTo>
                <a:lnTo>
                  <a:pt x="596" y="1938"/>
                </a:lnTo>
                <a:lnTo>
                  <a:pt x="660" y="1936"/>
                </a:lnTo>
                <a:lnTo>
                  <a:pt x="726" y="1940"/>
                </a:lnTo>
                <a:lnTo>
                  <a:pt x="793" y="1950"/>
                </a:lnTo>
                <a:lnTo>
                  <a:pt x="852" y="1967"/>
                </a:lnTo>
                <a:lnTo>
                  <a:pt x="909" y="1988"/>
                </a:lnTo>
                <a:lnTo>
                  <a:pt x="963" y="2014"/>
                </a:lnTo>
                <a:lnTo>
                  <a:pt x="1014" y="2045"/>
                </a:lnTo>
                <a:lnTo>
                  <a:pt x="1062" y="2081"/>
                </a:lnTo>
                <a:lnTo>
                  <a:pt x="1106" y="2121"/>
                </a:lnTo>
                <a:lnTo>
                  <a:pt x="1568" y="1788"/>
                </a:lnTo>
                <a:lnTo>
                  <a:pt x="1568" y="1295"/>
                </a:lnTo>
                <a:lnTo>
                  <a:pt x="1508" y="1282"/>
                </a:lnTo>
                <a:lnTo>
                  <a:pt x="1450" y="1263"/>
                </a:lnTo>
                <a:lnTo>
                  <a:pt x="1395" y="1239"/>
                </a:lnTo>
                <a:lnTo>
                  <a:pt x="1342" y="1210"/>
                </a:lnTo>
                <a:lnTo>
                  <a:pt x="1293" y="1176"/>
                </a:lnTo>
                <a:lnTo>
                  <a:pt x="1247" y="1139"/>
                </a:lnTo>
                <a:lnTo>
                  <a:pt x="1205" y="1098"/>
                </a:lnTo>
                <a:lnTo>
                  <a:pt x="1166" y="1052"/>
                </a:lnTo>
                <a:lnTo>
                  <a:pt x="1131" y="1003"/>
                </a:lnTo>
                <a:lnTo>
                  <a:pt x="1102" y="951"/>
                </a:lnTo>
                <a:lnTo>
                  <a:pt x="1077" y="896"/>
                </a:lnTo>
                <a:lnTo>
                  <a:pt x="1057" y="839"/>
                </a:lnTo>
                <a:lnTo>
                  <a:pt x="1043" y="779"/>
                </a:lnTo>
                <a:lnTo>
                  <a:pt x="1033" y="717"/>
                </a:lnTo>
                <a:lnTo>
                  <a:pt x="1030" y="654"/>
                </a:lnTo>
                <a:lnTo>
                  <a:pt x="1033" y="590"/>
                </a:lnTo>
                <a:lnTo>
                  <a:pt x="1042" y="529"/>
                </a:lnTo>
                <a:lnTo>
                  <a:pt x="1056" y="470"/>
                </a:lnTo>
                <a:lnTo>
                  <a:pt x="1075" y="414"/>
                </a:lnTo>
                <a:lnTo>
                  <a:pt x="1100" y="359"/>
                </a:lnTo>
                <a:lnTo>
                  <a:pt x="1129" y="307"/>
                </a:lnTo>
                <a:lnTo>
                  <a:pt x="1163" y="259"/>
                </a:lnTo>
                <a:lnTo>
                  <a:pt x="1200" y="213"/>
                </a:lnTo>
                <a:lnTo>
                  <a:pt x="1242" y="171"/>
                </a:lnTo>
                <a:lnTo>
                  <a:pt x="1287" y="134"/>
                </a:lnTo>
                <a:lnTo>
                  <a:pt x="1335" y="101"/>
                </a:lnTo>
                <a:lnTo>
                  <a:pt x="1387" y="71"/>
                </a:lnTo>
                <a:lnTo>
                  <a:pt x="1441" y="46"/>
                </a:lnTo>
                <a:lnTo>
                  <a:pt x="1498" y="27"/>
                </a:lnTo>
                <a:lnTo>
                  <a:pt x="1557" y="13"/>
                </a:lnTo>
                <a:lnTo>
                  <a:pt x="1618" y="4"/>
                </a:lnTo>
                <a:lnTo>
                  <a:pt x="168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Garamond"/>
              <a:cs typeface="Garamond"/>
            </a:endParaRPr>
          </a:p>
        </p:txBody>
      </p:sp>
    </p:spTree>
    <p:extLst>
      <p:ext uri="{BB962C8B-B14F-4D97-AF65-F5344CB8AC3E}">
        <p14:creationId xmlns:p14="http://schemas.microsoft.com/office/powerpoint/2010/main" val="107566170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8"/>
                                        </p:tgtEl>
                                        <p:attrNameLst>
                                          <p:attrName>style.visibility</p:attrName>
                                        </p:attrNameLst>
                                      </p:cBhvr>
                                      <p:to>
                                        <p:strVal val="visible"/>
                                      </p:to>
                                    </p:set>
                                  </p:childTnLst>
                                </p:cTn>
                              </p:par>
                              <p:par>
                                <p:cTn id="10" presetID="47" presetClass="entr" presetSubtype="0" fill="hold" grpId="0" nodeType="withEffect">
                                  <p:stCondLst>
                                    <p:cond delay="40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anim calcmode="lin" valueType="num">
                                      <p:cBhvr>
                                        <p:cTn id="13" dur="500" fill="hold"/>
                                        <p:tgtEl>
                                          <p:spTgt spid="34"/>
                                        </p:tgtEl>
                                        <p:attrNameLst>
                                          <p:attrName>ppt_x</p:attrName>
                                        </p:attrNameLst>
                                      </p:cBhvr>
                                      <p:tavLst>
                                        <p:tav tm="0">
                                          <p:val>
                                            <p:strVal val="#ppt_x"/>
                                          </p:val>
                                        </p:tav>
                                        <p:tav tm="100000">
                                          <p:val>
                                            <p:strVal val="#ppt_x"/>
                                          </p:val>
                                        </p:tav>
                                      </p:tavLst>
                                    </p:anim>
                                    <p:anim calcmode="lin" valueType="num">
                                      <p:cBhvr>
                                        <p:cTn id="14" dur="500" fill="hold"/>
                                        <p:tgtEl>
                                          <p:spTgt spid="3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80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anim calcmode="lin" valueType="num">
                                      <p:cBhvr>
                                        <p:cTn id="18" dur="500" fill="hold"/>
                                        <p:tgtEl>
                                          <p:spTgt spid="35"/>
                                        </p:tgtEl>
                                        <p:attrNameLst>
                                          <p:attrName>ppt_x</p:attrName>
                                        </p:attrNameLst>
                                      </p:cBhvr>
                                      <p:tavLst>
                                        <p:tav tm="0">
                                          <p:val>
                                            <p:strVal val="#ppt_x"/>
                                          </p:val>
                                        </p:tav>
                                        <p:tav tm="100000">
                                          <p:val>
                                            <p:strVal val="#ppt_x"/>
                                          </p:val>
                                        </p:tav>
                                      </p:tavLst>
                                    </p:anim>
                                    <p:anim calcmode="lin" valueType="num">
                                      <p:cBhvr>
                                        <p:cTn id="19" dur="500" fill="hold"/>
                                        <p:tgtEl>
                                          <p:spTgt spid="35"/>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120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anim calcmode="lin" valueType="num">
                                      <p:cBhvr>
                                        <p:cTn id="23" dur="500" fill="hold"/>
                                        <p:tgtEl>
                                          <p:spTgt spid="36"/>
                                        </p:tgtEl>
                                        <p:attrNameLst>
                                          <p:attrName>ppt_x</p:attrName>
                                        </p:attrNameLst>
                                      </p:cBhvr>
                                      <p:tavLst>
                                        <p:tav tm="0">
                                          <p:val>
                                            <p:strVal val="#ppt_x"/>
                                          </p:val>
                                        </p:tav>
                                        <p:tav tm="100000">
                                          <p:val>
                                            <p:strVal val="#ppt_x"/>
                                          </p:val>
                                        </p:tav>
                                      </p:tavLst>
                                    </p:anim>
                                    <p:anim calcmode="lin" valueType="num">
                                      <p:cBhvr>
                                        <p:cTn id="24" dur="500" fill="hold"/>
                                        <p:tgtEl>
                                          <p:spTgt spid="36"/>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160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anim calcmode="lin" valueType="num">
                                      <p:cBhvr>
                                        <p:cTn id="28" dur="500" fill="hold"/>
                                        <p:tgtEl>
                                          <p:spTgt spid="37"/>
                                        </p:tgtEl>
                                        <p:attrNameLst>
                                          <p:attrName>ppt_x</p:attrName>
                                        </p:attrNameLst>
                                      </p:cBhvr>
                                      <p:tavLst>
                                        <p:tav tm="0">
                                          <p:val>
                                            <p:strVal val="#ppt_x"/>
                                          </p:val>
                                        </p:tav>
                                        <p:tav tm="100000">
                                          <p:val>
                                            <p:strVal val="#ppt_x"/>
                                          </p:val>
                                        </p:tav>
                                      </p:tavLst>
                                    </p:anim>
                                    <p:anim calcmode="lin" valueType="num">
                                      <p:cBhvr>
                                        <p:cTn id="29" dur="5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148" b="1148"/>
          <a:stretch>
            <a:fillRect/>
          </a:stretch>
        </p:blipFill>
        <p:spPr/>
      </p:pic>
      <p:sp>
        <p:nvSpPr>
          <p:cNvPr id="15" name="Rectangle 14"/>
          <p:cNvSpPr/>
          <p:nvPr/>
        </p:nvSpPr>
        <p:spPr>
          <a:xfrm>
            <a:off x="0" y="0"/>
            <a:ext cx="9144000" cy="5143500"/>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Garamond"/>
              <a:cs typeface="Garamond"/>
            </a:endParaRPr>
          </a:p>
        </p:txBody>
      </p:sp>
      <p:cxnSp>
        <p:nvCxnSpPr>
          <p:cNvPr id="12" name="Straight Connector 11"/>
          <p:cNvCxnSpPr/>
          <p:nvPr/>
        </p:nvCxnSpPr>
        <p:spPr>
          <a:xfrm>
            <a:off x="4381500" y="742950"/>
            <a:ext cx="381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381500" y="742950"/>
            <a:ext cx="381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7FE25A4-62B3-4E56-A702-C3F5247AF5AD}"/>
              </a:ext>
            </a:extLst>
          </p:cNvPr>
          <p:cNvSpPr txBox="1"/>
          <p:nvPr/>
        </p:nvSpPr>
        <p:spPr>
          <a:xfrm>
            <a:off x="670217" y="1481834"/>
            <a:ext cx="7483183" cy="2691250"/>
          </a:xfrm>
          <a:prstGeom prst="rect">
            <a:avLst/>
          </a:prstGeom>
          <a:noFill/>
        </p:spPr>
        <p:txBody>
          <a:bodyPr wrap="square" lIns="68580" tIns="34290" rIns="68580" bIns="34290" rtlCol="0">
            <a:spAutoFit/>
          </a:bodyPr>
          <a:lstStyle/>
          <a:p>
            <a:pPr marL="285750" indent="-285750">
              <a:buFont typeface="Wingdings" charset="2"/>
              <a:buChar char="§"/>
            </a:pPr>
            <a:r>
              <a:rPr lang="en-US" sz="1500" dirty="0">
                <a:solidFill>
                  <a:srgbClr val="9900FF"/>
                </a:solidFill>
                <a:latin typeface="Garamond"/>
                <a:cs typeface="Garamond"/>
              </a:rPr>
              <a:t>Be visible &amp; available to ALL tenants </a:t>
            </a:r>
          </a:p>
          <a:p>
            <a:endParaRPr lang="en-US" sz="1500" dirty="0">
              <a:solidFill>
                <a:srgbClr val="9900FF"/>
              </a:solidFill>
              <a:latin typeface="Garamond"/>
              <a:cs typeface="Garamond"/>
            </a:endParaRPr>
          </a:p>
          <a:p>
            <a:pPr marL="628650" lvl="1" indent="-285750">
              <a:buFont typeface="Wingdings" charset="2"/>
              <a:buChar char="§"/>
            </a:pPr>
            <a:r>
              <a:rPr lang="en-US" sz="1500" dirty="0">
                <a:solidFill>
                  <a:srgbClr val="9900FF"/>
                </a:solidFill>
                <a:latin typeface="Garamond"/>
                <a:cs typeface="Garamond"/>
              </a:rPr>
              <a:t>Data Classified, labeled, or segregated in a manner that indicates it has been approved for enterprise wide use  which may include Geographical data, code sets, etc.</a:t>
            </a:r>
          </a:p>
          <a:p>
            <a:pPr lvl="1"/>
            <a:endParaRPr lang="en-US" sz="1500" dirty="0">
              <a:solidFill>
                <a:srgbClr val="9900FF"/>
              </a:solidFill>
              <a:latin typeface="Garamond"/>
              <a:cs typeface="Garamond"/>
            </a:endParaRPr>
          </a:p>
          <a:p>
            <a:pPr marL="628650" lvl="1" indent="-285750">
              <a:buFont typeface="Wingdings" charset="2"/>
              <a:buChar char="§"/>
            </a:pPr>
            <a:r>
              <a:rPr lang="en-US" sz="1500" dirty="0">
                <a:solidFill>
                  <a:srgbClr val="9900FF"/>
                </a:solidFill>
                <a:latin typeface="Garamond"/>
                <a:cs typeface="Garamond"/>
              </a:rPr>
              <a:t>Data Classified as Public</a:t>
            </a:r>
          </a:p>
          <a:p>
            <a:pPr lvl="1"/>
            <a:endParaRPr lang="en-US" sz="1500" dirty="0">
              <a:solidFill>
                <a:srgbClr val="9900FF"/>
              </a:solidFill>
              <a:latin typeface="Garamond"/>
              <a:cs typeface="Garamond"/>
            </a:endParaRPr>
          </a:p>
          <a:p>
            <a:pPr marL="285750" indent="-285750">
              <a:buFont typeface="Wingdings" charset="2"/>
              <a:buChar char="§"/>
            </a:pPr>
            <a:r>
              <a:rPr lang="en-US" sz="1500" dirty="0">
                <a:solidFill>
                  <a:srgbClr val="9900FF"/>
                </a:solidFill>
                <a:latin typeface="Garamond"/>
                <a:cs typeface="Garamond"/>
              </a:rPr>
              <a:t>Support  both internal  and external users depending on classification</a:t>
            </a:r>
          </a:p>
          <a:p>
            <a:pPr marL="285750" indent="-285750">
              <a:buFont typeface="Wingdings" charset="2"/>
              <a:buChar char="§"/>
            </a:pPr>
            <a:endParaRPr lang="en-US" sz="1500" dirty="0">
              <a:solidFill>
                <a:srgbClr val="9900FF"/>
              </a:solidFill>
              <a:latin typeface="Garamond"/>
              <a:cs typeface="Garamond"/>
            </a:endParaRPr>
          </a:p>
          <a:p>
            <a:pPr marL="285750" indent="-285750">
              <a:buFont typeface="Wingdings" charset="2"/>
              <a:buChar char="§"/>
            </a:pPr>
            <a:r>
              <a:rPr lang="en-US" sz="1500" dirty="0">
                <a:solidFill>
                  <a:srgbClr val="9900FF"/>
                </a:solidFill>
                <a:latin typeface="Garamond"/>
                <a:cs typeface="Garamond"/>
              </a:rPr>
              <a:t>Internal users get access through an application Id or directly with User Id</a:t>
            </a:r>
          </a:p>
          <a:p>
            <a:pPr algn="just">
              <a:lnSpc>
                <a:spcPct val="150000"/>
              </a:lnSpc>
            </a:pPr>
            <a:endParaRPr lang="en-US" sz="1500" dirty="0">
              <a:solidFill>
                <a:srgbClr val="9900FF"/>
              </a:solidFill>
              <a:latin typeface="Garamond"/>
              <a:cs typeface="Garamond"/>
            </a:endParaRPr>
          </a:p>
        </p:txBody>
      </p:sp>
      <p:sp>
        <p:nvSpPr>
          <p:cNvPr id="7" name="Title 23">
            <a:extLst>
              <a:ext uri="{FF2B5EF4-FFF2-40B4-BE49-F238E27FC236}">
                <a16:creationId xmlns:a16="http://schemas.microsoft.com/office/drawing/2014/main" id="{1318F2F2-A572-40FE-867A-AF1CDFFA6714}"/>
              </a:ext>
            </a:extLst>
          </p:cNvPr>
          <p:cNvSpPr txBox="1">
            <a:spLocks/>
          </p:cNvSpPr>
          <p:nvPr/>
        </p:nvSpPr>
        <p:spPr>
          <a:xfrm>
            <a:off x="614086" y="133350"/>
            <a:ext cx="7801537" cy="536552"/>
          </a:xfrm>
          <a:prstGeom prst="rect">
            <a:avLst/>
          </a:prstGeom>
        </p:spPr>
        <p:txBody>
          <a:bodyPr vert="horz" lIns="68580" tIns="34290" rIns="68580" bIns="34290" rtlCol="0" anchor="ctr">
            <a:noAutofit/>
          </a:bodyPr>
          <a:lstStyle>
            <a:lvl1pPr algn="l" defTabSz="914400" rtl="0" eaLnBrk="1" latinLnBrk="0" hangingPunct="1">
              <a:spcBef>
                <a:spcPct val="0"/>
              </a:spcBef>
              <a:buNone/>
              <a:defRPr sz="2600" b="0" i="0" kern="1200" spc="-150">
                <a:gradFill flip="none" rotWithShape="1">
                  <a:gsLst>
                    <a:gs pos="0">
                      <a:schemeClr val="accent1"/>
                    </a:gs>
                    <a:gs pos="100000">
                      <a:schemeClr val="accent4"/>
                    </a:gs>
                    <a:gs pos="45000">
                      <a:schemeClr val="accent2"/>
                    </a:gs>
                    <a:gs pos="68000">
                      <a:schemeClr val="accent3"/>
                    </a:gs>
                  </a:gsLst>
                  <a:lin ang="0" scaled="1"/>
                  <a:tileRect/>
                </a:gradFill>
                <a:latin typeface="Roboto Slab Regular" pitchFamily="2" charset="0"/>
                <a:ea typeface="Roboto Light"/>
                <a:cs typeface="Roboto Slab Regular" pitchFamily="2" charset="0"/>
              </a:defRPr>
            </a:lvl1pPr>
          </a:lstStyle>
          <a:p>
            <a:pPr algn="ctr"/>
            <a:r>
              <a:rPr lang="en-US" sz="3200" b="1" dirty="0">
                <a:solidFill>
                  <a:srgbClr val="27C45F"/>
                </a:solidFill>
                <a:latin typeface="Garamond"/>
                <a:cs typeface="Garamond"/>
              </a:rPr>
              <a:t>Enterprise level objectives</a:t>
            </a:r>
          </a:p>
        </p:txBody>
      </p:sp>
      <p:grpSp>
        <p:nvGrpSpPr>
          <p:cNvPr id="8" name="Group 7">
            <a:extLst>
              <a:ext uri="{FF2B5EF4-FFF2-40B4-BE49-F238E27FC236}">
                <a16:creationId xmlns:a16="http://schemas.microsoft.com/office/drawing/2014/main" id="{72F49C7E-7C1F-477C-8929-7247AB4B97A7}"/>
              </a:ext>
            </a:extLst>
          </p:cNvPr>
          <p:cNvGrpSpPr/>
          <p:nvPr/>
        </p:nvGrpSpPr>
        <p:grpSpPr>
          <a:xfrm>
            <a:off x="518555" y="738044"/>
            <a:ext cx="8106899" cy="811319"/>
            <a:chOff x="691401" y="1524935"/>
            <a:chExt cx="10809198" cy="1081758"/>
          </a:xfrm>
          <a:solidFill>
            <a:srgbClr val="996699"/>
          </a:solidFill>
        </p:grpSpPr>
        <p:sp>
          <p:nvSpPr>
            <p:cNvPr id="9" name="Right Arrow 6">
              <a:extLst>
                <a:ext uri="{FF2B5EF4-FFF2-40B4-BE49-F238E27FC236}">
                  <a16:creationId xmlns:a16="http://schemas.microsoft.com/office/drawing/2014/main" id="{04D87CCA-405F-4610-9E99-981DAECC71C7}"/>
                </a:ext>
              </a:extLst>
            </p:cNvPr>
            <p:cNvSpPr/>
            <p:nvPr/>
          </p:nvSpPr>
          <p:spPr>
            <a:xfrm>
              <a:off x="691401" y="1524935"/>
              <a:ext cx="10809198" cy="1081758"/>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7C45F"/>
                </a:solidFill>
                <a:latin typeface="Garamond"/>
                <a:cs typeface="Garamond"/>
              </a:endParaRPr>
            </a:p>
          </p:txBody>
        </p:sp>
        <p:sp>
          <p:nvSpPr>
            <p:cNvPr id="10" name="TextBox 9">
              <a:extLst>
                <a:ext uri="{FF2B5EF4-FFF2-40B4-BE49-F238E27FC236}">
                  <a16:creationId xmlns:a16="http://schemas.microsoft.com/office/drawing/2014/main" id="{E2568980-C794-44D4-9DC5-3C0C9502C97F}"/>
                </a:ext>
              </a:extLst>
            </p:cNvPr>
            <p:cNvSpPr txBox="1"/>
            <p:nvPr/>
          </p:nvSpPr>
          <p:spPr>
            <a:xfrm>
              <a:off x="1214760" y="1896537"/>
              <a:ext cx="2912265" cy="410369"/>
            </a:xfrm>
            <a:prstGeom prst="rect">
              <a:avLst/>
            </a:prstGeom>
            <a:grpFill/>
          </p:spPr>
          <p:txBody>
            <a:bodyPr wrap="none" rtlCol="0">
              <a:spAutoFit/>
            </a:bodyPr>
            <a:lstStyle/>
            <a:p>
              <a:r>
                <a:rPr lang="en-US" sz="1400" dirty="0">
                  <a:solidFill>
                    <a:schemeClr val="bg1"/>
                  </a:solidFill>
                  <a:latin typeface="Garamond"/>
                  <a:cs typeface="Garamond"/>
                </a:rPr>
                <a:t>Enterprise Level Data will…</a:t>
              </a:r>
            </a:p>
          </p:txBody>
        </p:sp>
      </p:grpSp>
      <p:pic>
        <p:nvPicPr>
          <p:cNvPr id="11" name="Graphic 32" descr="World">
            <a:extLst>
              <a:ext uri="{FF2B5EF4-FFF2-40B4-BE49-F238E27FC236}">
                <a16:creationId xmlns:a16="http://schemas.microsoft.com/office/drawing/2014/main" id="{8CAEB4F9-FFBF-4AF5-94F0-48C8634FB28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3664" y="961835"/>
            <a:ext cx="363732" cy="363732"/>
          </a:xfrm>
          <a:prstGeom prst="rect">
            <a:avLst/>
          </a:prstGeom>
        </p:spPr>
      </p:pic>
    </p:spTree>
    <p:extLst>
      <p:ext uri="{BB962C8B-B14F-4D97-AF65-F5344CB8AC3E}">
        <p14:creationId xmlns:p14="http://schemas.microsoft.com/office/powerpoint/2010/main" val="54813628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8"/>
                                        </p:tgtEl>
                                        <p:attrNameLst>
                                          <p:attrName>style.visibility</p:attrName>
                                        </p:attrNameLst>
                                      </p:cBhvr>
                                      <p:to>
                                        <p:strVal val="visible"/>
                                      </p:to>
                                    </p:set>
                                  </p:childTnLst>
                                </p:cTn>
                              </p:par>
                              <p:par>
                                <p:cTn id="10" presetID="47" presetClass="entr" presetSubtype="0" fill="hold" grpId="0" nodeType="withEffect">
                                  <p:stCondLst>
                                    <p:cond delay="4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148" b="1148"/>
          <a:stretch>
            <a:fillRect/>
          </a:stretch>
        </p:blipFill>
        <p:spPr/>
      </p:pic>
      <p:sp>
        <p:nvSpPr>
          <p:cNvPr id="15" name="Rectangle 14"/>
          <p:cNvSpPr/>
          <p:nvPr/>
        </p:nvSpPr>
        <p:spPr>
          <a:xfrm>
            <a:off x="0" y="0"/>
            <a:ext cx="9144000" cy="5143500"/>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Garamond"/>
              <a:cs typeface="Garamond"/>
            </a:endParaRPr>
          </a:p>
        </p:txBody>
      </p:sp>
      <p:cxnSp>
        <p:nvCxnSpPr>
          <p:cNvPr id="12" name="Straight Connector 11"/>
          <p:cNvCxnSpPr/>
          <p:nvPr/>
        </p:nvCxnSpPr>
        <p:spPr>
          <a:xfrm>
            <a:off x="4381500" y="742950"/>
            <a:ext cx="381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381500" y="742950"/>
            <a:ext cx="381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grpSp>
        <p:nvGrpSpPr>
          <p:cNvPr id="6" name="Group 5">
            <a:extLst>
              <a:ext uri="{FF2B5EF4-FFF2-40B4-BE49-F238E27FC236}">
                <a16:creationId xmlns:a16="http://schemas.microsoft.com/office/drawing/2014/main" id="{113D7704-73E3-431D-9AA1-1AD58E1D0966}"/>
              </a:ext>
            </a:extLst>
          </p:cNvPr>
          <p:cNvGrpSpPr/>
          <p:nvPr/>
        </p:nvGrpSpPr>
        <p:grpSpPr>
          <a:xfrm>
            <a:off x="650325" y="650789"/>
            <a:ext cx="8106898" cy="811318"/>
            <a:chOff x="650325" y="735454"/>
            <a:chExt cx="8106898" cy="811318"/>
          </a:xfrm>
          <a:solidFill>
            <a:schemeClr val="accent2">
              <a:lumMod val="60000"/>
              <a:lumOff val="40000"/>
            </a:schemeClr>
          </a:solidFill>
        </p:grpSpPr>
        <p:grpSp>
          <p:nvGrpSpPr>
            <p:cNvPr id="7" name="Group 6">
              <a:extLst>
                <a:ext uri="{FF2B5EF4-FFF2-40B4-BE49-F238E27FC236}">
                  <a16:creationId xmlns:a16="http://schemas.microsoft.com/office/drawing/2014/main" id="{3AF07533-50E1-4574-9713-BCB467B5162A}"/>
                </a:ext>
              </a:extLst>
            </p:cNvPr>
            <p:cNvGrpSpPr/>
            <p:nvPr/>
          </p:nvGrpSpPr>
          <p:grpSpPr>
            <a:xfrm>
              <a:off x="650325" y="735454"/>
              <a:ext cx="8106898" cy="811318"/>
              <a:chOff x="691401" y="1524935"/>
              <a:chExt cx="10809198" cy="1081758"/>
            </a:xfrm>
            <a:grpFill/>
          </p:grpSpPr>
          <p:sp>
            <p:nvSpPr>
              <p:cNvPr id="9" name="Right Arrow 18">
                <a:extLst>
                  <a:ext uri="{FF2B5EF4-FFF2-40B4-BE49-F238E27FC236}">
                    <a16:creationId xmlns:a16="http://schemas.microsoft.com/office/drawing/2014/main" id="{C49D66B9-2EBE-4D11-AFE1-A6A0EA099E24}"/>
                  </a:ext>
                </a:extLst>
              </p:cNvPr>
              <p:cNvSpPr/>
              <p:nvPr/>
            </p:nvSpPr>
            <p:spPr>
              <a:xfrm>
                <a:off x="691401" y="1524935"/>
                <a:ext cx="10809198" cy="1081758"/>
              </a:xfrm>
              <a:prstGeom prst="rightArrow">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900FF"/>
                  </a:solidFill>
                  <a:latin typeface="Garamond"/>
                  <a:cs typeface="Garamond"/>
                </a:endParaRPr>
              </a:p>
            </p:txBody>
          </p:sp>
          <p:sp>
            <p:nvSpPr>
              <p:cNvPr id="10" name="TextBox 9">
                <a:extLst>
                  <a:ext uri="{FF2B5EF4-FFF2-40B4-BE49-F238E27FC236}">
                    <a16:creationId xmlns:a16="http://schemas.microsoft.com/office/drawing/2014/main" id="{D7D947F5-8418-4514-9F1B-8EA514383FAE}"/>
                  </a:ext>
                </a:extLst>
              </p:cNvPr>
              <p:cNvSpPr txBox="1"/>
              <p:nvPr/>
            </p:nvSpPr>
            <p:spPr>
              <a:xfrm>
                <a:off x="1214758" y="1825510"/>
                <a:ext cx="1360843" cy="451406"/>
              </a:xfrm>
              <a:prstGeom prst="rect">
                <a:avLst/>
              </a:prstGeom>
              <a:grpFill/>
            </p:spPr>
            <p:txBody>
              <a:bodyPr wrap="none" rtlCol="0">
                <a:spAutoFit/>
              </a:bodyPr>
              <a:lstStyle/>
              <a:p>
                <a:r>
                  <a:rPr lang="en-US" sz="1600" dirty="0">
                    <a:solidFill>
                      <a:schemeClr val="bg1"/>
                    </a:solidFill>
                    <a:latin typeface="Garamond"/>
                    <a:cs typeface="Garamond"/>
                  </a:rPr>
                  <a:t>Enterprise</a:t>
                </a:r>
              </a:p>
            </p:txBody>
          </p:sp>
        </p:grpSp>
        <p:pic>
          <p:nvPicPr>
            <p:cNvPr id="8" name="Graphic 4" descr="World">
              <a:extLst>
                <a:ext uri="{FF2B5EF4-FFF2-40B4-BE49-F238E27FC236}">
                  <a16:creationId xmlns:a16="http://schemas.microsoft.com/office/drawing/2014/main" id="{C51ADA26-8155-41D9-B390-03F4C538F11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0308" y="959247"/>
              <a:ext cx="363732" cy="363732"/>
            </a:xfrm>
            <a:prstGeom prst="rect">
              <a:avLst/>
            </a:prstGeom>
            <a:grpFill/>
          </p:spPr>
        </p:pic>
      </p:grpSp>
      <p:grpSp>
        <p:nvGrpSpPr>
          <p:cNvPr id="11" name="Group 10">
            <a:extLst>
              <a:ext uri="{FF2B5EF4-FFF2-40B4-BE49-F238E27FC236}">
                <a16:creationId xmlns:a16="http://schemas.microsoft.com/office/drawing/2014/main" id="{C7F3A7FF-4051-4142-BCA8-A5E863472E61}"/>
              </a:ext>
            </a:extLst>
          </p:cNvPr>
          <p:cNvGrpSpPr/>
          <p:nvPr/>
        </p:nvGrpSpPr>
        <p:grpSpPr>
          <a:xfrm>
            <a:off x="2530758" y="932079"/>
            <a:ext cx="6237583" cy="811319"/>
            <a:chOff x="3183822" y="2061016"/>
            <a:chExt cx="8316777" cy="1081758"/>
          </a:xfrm>
          <a:solidFill>
            <a:srgbClr val="FF6666"/>
          </a:solidFill>
        </p:grpSpPr>
        <p:sp>
          <p:nvSpPr>
            <p:cNvPr id="13" name="Right Arrow 10">
              <a:extLst>
                <a:ext uri="{FF2B5EF4-FFF2-40B4-BE49-F238E27FC236}">
                  <a16:creationId xmlns:a16="http://schemas.microsoft.com/office/drawing/2014/main" id="{03D27841-C0AC-4423-B348-05E0CA7D9039}"/>
                </a:ext>
              </a:extLst>
            </p:cNvPr>
            <p:cNvSpPr/>
            <p:nvPr/>
          </p:nvSpPr>
          <p:spPr>
            <a:xfrm>
              <a:off x="3183822" y="2061016"/>
              <a:ext cx="8316777" cy="1081758"/>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900FF"/>
                </a:solidFill>
                <a:latin typeface="Garamond"/>
                <a:cs typeface="Garamond"/>
              </a:endParaRPr>
            </a:p>
          </p:txBody>
        </p:sp>
        <p:sp>
          <p:nvSpPr>
            <p:cNvPr id="14" name="TextBox 13">
              <a:extLst>
                <a:ext uri="{FF2B5EF4-FFF2-40B4-BE49-F238E27FC236}">
                  <a16:creationId xmlns:a16="http://schemas.microsoft.com/office/drawing/2014/main" id="{B075754D-116F-43A4-AEC5-1833884E6841}"/>
                </a:ext>
              </a:extLst>
            </p:cNvPr>
            <p:cNvSpPr txBox="1"/>
            <p:nvPr/>
          </p:nvSpPr>
          <p:spPr>
            <a:xfrm>
              <a:off x="3778869" y="2390816"/>
              <a:ext cx="2915355" cy="451405"/>
            </a:xfrm>
            <a:prstGeom prst="rect">
              <a:avLst/>
            </a:prstGeom>
            <a:grpFill/>
          </p:spPr>
          <p:txBody>
            <a:bodyPr wrap="none" rtlCol="0">
              <a:spAutoFit/>
            </a:bodyPr>
            <a:lstStyle/>
            <a:p>
              <a:r>
                <a:rPr lang="en-US" sz="1600" dirty="0">
                  <a:solidFill>
                    <a:srgbClr val="FFFFFF"/>
                  </a:solidFill>
                  <a:latin typeface="Garamond"/>
                  <a:cs typeface="Garamond"/>
                </a:rPr>
                <a:t>Tenant Level Data will…</a:t>
              </a:r>
            </a:p>
          </p:txBody>
        </p:sp>
      </p:grpSp>
      <p:sp>
        <p:nvSpPr>
          <p:cNvPr id="16" name="Title 23">
            <a:extLst>
              <a:ext uri="{FF2B5EF4-FFF2-40B4-BE49-F238E27FC236}">
                <a16:creationId xmlns:a16="http://schemas.microsoft.com/office/drawing/2014/main" id="{0C91E29F-1096-44A2-94D5-5C2CE1A03965}"/>
              </a:ext>
            </a:extLst>
          </p:cNvPr>
          <p:cNvSpPr txBox="1">
            <a:spLocks/>
          </p:cNvSpPr>
          <p:nvPr/>
        </p:nvSpPr>
        <p:spPr>
          <a:xfrm>
            <a:off x="614086" y="133350"/>
            <a:ext cx="7801537" cy="536552"/>
          </a:xfrm>
          <a:prstGeom prst="rect">
            <a:avLst/>
          </a:prstGeom>
        </p:spPr>
        <p:txBody>
          <a:bodyPr vert="horz" lIns="68580" tIns="34290" rIns="68580" bIns="34290" rtlCol="0" anchor="ctr">
            <a:noAutofit/>
          </a:bodyPr>
          <a:lstStyle>
            <a:lvl1pPr algn="l" defTabSz="914400" rtl="0" eaLnBrk="1" latinLnBrk="0" hangingPunct="1">
              <a:spcBef>
                <a:spcPct val="0"/>
              </a:spcBef>
              <a:buNone/>
              <a:defRPr sz="2600" b="0" i="0" kern="1200" spc="-150">
                <a:gradFill flip="none" rotWithShape="1">
                  <a:gsLst>
                    <a:gs pos="0">
                      <a:schemeClr val="accent1"/>
                    </a:gs>
                    <a:gs pos="100000">
                      <a:schemeClr val="accent4"/>
                    </a:gs>
                    <a:gs pos="45000">
                      <a:schemeClr val="accent2"/>
                    </a:gs>
                    <a:gs pos="68000">
                      <a:schemeClr val="accent3"/>
                    </a:gs>
                  </a:gsLst>
                  <a:lin ang="0" scaled="1"/>
                  <a:tileRect/>
                </a:gradFill>
                <a:latin typeface="Roboto Slab Regular" pitchFamily="2" charset="0"/>
                <a:ea typeface="Roboto Light"/>
                <a:cs typeface="Roboto Slab Regular" pitchFamily="2" charset="0"/>
              </a:defRPr>
            </a:lvl1pPr>
          </a:lstStyle>
          <a:p>
            <a:pPr algn="ctr"/>
            <a:r>
              <a:rPr lang="en-US" sz="3200" b="1" dirty="0">
                <a:solidFill>
                  <a:schemeClr val="accent1"/>
                </a:solidFill>
                <a:latin typeface="Garamond"/>
                <a:cs typeface="Garamond"/>
              </a:rPr>
              <a:t>Tenant level OBJECTIVES</a:t>
            </a:r>
          </a:p>
        </p:txBody>
      </p:sp>
      <p:sp>
        <p:nvSpPr>
          <p:cNvPr id="17" name="Rectangle 16">
            <a:extLst>
              <a:ext uri="{FF2B5EF4-FFF2-40B4-BE49-F238E27FC236}">
                <a16:creationId xmlns:a16="http://schemas.microsoft.com/office/drawing/2014/main" id="{3EBD4AED-6DFD-4B4C-82D4-439C99751AAF}"/>
              </a:ext>
            </a:extLst>
          </p:cNvPr>
          <p:cNvSpPr/>
          <p:nvPr/>
        </p:nvSpPr>
        <p:spPr>
          <a:xfrm>
            <a:off x="2514600" y="1542171"/>
            <a:ext cx="6629400" cy="2946961"/>
          </a:xfrm>
          <a:prstGeom prst="rect">
            <a:avLst/>
          </a:prstGeom>
        </p:spPr>
        <p:txBody>
          <a:bodyPr wrap="square" lIns="68580" tIns="34290" rIns="68580" bIns="34290">
            <a:spAutoFit/>
          </a:bodyPr>
          <a:lstStyle/>
          <a:p>
            <a:pPr marL="214313" indent="-214313" fontAlgn="ctr">
              <a:buFont typeface="Wingdings" charset="2"/>
              <a:buChar char="§"/>
            </a:pPr>
            <a:r>
              <a:rPr lang="en-US" sz="1100" dirty="0">
                <a:solidFill>
                  <a:srgbClr val="9900FF"/>
                </a:solidFill>
                <a:latin typeface="Garamond"/>
                <a:cs typeface="Garamond"/>
              </a:rPr>
              <a:t>Support multiple tenants</a:t>
            </a:r>
          </a:p>
          <a:p>
            <a:pPr fontAlgn="ctr"/>
            <a:endParaRPr lang="en-US" sz="1100" dirty="0">
              <a:solidFill>
                <a:srgbClr val="9900FF"/>
              </a:solidFill>
              <a:latin typeface="Garamond"/>
              <a:cs typeface="Garamond"/>
            </a:endParaRPr>
          </a:p>
          <a:p>
            <a:pPr marL="214313" indent="-214313" fontAlgn="ctr">
              <a:buFont typeface="Wingdings" charset="2"/>
              <a:buChar char="§"/>
            </a:pPr>
            <a:r>
              <a:rPr lang="en-US" sz="1100" dirty="0">
                <a:solidFill>
                  <a:srgbClr val="9900FF"/>
                </a:solidFill>
                <a:latin typeface="Garamond"/>
                <a:cs typeface="Garamond"/>
              </a:rPr>
              <a:t>Be segregated logically (tagged, labeled, or container segregated based on tenant ID or data delimiters, not physically where possible based on controls objectives for organizations</a:t>
            </a:r>
          </a:p>
          <a:p>
            <a:pPr marL="214313" indent="-214313" fontAlgn="ctr">
              <a:buFont typeface="Wingdings" charset="2"/>
              <a:buChar char="§"/>
            </a:pPr>
            <a:endParaRPr lang="en-US" sz="1100" dirty="0">
              <a:solidFill>
                <a:srgbClr val="9900FF"/>
              </a:solidFill>
              <a:latin typeface="Garamond"/>
              <a:cs typeface="Garamond"/>
            </a:endParaRPr>
          </a:p>
          <a:p>
            <a:pPr marL="214313" indent="-214313" fontAlgn="ctr">
              <a:buFont typeface="Wingdings" charset="2"/>
              <a:buChar char="§"/>
            </a:pPr>
            <a:r>
              <a:rPr lang="en-US" sz="1100" dirty="0">
                <a:solidFill>
                  <a:srgbClr val="9900FF"/>
                </a:solidFill>
                <a:latin typeface="Garamond"/>
                <a:cs typeface="Garamond"/>
              </a:rPr>
              <a:t>Be co-mingled; all applications are storing data together with the following defaults: </a:t>
            </a:r>
          </a:p>
          <a:p>
            <a:pPr marL="557213" lvl="1" indent="-214313" fontAlgn="ctr">
              <a:buFont typeface="Wingdings" charset="2"/>
              <a:buChar char="§"/>
            </a:pPr>
            <a:r>
              <a:rPr lang="en-US" sz="1100" dirty="0">
                <a:solidFill>
                  <a:srgbClr val="9900FF"/>
                </a:solidFill>
                <a:latin typeface="Garamond"/>
                <a:cs typeface="Garamond"/>
              </a:rPr>
              <a:t>Logical separation when applicable (controlled by Ranger Policies and data object implementation) </a:t>
            </a:r>
          </a:p>
          <a:p>
            <a:pPr marL="557213" lvl="1" indent="-214313" fontAlgn="ctr">
              <a:buFont typeface="Wingdings" charset="2"/>
              <a:buChar char="§"/>
            </a:pPr>
            <a:r>
              <a:rPr lang="en-US" sz="1100" dirty="0">
                <a:solidFill>
                  <a:srgbClr val="9900FF"/>
                </a:solidFill>
                <a:latin typeface="Garamond"/>
                <a:cs typeface="Garamond"/>
              </a:rPr>
              <a:t>Default = Applications (Different Log Locations). Services (Ex; Ranger. Same Log locations).  </a:t>
            </a:r>
          </a:p>
          <a:p>
            <a:pPr marL="514350" lvl="1" indent="-171450" fontAlgn="ctr">
              <a:buFont typeface="Wingdings" charset="2"/>
              <a:buChar char="§"/>
            </a:pPr>
            <a:endParaRPr lang="en-US" sz="1100" dirty="0">
              <a:solidFill>
                <a:srgbClr val="9900FF"/>
              </a:solidFill>
              <a:latin typeface="Garamond"/>
              <a:cs typeface="Garamond"/>
            </a:endParaRPr>
          </a:p>
          <a:p>
            <a:pPr marL="214313" indent="-214313" fontAlgn="ctr">
              <a:buFont typeface="Wingdings" charset="2"/>
              <a:buChar char="§"/>
            </a:pPr>
            <a:r>
              <a:rPr lang="en-US" sz="1100" dirty="0">
                <a:solidFill>
                  <a:srgbClr val="9900FF"/>
                </a:solidFill>
                <a:latin typeface="Garamond"/>
                <a:cs typeface="Garamond"/>
              </a:rPr>
              <a:t>Use an additional fields: Tenant ID and Data Delimiters</a:t>
            </a:r>
          </a:p>
          <a:p>
            <a:pPr marL="557213" lvl="1" indent="-214313" fontAlgn="ctr">
              <a:buFont typeface="Wingdings" charset="2"/>
              <a:buChar char="§"/>
            </a:pPr>
            <a:r>
              <a:rPr lang="en-US" sz="1100" dirty="0">
                <a:solidFill>
                  <a:srgbClr val="9900FF"/>
                </a:solidFill>
                <a:latin typeface="Garamond"/>
                <a:cs typeface="Garamond"/>
              </a:rPr>
              <a:t>This minimizes impact to existing legacy systems and home-grown services</a:t>
            </a:r>
          </a:p>
          <a:p>
            <a:pPr marL="557213" lvl="1" indent="-214313" fontAlgn="ctr">
              <a:buFont typeface="Wingdings" charset="2"/>
              <a:buChar char="§"/>
            </a:pPr>
            <a:r>
              <a:rPr lang="en-US" sz="1100" dirty="0">
                <a:solidFill>
                  <a:srgbClr val="9900FF"/>
                </a:solidFill>
                <a:latin typeface="Garamond"/>
                <a:cs typeface="Garamond"/>
              </a:rPr>
              <a:t>Tenant IDs and Data Delimiters will be used in tables to identify which records belong to which tenant and Enterprise Line of Business.</a:t>
            </a:r>
          </a:p>
          <a:p>
            <a:pPr marL="557213" lvl="1" indent="-214313" fontAlgn="ctr">
              <a:buFont typeface="Wingdings" charset="2"/>
              <a:buChar char="§"/>
            </a:pPr>
            <a:endParaRPr lang="en-US" sz="1100" dirty="0">
              <a:solidFill>
                <a:srgbClr val="9900FF"/>
              </a:solidFill>
              <a:latin typeface="Garamond"/>
              <a:cs typeface="Garamond"/>
            </a:endParaRPr>
          </a:p>
          <a:p>
            <a:pPr marL="214313" indent="-214313" fontAlgn="ctr">
              <a:buFont typeface="Wingdings" charset="2"/>
              <a:buChar char="§"/>
            </a:pPr>
            <a:r>
              <a:rPr lang="en-US" sz="1100" dirty="0">
                <a:solidFill>
                  <a:srgbClr val="9900FF"/>
                </a:solidFill>
                <a:latin typeface="Garamond"/>
                <a:cs typeface="Garamond"/>
              </a:rPr>
              <a:t>Use applications to enforce 100% usage of Tenant IDs and Data Delimiters verified through exceptions, audit &amp; recon</a:t>
            </a:r>
          </a:p>
          <a:p>
            <a:pPr fontAlgn="ctr"/>
            <a:endParaRPr lang="en-US" sz="1100" dirty="0">
              <a:solidFill>
                <a:srgbClr val="9900FF"/>
              </a:solidFill>
              <a:latin typeface="Garamond"/>
              <a:cs typeface="Garamond"/>
            </a:endParaRPr>
          </a:p>
        </p:txBody>
      </p:sp>
      <p:sp>
        <p:nvSpPr>
          <p:cNvPr id="18" name="Freeform 23">
            <a:extLst>
              <a:ext uri="{FF2B5EF4-FFF2-40B4-BE49-F238E27FC236}">
                <a16:creationId xmlns:a16="http://schemas.microsoft.com/office/drawing/2014/main" id="{ED4F3973-C112-4B44-9E02-2900016DFEF6}"/>
              </a:ext>
            </a:extLst>
          </p:cNvPr>
          <p:cNvSpPr>
            <a:spLocks noEditPoints="1"/>
          </p:cNvSpPr>
          <p:nvPr/>
        </p:nvSpPr>
        <p:spPr bwMode="auto">
          <a:xfrm>
            <a:off x="2709997" y="1212637"/>
            <a:ext cx="267042" cy="268422"/>
          </a:xfrm>
          <a:custGeom>
            <a:avLst/>
            <a:gdLst>
              <a:gd name="T0" fmla="*/ 2422 w 3315"/>
              <a:gd name="T1" fmla="*/ 2691 h 3241"/>
              <a:gd name="T2" fmla="*/ 2957 w 3315"/>
              <a:gd name="T3" fmla="*/ 2926 h 3241"/>
              <a:gd name="T4" fmla="*/ 2890 w 3315"/>
              <a:gd name="T5" fmla="*/ 2667 h 3241"/>
              <a:gd name="T6" fmla="*/ 563 w 3315"/>
              <a:gd name="T7" fmla="*/ 2610 h 3241"/>
              <a:gd name="T8" fmla="*/ 389 w 3315"/>
              <a:gd name="T9" fmla="*/ 2716 h 3241"/>
              <a:gd name="T10" fmla="*/ 941 w 3315"/>
              <a:gd name="T11" fmla="*/ 2837 h 3241"/>
              <a:gd name="T12" fmla="*/ 851 w 3315"/>
              <a:gd name="T13" fmla="*/ 2648 h 3241"/>
              <a:gd name="T14" fmla="*/ 2631 w 3315"/>
              <a:gd name="T15" fmla="*/ 2164 h 3241"/>
              <a:gd name="T16" fmla="*/ 2473 w 3315"/>
              <a:gd name="T17" fmla="*/ 2322 h 3241"/>
              <a:gd name="T18" fmla="*/ 2567 w 3315"/>
              <a:gd name="T19" fmla="*/ 2527 h 3241"/>
              <a:gd name="T20" fmla="*/ 2792 w 3315"/>
              <a:gd name="T21" fmla="*/ 2508 h 3241"/>
              <a:gd name="T22" fmla="*/ 2849 w 3315"/>
              <a:gd name="T23" fmla="*/ 2289 h 3241"/>
              <a:gd name="T24" fmla="*/ 2666 w 3315"/>
              <a:gd name="T25" fmla="*/ 2161 h 3241"/>
              <a:gd name="T26" fmla="*/ 481 w 3315"/>
              <a:gd name="T27" fmla="*/ 2258 h 3241"/>
              <a:gd name="T28" fmla="*/ 500 w 3315"/>
              <a:gd name="T29" fmla="*/ 2483 h 3241"/>
              <a:gd name="T30" fmla="*/ 718 w 3315"/>
              <a:gd name="T31" fmla="*/ 2541 h 3241"/>
              <a:gd name="T32" fmla="*/ 845 w 3315"/>
              <a:gd name="T33" fmla="*/ 2357 h 3241"/>
              <a:gd name="T34" fmla="*/ 718 w 3315"/>
              <a:gd name="T35" fmla="*/ 2173 h 3241"/>
              <a:gd name="T36" fmla="*/ 1478 w 3315"/>
              <a:gd name="T37" fmla="*/ 713 h 3241"/>
              <a:gd name="T38" fmla="*/ 1389 w 3315"/>
              <a:gd name="T39" fmla="*/ 902 h 3241"/>
              <a:gd name="T40" fmla="*/ 1940 w 3315"/>
              <a:gd name="T41" fmla="*/ 782 h 3241"/>
              <a:gd name="T42" fmla="*/ 1768 w 3315"/>
              <a:gd name="T43" fmla="*/ 675 h 3241"/>
              <a:gd name="T44" fmla="*/ 1530 w 3315"/>
              <a:gd name="T45" fmla="*/ 296 h 3241"/>
              <a:gd name="T46" fmla="*/ 1511 w 3315"/>
              <a:gd name="T47" fmla="*/ 522 h 3241"/>
              <a:gd name="T48" fmla="*/ 1716 w 3315"/>
              <a:gd name="T49" fmla="*/ 616 h 3241"/>
              <a:gd name="T50" fmla="*/ 1872 w 3315"/>
              <a:gd name="T51" fmla="*/ 458 h 3241"/>
              <a:gd name="T52" fmla="*/ 1779 w 3315"/>
              <a:gd name="T53" fmla="*/ 253 h 3241"/>
              <a:gd name="T54" fmla="*/ 1862 w 3315"/>
              <a:gd name="T55" fmla="*/ 27 h 3241"/>
              <a:gd name="T56" fmla="*/ 2197 w 3315"/>
              <a:gd name="T57" fmla="*/ 259 h 3241"/>
              <a:gd name="T58" fmla="*/ 2330 w 3315"/>
              <a:gd name="T59" fmla="*/ 654 h 3241"/>
              <a:gd name="T60" fmla="*/ 2194 w 3315"/>
              <a:gd name="T61" fmla="*/ 1052 h 3241"/>
              <a:gd name="T62" fmla="*/ 1852 w 3315"/>
              <a:gd name="T63" fmla="*/ 1282 h 3241"/>
              <a:gd name="T64" fmla="*/ 2422 w 3315"/>
              <a:gd name="T65" fmla="*/ 1983 h 3241"/>
              <a:gd name="T66" fmla="*/ 2848 w 3315"/>
              <a:gd name="T67" fmla="*/ 1962 h 3241"/>
              <a:gd name="T68" fmla="*/ 3183 w 3315"/>
              <a:gd name="T69" fmla="*/ 2193 h 3241"/>
              <a:gd name="T70" fmla="*/ 3315 w 3315"/>
              <a:gd name="T71" fmla="*/ 2588 h 3241"/>
              <a:gd name="T72" fmla="*/ 3183 w 3315"/>
              <a:gd name="T73" fmla="*/ 2983 h 3241"/>
              <a:gd name="T74" fmla="*/ 2848 w 3315"/>
              <a:gd name="T75" fmla="*/ 3214 h 3241"/>
              <a:gd name="T76" fmla="*/ 2426 w 3315"/>
              <a:gd name="T77" fmla="*/ 3195 h 3241"/>
              <a:gd name="T78" fmla="*/ 2115 w 3315"/>
              <a:gd name="T79" fmla="*/ 2934 h 3241"/>
              <a:gd name="T80" fmla="*/ 2019 w 3315"/>
              <a:gd name="T81" fmla="*/ 2525 h 3241"/>
              <a:gd name="T82" fmla="*/ 1255 w 3315"/>
              <a:gd name="T83" fmla="*/ 2349 h 3241"/>
              <a:gd name="T84" fmla="*/ 1275 w 3315"/>
              <a:gd name="T85" fmla="*/ 2766 h 3241"/>
              <a:gd name="T86" fmla="*/ 1038 w 3315"/>
              <a:gd name="T87" fmla="*/ 3111 h 3241"/>
              <a:gd name="T88" fmla="*/ 631 w 3315"/>
              <a:gd name="T89" fmla="*/ 3240 h 3241"/>
              <a:gd name="T90" fmla="*/ 235 w 3315"/>
              <a:gd name="T91" fmla="*/ 3089 h 3241"/>
              <a:gd name="T92" fmla="*/ 16 w 3315"/>
              <a:gd name="T93" fmla="*/ 2735 h 3241"/>
              <a:gd name="T94" fmla="*/ 65 w 3315"/>
              <a:gd name="T95" fmla="*/ 2302 h 3241"/>
              <a:gd name="T96" fmla="*/ 357 w 3315"/>
              <a:gd name="T97" fmla="*/ 2005 h 3241"/>
              <a:gd name="T98" fmla="*/ 793 w 3315"/>
              <a:gd name="T99" fmla="*/ 1950 h 3241"/>
              <a:gd name="T100" fmla="*/ 1568 w 3315"/>
              <a:gd name="T101" fmla="*/ 1788 h 3241"/>
              <a:gd name="T102" fmla="*/ 1247 w 3315"/>
              <a:gd name="T103" fmla="*/ 1139 h 3241"/>
              <a:gd name="T104" fmla="*/ 1043 w 3315"/>
              <a:gd name="T105" fmla="*/ 779 h 3241"/>
              <a:gd name="T106" fmla="*/ 1100 w 3315"/>
              <a:gd name="T107" fmla="*/ 359 h 3241"/>
              <a:gd name="T108" fmla="*/ 1387 w 3315"/>
              <a:gd name="T109" fmla="*/ 71 h 3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315" h="3241">
                <a:moveTo>
                  <a:pt x="2579" y="2610"/>
                </a:moveTo>
                <a:lnTo>
                  <a:pt x="2546" y="2613"/>
                </a:lnTo>
                <a:lnTo>
                  <a:pt x="2517" y="2620"/>
                </a:lnTo>
                <a:lnTo>
                  <a:pt x="2489" y="2632"/>
                </a:lnTo>
                <a:lnTo>
                  <a:pt x="2464" y="2648"/>
                </a:lnTo>
                <a:lnTo>
                  <a:pt x="2442" y="2667"/>
                </a:lnTo>
                <a:lnTo>
                  <a:pt x="2422" y="2691"/>
                </a:lnTo>
                <a:lnTo>
                  <a:pt x="2405" y="2716"/>
                </a:lnTo>
                <a:lnTo>
                  <a:pt x="2392" y="2744"/>
                </a:lnTo>
                <a:lnTo>
                  <a:pt x="2383" y="2773"/>
                </a:lnTo>
                <a:lnTo>
                  <a:pt x="2376" y="2805"/>
                </a:lnTo>
                <a:lnTo>
                  <a:pt x="2374" y="2837"/>
                </a:lnTo>
                <a:lnTo>
                  <a:pt x="2374" y="2926"/>
                </a:lnTo>
                <a:lnTo>
                  <a:pt x="2957" y="2926"/>
                </a:lnTo>
                <a:lnTo>
                  <a:pt x="2957" y="2837"/>
                </a:lnTo>
                <a:lnTo>
                  <a:pt x="2955" y="2805"/>
                </a:lnTo>
                <a:lnTo>
                  <a:pt x="2949" y="2773"/>
                </a:lnTo>
                <a:lnTo>
                  <a:pt x="2939" y="2744"/>
                </a:lnTo>
                <a:lnTo>
                  <a:pt x="2926" y="2716"/>
                </a:lnTo>
                <a:lnTo>
                  <a:pt x="2909" y="2691"/>
                </a:lnTo>
                <a:lnTo>
                  <a:pt x="2890" y="2667"/>
                </a:lnTo>
                <a:lnTo>
                  <a:pt x="2867" y="2648"/>
                </a:lnTo>
                <a:lnTo>
                  <a:pt x="2842" y="2632"/>
                </a:lnTo>
                <a:lnTo>
                  <a:pt x="2814" y="2620"/>
                </a:lnTo>
                <a:lnTo>
                  <a:pt x="2785" y="2613"/>
                </a:lnTo>
                <a:lnTo>
                  <a:pt x="2752" y="2610"/>
                </a:lnTo>
                <a:lnTo>
                  <a:pt x="2579" y="2610"/>
                </a:lnTo>
                <a:close/>
                <a:moveTo>
                  <a:pt x="563" y="2610"/>
                </a:moveTo>
                <a:lnTo>
                  <a:pt x="530" y="2613"/>
                </a:lnTo>
                <a:lnTo>
                  <a:pt x="501" y="2620"/>
                </a:lnTo>
                <a:lnTo>
                  <a:pt x="473" y="2632"/>
                </a:lnTo>
                <a:lnTo>
                  <a:pt x="448" y="2648"/>
                </a:lnTo>
                <a:lnTo>
                  <a:pt x="426" y="2667"/>
                </a:lnTo>
                <a:lnTo>
                  <a:pt x="406" y="2691"/>
                </a:lnTo>
                <a:lnTo>
                  <a:pt x="389" y="2716"/>
                </a:lnTo>
                <a:lnTo>
                  <a:pt x="376" y="2744"/>
                </a:lnTo>
                <a:lnTo>
                  <a:pt x="367" y="2773"/>
                </a:lnTo>
                <a:lnTo>
                  <a:pt x="360" y="2805"/>
                </a:lnTo>
                <a:lnTo>
                  <a:pt x="358" y="2837"/>
                </a:lnTo>
                <a:lnTo>
                  <a:pt x="358" y="2926"/>
                </a:lnTo>
                <a:lnTo>
                  <a:pt x="941" y="2926"/>
                </a:lnTo>
                <a:lnTo>
                  <a:pt x="941" y="2837"/>
                </a:lnTo>
                <a:lnTo>
                  <a:pt x="939" y="2805"/>
                </a:lnTo>
                <a:lnTo>
                  <a:pt x="933" y="2773"/>
                </a:lnTo>
                <a:lnTo>
                  <a:pt x="923" y="2744"/>
                </a:lnTo>
                <a:lnTo>
                  <a:pt x="910" y="2716"/>
                </a:lnTo>
                <a:lnTo>
                  <a:pt x="893" y="2691"/>
                </a:lnTo>
                <a:lnTo>
                  <a:pt x="874" y="2667"/>
                </a:lnTo>
                <a:lnTo>
                  <a:pt x="851" y="2648"/>
                </a:lnTo>
                <a:lnTo>
                  <a:pt x="826" y="2632"/>
                </a:lnTo>
                <a:lnTo>
                  <a:pt x="798" y="2620"/>
                </a:lnTo>
                <a:lnTo>
                  <a:pt x="769" y="2613"/>
                </a:lnTo>
                <a:lnTo>
                  <a:pt x="736" y="2610"/>
                </a:lnTo>
                <a:lnTo>
                  <a:pt x="563" y="2610"/>
                </a:lnTo>
                <a:close/>
                <a:moveTo>
                  <a:pt x="2666" y="2161"/>
                </a:moveTo>
                <a:lnTo>
                  <a:pt x="2631" y="2164"/>
                </a:lnTo>
                <a:lnTo>
                  <a:pt x="2597" y="2173"/>
                </a:lnTo>
                <a:lnTo>
                  <a:pt x="2567" y="2188"/>
                </a:lnTo>
                <a:lnTo>
                  <a:pt x="2539" y="2207"/>
                </a:lnTo>
                <a:lnTo>
                  <a:pt x="2516" y="2231"/>
                </a:lnTo>
                <a:lnTo>
                  <a:pt x="2497" y="2258"/>
                </a:lnTo>
                <a:lnTo>
                  <a:pt x="2482" y="2289"/>
                </a:lnTo>
                <a:lnTo>
                  <a:pt x="2473" y="2322"/>
                </a:lnTo>
                <a:lnTo>
                  <a:pt x="2470" y="2357"/>
                </a:lnTo>
                <a:lnTo>
                  <a:pt x="2473" y="2392"/>
                </a:lnTo>
                <a:lnTo>
                  <a:pt x="2482" y="2426"/>
                </a:lnTo>
                <a:lnTo>
                  <a:pt x="2497" y="2457"/>
                </a:lnTo>
                <a:lnTo>
                  <a:pt x="2516" y="2483"/>
                </a:lnTo>
                <a:lnTo>
                  <a:pt x="2539" y="2508"/>
                </a:lnTo>
                <a:lnTo>
                  <a:pt x="2567" y="2527"/>
                </a:lnTo>
                <a:lnTo>
                  <a:pt x="2597" y="2541"/>
                </a:lnTo>
                <a:lnTo>
                  <a:pt x="2631" y="2551"/>
                </a:lnTo>
                <a:lnTo>
                  <a:pt x="2666" y="2554"/>
                </a:lnTo>
                <a:lnTo>
                  <a:pt x="2701" y="2551"/>
                </a:lnTo>
                <a:lnTo>
                  <a:pt x="2734" y="2541"/>
                </a:lnTo>
                <a:lnTo>
                  <a:pt x="2764" y="2527"/>
                </a:lnTo>
                <a:lnTo>
                  <a:pt x="2792" y="2508"/>
                </a:lnTo>
                <a:lnTo>
                  <a:pt x="2815" y="2483"/>
                </a:lnTo>
                <a:lnTo>
                  <a:pt x="2835" y="2457"/>
                </a:lnTo>
                <a:lnTo>
                  <a:pt x="2849" y="2426"/>
                </a:lnTo>
                <a:lnTo>
                  <a:pt x="2858" y="2392"/>
                </a:lnTo>
                <a:lnTo>
                  <a:pt x="2861" y="2357"/>
                </a:lnTo>
                <a:lnTo>
                  <a:pt x="2858" y="2322"/>
                </a:lnTo>
                <a:lnTo>
                  <a:pt x="2849" y="2289"/>
                </a:lnTo>
                <a:lnTo>
                  <a:pt x="2835" y="2258"/>
                </a:lnTo>
                <a:lnTo>
                  <a:pt x="2815" y="2231"/>
                </a:lnTo>
                <a:lnTo>
                  <a:pt x="2792" y="2207"/>
                </a:lnTo>
                <a:lnTo>
                  <a:pt x="2764" y="2188"/>
                </a:lnTo>
                <a:lnTo>
                  <a:pt x="2734" y="2173"/>
                </a:lnTo>
                <a:lnTo>
                  <a:pt x="2701" y="2164"/>
                </a:lnTo>
                <a:lnTo>
                  <a:pt x="2666" y="2161"/>
                </a:lnTo>
                <a:close/>
                <a:moveTo>
                  <a:pt x="650" y="2161"/>
                </a:moveTo>
                <a:lnTo>
                  <a:pt x="615" y="2164"/>
                </a:lnTo>
                <a:lnTo>
                  <a:pt x="581" y="2173"/>
                </a:lnTo>
                <a:lnTo>
                  <a:pt x="551" y="2188"/>
                </a:lnTo>
                <a:lnTo>
                  <a:pt x="523" y="2207"/>
                </a:lnTo>
                <a:lnTo>
                  <a:pt x="500" y="2231"/>
                </a:lnTo>
                <a:lnTo>
                  <a:pt x="481" y="2258"/>
                </a:lnTo>
                <a:lnTo>
                  <a:pt x="466" y="2289"/>
                </a:lnTo>
                <a:lnTo>
                  <a:pt x="457" y="2322"/>
                </a:lnTo>
                <a:lnTo>
                  <a:pt x="454" y="2357"/>
                </a:lnTo>
                <a:lnTo>
                  <a:pt x="457" y="2392"/>
                </a:lnTo>
                <a:lnTo>
                  <a:pt x="466" y="2426"/>
                </a:lnTo>
                <a:lnTo>
                  <a:pt x="481" y="2457"/>
                </a:lnTo>
                <a:lnTo>
                  <a:pt x="500" y="2483"/>
                </a:lnTo>
                <a:lnTo>
                  <a:pt x="523" y="2508"/>
                </a:lnTo>
                <a:lnTo>
                  <a:pt x="551" y="2527"/>
                </a:lnTo>
                <a:lnTo>
                  <a:pt x="581" y="2541"/>
                </a:lnTo>
                <a:lnTo>
                  <a:pt x="615" y="2551"/>
                </a:lnTo>
                <a:lnTo>
                  <a:pt x="650" y="2554"/>
                </a:lnTo>
                <a:lnTo>
                  <a:pt x="685" y="2551"/>
                </a:lnTo>
                <a:lnTo>
                  <a:pt x="718" y="2541"/>
                </a:lnTo>
                <a:lnTo>
                  <a:pt x="748" y="2527"/>
                </a:lnTo>
                <a:lnTo>
                  <a:pt x="776" y="2508"/>
                </a:lnTo>
                <a:lnTo>
                  <a:pt x="799" y="2483"/>
                </a:lnTo>
                <a:lnTo>
                  <a:pt x="819" y="2457"/>
                </a:lnTo>
                <a:lnTo>
                  <a:pt x="833" y="2426"/>
                </a:lnTo>
                <a:lnTo>
                  <a:pt x="842" y="2392"/>
                </a:lnTo>
                <a:lnTo>
                  <a:pt x="845" y="2357"/>
                </a:lnTo>
                <a:lnTo>
                  <a:pt x="842" y="2322"/>
                </a:lnTo>
                <a:lnTo>
                  <a:pt x="833" y="2289"/>
                </a:lnTo>
                <a:lnTo>
                  <a:pt x="819" y="2258"/>
                </a:lnTo>
                <a:lnTo>
                  <a:pt x="799" y="2231"/>
                </a:lnTo>
                <a:lnTo>
                  <a:pt x="776" y="2207"/>
                </a:lnTo>
                <a:lnTo>
                  <a:pt x="748" y="2188"/>
                </a:lnTo>
                <a:lnTo>
                  <a:pt x="718" y="2173"/>
                </a:lnTo>
                <a:lnTo>
                  <a:pt x="685" y="2164"/>
                </a:lnTo>
                <a:lnTo>
                  <a:pt x="650" y="2161"/>
                </a:lnTo>
                <a:close/>
                <a:moveTo>
                  <a:pt x="1593" y="675"/>
                </a:moveTo>
                <a:lnTo>
                  <a:pt x="1561" y="678"/>
                </a:lnTo>
                <a:lnTo>
                  <a:pt x="1531" y="686"/>
                </a:lnTo>
                <a:lnTo>
                  <a:pt x="1504" y="698"/>
                </a:lnTo>
                <a:lnTo>
                  <a:pt x="1478" y="713"/>
                </a:lnTo>
                <a:lnTo>
                  <a:pt x="1456" y="733"/>
                </a:lnTo>
                <a:lnTo>
                  <a:pt x="1437" y="756"/>
                </a:lnTo>
                <a:lnTo>
                  <a:pt x="1420" y="782"/>
                </a:lnTo>
                <a:lnTo>
                  <a:pt x="1407" y="809"/>
                </a:lnTo>
                <a:lnTo>
                  <a:pt x="1397" y="839"/>
                </a:lnTo>
                <a:lnTo>
                  <a:pt x="1391" y="871"/>
                </a:lnTo>
                <a:lnTo>
                  <a:pt x="1389" y="902"/>
                </a:lnTo>
                <a:lnTo>
                  <a:pt x="1389" y="991"/>
                </a:lnTo>
                <a:lnTo>
                  <a:pt x="1971" y="991"/>
                </a:lnTo>
                <a:lnTo>
                  <a:pt x="1971" y="902"/>
                </a:lnTo>
                <a:lnTo>
                  <a:pt x="1969" y="871"/>
                </a:lnTo>
                <a:lnTo>
                  <a:pt x="1963" y="839"/>
                </a:lnTo>
                <a:lnTo>
                  <a:pt x="1953" y="809"/>
                </a:lnTo>
                <a:lnTo>
                  <a:pt x="1940" y="782"/>
                </a:lnTo>
                <a:lnTo>
                  <a:pt x="1923" y="756"/>
                </a:lnTo>
                <a:lnTo>
                  <a:pt x="1904" y="733"/>
                </a:lnTo>
                <a:lnTo>
                  <a:pt x="1882" y="713"/>
                </a:lnTo>
                <a:lnTo>
                  <a:pt x="1856" y="698"/>
                </a:lnTo>
                <a:lnTo>
                  <a:pt x="1829" y="686"/>
                </a:lnTo>
                <a:lnTo>
                  <a:pt x="1799" y="678"/>
                </a:lnTo>
                <a:lnTo>
                  <a:pt x="1768" y="675"/>
                </a:lnTo>
                <a:lnTo>
                  <a:pt x="1593" y="675"/>
                </a:lnTo>
                <a:close/>
                <a:moveTo>
                  <a:pt x="1680" y="226"/>
                </a:moveTo>
                <a:lnTo>
                  <a:pt x="1644" y="230"/>
                </a:lnTo>
                <a:lnTo>
                  <a:pt x="1612" y="239"/>
                </a:lnTo>
                <a:lnTo>
                  <a:pt x="1581" y="253"/>
                </a:lnTo>
                <a:lnTo>
                  <a:pt x="1554" y="272"/>
                </a:lnTo>
                <a:lnTo>
                  <a:pt x="1530" y="296"/>
                </a:lnTo>
                <a:lnTo>
                  <a:pt x="1511" y="324"/>
                </a:lnTo>
                <a:lnTo>
                  <a:pt x="1497" y="354"/>
                </a:lnTo>
                <a:lnTo>
                  <a:pt x="1488" y="387"/>
                </a:lnTo>
                <a:lnTo>
                  <a:pt x="1485" y="423"/>
                </a:lnTo>
                <a:lnTo>
                  <a:pt x="1488" y="458"/>
                </a:lnTo>
                <a:lnTo>
                  <a:pt x="1497" y="491"/>
                </a:lnTo>
                <a:lnTo>
                  <a:pt x="1511" y="522"/>
                </a:lnTo>
                <a:lnTo>
                  <a:pt x="1530" y="549"/>
                </a:lnTo>
                <a:lnTo>
                  <a:pt x="1554" y="573"/>
                </a:lnTo>
                <a:lnTo>
                  <a:pt x="1581" y="592"/>
                </a:lnTo>
                <a:lnTo>
                  <a:pt x="1612" y="607"/>
                </a:lnTo>
                <a:lnTo>
                  <a:pt x="1644" y="616"/>
                </a:lnTo>
                <a:lnTo>
                  <a:pt x="1680" y="619"/>
                </a:lnTo>
                <a:lnTo>
                  <a:pt x="1716" y="616"/>
                </a:lnTo>
                <a:lnTo>
                  <a:pt x="1748" y="607"/>
                </a:lnTo>
                <a:lnTo>
                  <a:pt x="1779" y="592"/>
                </a:lnTo>
                <a:lnTo>
                  <a:pt x="1806" y="573"/>
                </a:lnTo>
                <a:lnTo>
                  <a:pt x="1830" y="549"/>
                </a:lnTo>
                <a:lnTo>
                  <a:pt x="1849" y="522"/>
                </a:lnTo>
                <a:lnTo>
                  <a:pt x="1863" y="491"/>
                </a:lnTo>
                <a:lnTo>
                  <a:pt x="1872" y="458"/>
                </a:lnTo>
                <a:lnTo>
                  <a:pt x="1875" y="423"/>
                </a:lnTo>
                <a:lnTo>
                  <a:pt x="1872" y="387"/>
                </a:lnTo>
                <a:lnTo>
                  <a:pt x="1863" y="354"/>
                </a:lnTo>
                <a:lnTo>
                  <a:pt x="1849" y="324"/>
                </a:lnTo>
                <a:lnTo>
                  <a:pt x="1830" y="296"/>
                </a:lnTo>
                <a:lnTo>
                  <a:pt x="1806" y="272"/>
                </a:lnTo>
                <a:lnTo>
                  <a:pt x="1779" y="253"/>
                </a:lnTo>
                <a:lnTo>
                  <a:pt x="1748" y="239"/>
                </a:lnTo>
                <a:lnTo>
                  <a:pt x="1716" y="230"/>
                </a:lnTo>
                <a:lnTo>
                  <a:pt x="1680" y="226"/>
                </a:lnTo>
                <a:close/>
                <a:moveTo>
                  <a:pt x="1680" y="0"/>
                </a:moveTo>
                <a:lnTo>
                  <a:pt x="1742" y="4"/>
                </a:lnTo>
                <a:lnTo>
                  <a:pt x="1803" y="13"/>
                </a:lnTo>
                <a:lnTo>
                  <a:pt x="1862" y="27"/>
                </a:lnTo>
                <a:lnTo>
                  <a:pt x="1919" y="46"/>
                </a:lnTo>
                <a:lnTo>
                  <a:pt x="1973" y="71"/>
                </a:lnTo>
                <a:lnTo>
                  <a:pt x="2025" y="101"/>
                </a:lnTo>
                <a:lnTo>
                  <a:pt x="2073" y="134"/>
                </a:lnTo>
                <a:lnTo>
                  <a:pt x="2118" y="171"/>
                </a:lnTo>
                <a:lnTo>
                  <a:pt x="2160" y="213"/>
                </a:lnTo>
                <a:lnTo>
                  <a:pt x="2197" y="259"/>
                </a:lnTo>
                <a:lnTo>
                  <a:pt x="2231" y="307"/>
                </a:lnTo>
                <a:lnTo>
                  <a:pt x="2260" y="359"/>
                </a:lnTo>
                <a:lnTo>
                  <a:pt x="2285" y="414"/>
                </a:lnTo>
                <a:lnTo>
                  <a:pt x="2304" y="470"/>
                </a:lnTo>
                <a:lnTo>
                  <a:pt x="2318" y="529"/>
                </a:lnTo>
                <a:lnTo>
                  <a:pt x="2327" y="590"/>
                </a:lnTo>
                <a:lnTo>
                  <a:pt x="2330" y="654"/>
                </a:lnTo>
                <a:lnTo>
                  <a:pt x="2327" y="717"/>
                </a:lnTo>
                <a:lnTo>
                  <a:pt x="2317" y="779"/>
                </a:lnTo>
                <a:lnTo>
                  <a:pt x="2303" y="839"/>
                </a:lnTo>
                <a:lnTo>
                  <a:pt x="2283" y="896"/>
                </a:lnTo>
                <a:lnTo>
                  <a:pt x="2258" y="951"/>
                </a:lnTo>
                <a:lnTo>
                  <a:pt x="2229" y="1003"/>
                </a:lnTo>
                <a:lnTo>
                  <a:pt x="2194" y="1052"/>
                </a:lnTo>
                <a:lnTo>
                  <a:pt x="2155" y="1098"/>
                </a:lnTo>
                <a:lnTo>
                  <a:pt x="2113" y="1139"/>
                </a:lnTo>
                <a:lnTo>
                  <a:pt x="2067" y="1176"/>
                </a:lnTo>
                <a:lnTo>
                  <a:pt x="2018" y="1210"/>
                </a:lnTo>
                <a:lnTo>
                  <a:pt x="1965" y="1239"/>
                </a:lnTo>
                <a:lnTo>
                  <a:pt x="1910" y="1263"/>
                </a:lnTo>
                <a:lnTo>
                  <a:pt x="1852" y="1282"/>
                </a:lnTo>
                <a:lnTo>
                  <a:pt x="1792" y="1295"/>
                </a:lnTo>
                <a:lnTo>
                  <a:pt x="1792" y="1790"/>
                </a:lnTo>
                <a:lnTo>
                  <a:pt x="2222" y="2113"/>
                </a:lnTo>
                <a:lnTo>
                  <a:pt x="2266" y="2074"/>
                </a:lnTo>
                <a:lnTo>
                  <a:pt x="2315" y="2038"/>
                </a:lnTo>
                <a:lnTo>
                  <a:pt x="2367" y="2009"/>
                </a:lnTo>
                <a:lnTo>
                  <a:pt x="2422" y="1983"/>
                </a:lnTo>
                <a:lnTo>
                  <a:pt x="2480" y="1963"/>
                </a:lnTo>
                <a:lnTo>
                  <a:pt x="2540" y="1947"/>
                </a:lnTo>
                <a:lnTo>
                  <a:pt x="2601" y="1938"/>
                </a:lnTo>
                <a:lnTo>
                  <a:pt x="2666" y="1935"/>
                </a:lnTo>
                <a:lnTo>
                  <a:pt x="2729" y="1938"/>
                </a:lnTo>
                <a:lnTo>
                  <a:pt x="2789" y="1947"/>
                </a:lnTo>
                <a:lnTo>
                  <a:pt x="2848" y="1962"/>
                </a:lnTo>
                <a:lnTo>
                  <a:pt x="2905" y="1981"/>
                </a:lnTo>
                <a:lnTo>
                  <a:pt x="2959" y="2006"/>
                </a:lnTo>
                <a:lnTo>
                  <a:pt x="3011" y="2035"/>
                </a:lnTo>
                <a:lnTo>
                  <a:pt x="3059" y="2068"/>
                </a:lnTo>
                <a:lnTo>
                  <a:pt x="3103" y="2106"/>
                </a:lnTo>
                <a:lnTo>
                  <a:pt x="3145" y="2148"/>
                </a:lnTo>
                <a:lnTo>
                  <a:pt x="3183" y="2193"/>
                </a:lnTo>
                <a:lnTo>
                  <a:pt x="3216" y="2242"/>
                </a:lnTo>
                <a:lnTo>
                  <a:pt x="3245" y="2293"/>
                </a:lnTo>
                <a:lnTo>
                  <a:pt x="3269" y="2348"/>
                </a:lnTo>
                <a:lnTo>
                  <a:pt x="3289" y="2404"/>
                </a:lnTo>
                <a:lnTo>
                  <a:pt x="3303" y="2464"/>
                </a:lnTo>
                <a:lnTo>
                  <a:pt x="3312" y="2525"/>
                </a:lnTo>
                <a:lnTo>
                  <a:pt x="3315" y="2588"/>
                </a:lnTo>
                <a:lnTo>
                  <a:pt x="3312" y="2651"/>
                </a:lnTo>
                <a:lnTo>
                  <a:pt x="3303" y="2712"/>
                </a:lnTo>
                <a:lnTo>
                  <a:pt x="3289" y="2771"/>
                </a:lnTo>
                <a:lnTo>
                  <a:pt x="3269" y="2828"/>
                </a:lnTo>
                <a:lnTo>
                  <a:pt x="3245" y="2883"/>
                </a:lnTo>
                <a:lnTo>
                  <a:pt x="3216" y="2934"/>
                </a:lnTo>
                <a:lnTo>
                  <a:pt x="3183" y="2983"/>
                </a:lnTo>
                <a:lnTo>
                  <a:pt x="3145" y="3028"/>
                </a:lnTo>
                <a:lnTo>
                  <a:pt x="3103" y="3070"/>
                </a:lnTo>
                <a:lnTo>
                  <a:pt x="3059" y="3108"/>
                </a:lnTo>
                <a:lnTo>
                  <a:pt x="3011" y="3141"/>
                </a:lnTo>
                <a:lnTo>
                  <a:pt x="2959" y="3170"/>
                </a:lnTo>
                <a:lnTo>
                  <a:pt x="2905" y="3195"/>
                </a:lnTo>
                <a:lnTo>
                  <a:pt x="2848" y="3214"/>
                </a:lnTo>
                <a:lnTo>
                  <a:pt x="2789" y="3228"/>
                </a:lnTo>
                <a:lnTo>
                  <a:pt x="2729" y="3238"/>
                </a:lnTo>
                <a:lnTo>
                  <a:pt x="2666" y="3241"/>
                </a:lnTo>
                <a:lnTo>
                  <a:pt x="2603" y="3238"/>
                </a:lnTo>
                <a:lnTo>
                  <a:pt x="2542" y="3228"/>
                </a:lnTo>
                <a:lnTo>
                  <a:pt x="2483" y="3214"/>
                </a:lnTo>
                <a:lnTo>
                  <a:pt x="2426" y="3195"/>
                </a:lnTo>
                <a:lnTo>
                  <a:pt x="2372" y="3170"/>
                </a:lnTo>
                <a:lnTo>
                  <a:pt x="2321" y="3141"/>
                </a:lnTo>
                <a:lnTo>
                  <a:pt x="2273" y="3108"/>
                </a:lnTo>
                <a:lnTo>
                  <a:pt x="2228" y="3070"/>
                </a:lnTo>
                <a:lnTo>
                  <a:pt x="2186" y="3028"/>
                </a:lnTo>
                <a:lnTo>
                  <a:pt x="2148" y="2983"/>
                </a:lnTo>
                <a:lnTo>
                  <a:pt x="2115" y="2934"/>
                </a:lnTo>
                <a:lnTo>
                  <a:pt x="2086" y="2883"/>
                </a:lnTo>
                <a:lnTo>
                  <a:pt x="2062" y="2828"/>
                </a:lnTo>
                <a:lnTo>
                  <a:pt x="2041" y="2771"/>
                </a:lnTo>
                <a:lnTo>
                  <a:pt x="2028" y="2712"/>
                </a:lnTo>
                <a:lnTo>
                  <a:pt x="2019" y="2651"/>
                </a:lnTo>
                <a:lnTo>
                  <a:pt x="2016" y="2588"/>
                </a:lnTo>
                <a:lnTo>
                  <a:pt x="2019" y="2525"/>
                </a:lnTo>
                <a:lnTo>
                  <a:pt x="2028" y="2464"/>
                </a:lnTo>
                <a:lnTo>
                  <a:pt x="2042" y="2404"/>
                </a:lnTo>
                <a:lnTo>
                  <a:pt x="2062" y="2347"/>
                </a:lnTo>
                <a:lnTo>
                  <a:pt x="2087" y="2293"/>
                </a:lnTo>
                <a:lnTo>
                  <a:pt x="1679" y="1985"/>
                </a:lnTo>
                <a:lnTo>
                  <a:pt x="1236" y="2303"/>
                </a:lnTo>
                <a:lnTo>
                  <a:pt x="1255" y="2349"/>
                </a:lnTo>
                <a:lnTo>
                  <a:pt x="1272" y="2396"/>
                </a:lnTo>
                <a:lnTo>
                  <a:pt x="1284" y="2444"/>
                </a:lnTo>
                <a:lnTo>
                  <a:pt x="1295" y="2512"/>
                </a:lnTo>
                <a:lnTo>
                  <a:pt x="1299" y="2577"/>
                </a:lnTo>
                <a:lnTo>
                  <a:pt x="1297" y="2643"/>
                </a:lnTo>
                <a:lnTo>
                  <a:pt x="1289" y="2705"/>
                </a:lnTo>
                <a:lnTo>
                  <a:pt x="1275" y="2766"/>
                </a:lnTo>
                <a:lnTo>
                  <a:pt x="1255" y="2825"/>
                </a:lnTo>
                <a:lnTo>
                  <a:pt x="1230" y="2881"/>
                </a:lnTo>
                <a:lnTo>
                  <a:pt x="1200" y="2934"/>
                </a:lnTo>
                <a:lnTo>
                  <a:pt x="1166" y="2984"/>
                </a:lnTo>
                <a:lnTo>
                  <a:pt x="1127" y="3030"/>
                </a:lnTo>
                <a:lnTo>
                  <a:pt x="1084" y="3073"/>
                </a:lnTo>
                <a:lnTo>
                  <a:pt x="1038" y="3111"/>
                </a:lnTo>
                <a:lnTo>
                  <a:pt x="988" y="3145"/>
                </a:lnTo>
                <a:lnTo>
                  <a:pt x="935" y="3174"/>
                </a:lnTo>
                <a:lnTo>
                  <a:pt x="879" y="3199"/>
                </a:lnTo>
                <a:lnTo>
                  <a:pt x="820" y="3217"/>
                </a:lnTo>
                <a:lnTo>
                  <a:pt x="759" y="3231"/>
                </a:lnTo>
                <a:lnTo>
                  <a:pt x="696" y="3239"/>
                </a:lnTo>
                <a:lnTo>
                  <a:pt x="631" y="3240"/>
                </a:lnTo>
                <a:lnTo>
                  <a:pt x="565" y="3235"/>
                </a:lnTo>
                <a:lnTo>
                  <a:pt x="504" y="3224"/>
                </a:lnTo>
                <a:lnTo>
                  <a:pt x="445" y="3207"/>
                </a:lnTo>
                <a:lnTo>
                  <a:pt x="388" y="3186"/>
                </a:lnTo>
                <a:lnTo>
                  <a:pt x="334" y="3158"/>
                </a:lnTo>
                <a:lnTo>
                  <a:pt x="283" y="3126"/>
                </a:lnTo>
                <a:lnTo>
                  <a:pt x="235" y="3089"/>
                </a:lnTo>
                <a:lnTo>
                  <a:pt x="190" y="3050"/>
                </a:lnTo>
                <a:lnTo>
                  <a:pt x="150" y="3005"/>
                </a:lnTo>
                <a:lnTo>
                  <a:pt x="113" y="2957"/>
                </a:lnTo>
                <a:lnTo>
                  <a:pt x="81" y="2905"/>
                </a:lnTo>
                <a:lnTo>
                  <a:pt x="55" y="2850"/>
                </a:lnTo>
                <a:lnTo>
                  <a:pt x="33" y="2794"/>
                </a:lnTo>
                <a:lnTo>
                  <a:pt x="16" y="2735"/>
                </a:lnTo>
                <a:lnTo>
                  <a:pt x="5" y="2672"/>
                </a:lnTo>
                <a:lnTo>
                  <a:pt x="0" y="2607"/>
                </a:lnTo>
                <a:lnTo>
                  <a:pt x="2" y="2541"/>
                </a:lnTo>
                <a:lnTo>
                  <a:pt x="9" y="2478"/>
                </a:lnTo>
                <a:lnTo>
                  <a:pt x="22" y="2417"/>
                </a:lnTo>
                <a:lnTo>
                  <a:pt x="42" y="2358"/>
                </a:lnTo>
                <a:lnTo>
                  <a:pt x="65" y="2302"/>
                </a:lnTo>
                <a:lnTo>
                  <a:pt x="95" y="2248"/>
                </a:lnTo>
                <a:lnTo>
                  <a:pt x="128" y="2198"/>
                </a:lnTo>
                <a:lnTo>
                  <a:pt x="167" y="2152"/>
                </a:lnTo>
                <a:lnTo>
                  <a:pt x="210" y="2108"/>
                </a:lnTo>
                <a:lnTo>
                  <a:pt x="256" y="2069"/>
                </a:lnTo>
                <a:lnTo>
                  <a:pt x="305" y="2035"/>
                </a:lnTo>
                <a:lnTo>
                  <a:pt x="357" y="2005"/>
                </a:lnTo>
                <a:lnTo>
                  <a:pt x="413" y="1980"/>
                </a:lnTo>
                <a:lnTo>
                  <a:pt x="472" y="1961"/>
                </a:lnTo>
                <a:lnTo>
                  <a:pt x="533" y="1946"/>
                </a:lnTo>
                <a:lnTo>
                  <a:pt x="596" y="1938"/>
                </a:lnTo>
                <a:lnTo>
                  <a:pt x="660" y="1936"/>
                </a:lnTo>
                <a:lnTo>
                  <a:pt x="726" y="1940"/>
                </a:lnTo>
                <a:lnTo>
                  <a:pt x="793" y="1950"/>
                </a:lnTo>
                <a:lnTo>
                  <a:pt x="852" y="1967"/>
                </a:lnTo>
                <a:lnTo>
                  <a:pt x="909" y="1988"/>
                </a:lnTo>
                <a:lnTo>
                  <a:pt x="963" y="2014"/>
                </a:lnTo>
                <a:lnTo>
                  <a:pt x="1014" y="2045"/>
                </a:lnTo>
                <a:lnTo>
                  <a:pt x="1062" y="2081"/>
                </a:lnTo>
                <a:lnTo>
                  <a:pt x="1106" y="2121"/>
                </a:lnTo>
                <a:lnTo>
                  <a:pt x="1568" y="1788"/>
                </a:lnTo>
                <a:lnTo>
                  <a:pt x="1568" y="1295"/>
                </a:lnTo>
                <a:lnTo>
                  <a:pt x="1508" y="1282"/>
                </a:lnTo>
                <a:lnTo>
                  <a:pt x="1450" y="1263"/>
                </a:lnTo>
                <a:lnTo>
                  <a:pt x="1395" y="1239"/>
                </a:lnTo>
                <a:lnTo>
                  <a:pt x="1342" y="1210"/>
                </a:lnTo>
                <a:lnTo>
                  <a:pt x="1293" y="1176"/>
                </a:lnTo>
                <a:lnTo>
                  <a:pt x="1247" y="1139"/>
                </a:lnTo>
                <a:lnTo>
                  <a:pt x="1205" y="1098"/>
                </a:lnTo>
                <a:lnTo>
                  <a:pt x="1166" y="1052"/>
                </a:lnTo>
                <a:lnTo>
                  <a:pt x="1131" y="1003"/>
                </a:lnTo>
                <a:lnTo>
                  <a:pt x="1102" y="951"/>
                </a:lnTo>
                <a:lnTo>
                  <a:pt x="1077" y="896"/>
                </a:lnTo>
                <a:lnTo>
                  <a:pt x="1057" y="839"/>
                </a:lnTo>
                <a:lnTo>
                  <a:pt x="1043" y="779"/>
                </a:lnTo>
                <a:lnTo>
                  <a:pt x="1033" y="717"/>
                </a:lnTo>
                <a:lnTo>
                  <a:pt x="1030" y="654"/>
                </a:lnTo>
                <a:lnTo>
                  <a:pt x="1033" y="590"/>
                </a:lnTo>
                <a:lnTo>
                  <a:pt x="1042" y="529"/>
                </a:lnTo>
                <a:lnTo>
                  <a:pt x="1056" y="470"/>
                </a:lnTo>
                <a:lnTo>
                  <a:pt x="1075" y="414"/>
                </a:lnTo>
                <a:lnTo>
                  <a:pt x="1100" y="359"/>
                </a:lnTo>
                <a:lnTo>
                  <a:pt x="1129" y="307"/>
                </a:lnTo>
                <a:lnTo>
                  <a:pt x="1163" y="259"/>
                </a:lnTo>
                <a:lnTo>
                  <a:pt x="1200" y="213"/>
                </a:lnTo>
                <a:lnTo>
                  <a:pt x="1242" y="171"/>
                </a:lnTo>
                <a:lnTo>
                  <a:pt x="1287" y="134"/>
                </a:lnTo>
                <a:lnTo>
                  <a:pt x="1335" y="101"/>
                </a:lnTo>
                <a:lnTo>
                  <a:pt x="1387" y="71"/>
                </a:lnTo>
                <a:lnTo>
                  <a:pt x="1441" y="46"/>
                </a:lnTo>
                <a:lnTo>
                  <a:pt x="1498" y="27"/>
                </a:lnTo>
                <a:lnTo>
                  <a:pt x="1557" y="13"/>
                </a:lnTo>
                <a:lnTo>
                  <a:pt x="1618" y="4"/>
                </a:lnTo>
                <a:lnTo>
                  <a:pt x="168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9900FF"/>
              </a:solidFill>
              <a:latin typeface="Garamond"/>
              <a:cs typeface="Garamond"/>
            </a:endParaRPr>
          </a:p>
        </p:txBody>
      </p:sp>
    </p:spTree>
    <p:extLst>
      <p:ext uri="{BB962C8B-B14F-4D97-AF65-F5344CB8AC3E}">
        <p14:creationId xmlns:p14="http://schemas.microsoft.com/office/powerpoint/2010/main" val="205247025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148" b="1148"/>
          <a:stretch>
            <a:fillRect/>
          </a:stretch>
        </p:blipFill>
        <p:spPr/>
      </p:pic>
      <p:sp>
        <p:nvSpPr>
          <p:cNvPr id="15" name="Rectangle 14"/>
          <p:cNvSpPr/>
          <p:nvPr/>
        </p:nvSpPr>
        <p:spPr>
          <a:xfrm>
            <a:off x="0" y="0"/>
            <a:ext cx="9144000" cy="5143500"/>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Garamond"/>
              <a:cs typeface="Garamond"/>
            </a:endParaRPr>
          </a:p>
        </p:txBody>
      </p:sp>
      <p:cxnSp>
        <p:nvCxnSpPr>
          <p:cNvPr id="12" name="Straight Connector 11"/>
          <p:cNvCxnSpPr/>
          <p:nvPr/>
        </p:nvCxnSpPr>
        <p:spPr>
          <a:xfrm>
            <a:off x="4381500" y="742950"/>
            <a:ext cx="381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381500" y="742950"/>
            <a:ext cx="381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grpSp>
        <p:nvGrpSpPr>
          <p:cNvPr id="6" name="Group 5">
            <a:extLst>
              <a:ext uri="{FF2B5EF4-FFF2-40B4-BE49-F238E27FC236}">
                <a16:creationId xmlns:a16="http://schemas.microsoft.com/office/drawing/2014/main" id="{1DA68D2B-E883-41C6-8C50-E333DF715450}"/>
              </a:ext>
            </a:extLst>
          </p:cNvPr>
          <p:cNvGrpSpPr/>
          <p:nvPr/>
        </p:nvGrpSpPr>
        <p:grpSpPr>
          <a:xfrm>
            <a:off x="650325" y="735456"/>
            <a:ext cx="8106898" cy="811318"/>
            <a:chOff x="650325" y="735454"/>
            <a:chExt cx="8106898" cy="811318"/>
          </a:xfrm>
        </p:grpSpPr>
        <p:grpSp>
          <p:nvGrpSpPr>
            <p:cNvPr id="7" name="Group 6">
              <a:extLst>
                <a:ext uri="{FF2B5EF4-FFF2-40B4-BE49-F238E27FC236}">
                  <a16:creationId xmlns:a16="http://schemas.microsoft.com/office/drawing/2014/main" id="{5A3895D3-A446-4ADA-8FD2-027DE3E2692C}"/>
                </a:ext>
              </a:extLst>
            </p:cNvPr>
            <p:cNvGrpSpPr/>
            <p:nvPr/>
          </p:nvGrpSpPr>
          <p:grpSpPr>
            <a:xfrm>
              <a:off x="650325" y="735454"/>
              <a:ext cx="8106898" cy="811318"/>
              <a:chOff x="691401" y="1524935"/>
              <a:chExt cx="10809198" cy="1081758"/>
            </a:xfrm>
          </p:grpSpPr>
          <p:sp>
            <p:nvSpPr>
              <p:cNvPr id="9" name="Right Arrow 18">
                <a:extLst>
                  <a:ext uri="{FF2B5EF4-FFF2-40B4-BE49-F238E27FC236}">
                    <a16:creationId xmlns:a16="http://schemas.microsoft.com/office/drawing/2014/main" id="{F21B78BA-FD63-4C04-94EB-B76123507086}"/>
                  </a:ext>
                </a:extLst>
              </p:cNvPr>
              <p:cNvSpPr/>
              <p:nvPr/>
            </p:nvSpPr>
            <p:spPr>
              <a:xfrm>
                <a:off x="691401" y="1524935"/>
                <a:ext cx="10809198" cy="1081758"/>
              </a:xfrm>
              <a:prstGeom prst="rightArrow">
                <a:avLst/>
              </a:prstGeom>
              <a:solidFill>
                <a:schemeClr val="tx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latin typeface="Garamond"/>
                  <a:cs typeface="Garamond"/>
                </a:endParaRPr>
              </a:p>
            </p:txBody>
          </p:sp>
          <p:sp>
            <p:nvSpPr>
              <p:cNvPr id="10" name="TextBox 9">
                <a:extLst>
                  <a:ext uri="{FF2B5EF4-FFF2-40B4-BE49-F238E27FC236}">
                    <a16:creationId xmlns:a16="http://schemas.microsoft.com/office/drawing/2014/main" id="{5BF51558-B11C-40FA-8AA2-7C471A06C87C}"/>
                  </a:ext>
                </a:extLst>
              </p:cNvPr>
              <p:cNvSpPr txBox="1"/>
              <p:nvPr/>
            </p:nvSpPr>
            <p:spPr>
              <a:xfrm>
                <a:off x="1214758" y="1839727"/>
                <a:ext cx="1221515" cy="410370"/>
              </a:xfrm>
              <a:prstGeom prst="rect">
                <a:avLst/>
              </a:prstGeom>
              <a:noFill/>
            </p:spPr>
            <p:txBody>
              <a:bodyPr wrap="none" rtlCol="0">
                <a:spAutoFit/>
              </a:bodyPr>
              <a:lstStyle/>
              <a:p>
                <a:r>
                  <a:rPr lang="en-US" sz="1400" dirty="0">
                    <a:solidFill>
                      <a:schemeClr val="bg1"/>
                    </a:solidFill>
                    <a:latin typeface="Garamond"/>
                    <a:cs typeface="Garamond"/>
                  </a:rPr>
                  <a:t>Enterprise</a:t>
                </a:r>
              </a:p>
            </p:txBody>
          </p:sp>
        </p:grpSp>
        <p:pic>
          <p:nvPicPr>
            <p:cNvPr id="8" name="Graphic 4" descr="World">
              <a:extLst>
                <a:ext uri="{FF2B5EF4-FFF2-40B4-BE49-F238E27FC236}">
                  <a16:creationId xmlns:a16="http://schemas.microsoft.com/office/drawing/2014/main" id="{81EE73C7-9393-4578-B556-CD99F860BB0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0308" y="959247"/>
              <a:ext cx="363732" cy="363732"/>
            </a:xfrm>
            <a:prstGeom prst="rect">
              <a:avLst/>
            </a:prstGeom>
          </p:spPr>
        </p:pic>
      </p:grpSp>
      <p:sp>
        <p:nvSpPr>
          <p:cNvPr id="13" name="Rectangle 12">
            <a:extLst>
              <a:ext uri="{FF2B5EF4-FFF2-40B4-BE49-F238E27FC236}">
                <a16:creationId xmlns:a16="http://schemas.microsoft.com/office/drawing/2014/main" id="{0FAABD95-C489-4AEC-9C2E-4E9CF63404FD}"/>
              </a:ext>
            </a:extLst>
          </p:cNvPr>
          <p:cNvSpPr/>
          <p:nvPr/>
        </p:nvSpPr>
        <p:spPr>
          <a:xfrm>
            <a:off x="4419600" y="1733550"/>
            <a:ext cx="3984812" cy="1792799"/>
          </a:xfrm>
          <a:prstGeom prst="rect">
            <a:avLst/>
          </a:prstGeom>
        </p:spPr>
        <p:txBody>
          <a:bodyPr wrap="square" lIns="68580" tIns="34290" rIns="68580" bIns="34290">
            <a:spAutoFit/>
          </a:bodyPr>
          <a:lstStyle/>
          <a:p>
            <a:pPr marL="285750" indent="-285750" fontAlgn="ctr">
              <a:buFont typeface="Wingdings" charset="2"/>
              <a:buChar char="§"/>
            </a:pPr>
            <a:r>
              <a:rPr lang="en-US" sz="1400" dirty="0">
                <a:solidFill>
                  <a:srgbClr val="003366"/>
                </a:solidFill>
                <a:latin typeface="Garamond"/>
                <a:cs typeface="Garamond"/>
              </a:rPr>
              <a:t>Control access and/or capabilities within the tenants they use</a:t>
            </a:r>
          </a:p>
          <a:p>
            <a:pPr fontAlgn="ctr"/>
            <a:endParaRPr lang="en-US" sz="1400" dirty="0">
              <a:solidFill>
                <a:srgbClr val="003366"/>
              </a:solidFill>
              <a:latin typeface="Garamond"/>
              <a:cs typeface="Garamond"/>
            </a:endParaRPr>
          </a:p>
          <a:p>
            <a:pPr marL="285750" indent="-285750" fontAlgn="ctr">
              <a:buFont typeface="Wingdings" charset="2"/>
              <a:buChar char="§"/>
            </a:pPr>
            <a:r>
              <a:rPr lang="en-US" sz="1400" dirty="0">
                <a:solidFill>
                  <a:srgbClr val="003366"/>
                </a:solidFill>
                <a:latin typeface="Garamond"/>
                <a:cs typeface="Garamond"/>
              </a:rPr>
              <a:t>Include application layer that controls what the constituent experiences or what data they may access </a:t>
            </a:r>
          </a:p>
          <a:p>
            <a:pPr marL="628650" lvl="1" indent="-285750" fontAlgn="ctr">
              <a:buFont typeface="Wingdings" charset="2"/>
              <a:buChar char="§"/>
            </a:pPr>
            <a:r>
              <a:rPr lang="en-US" sz="1400" dirty="0">
                <a:solidFill>
                  <a:srgbClr val="003366"/>
                </a:solidFill>
                <a:latin typeface="Garamond"/>
                <a:cs typeface="Garamond"/>
              </a:rPr>
              <a:t>Also controls </a:t>
            </a:r>
            <a:r>
              <a:rPr lang="en-US" sz="1400" i="1" dirty="0">
                <a:solidFill>
                  <a:srgbClr val="003366"/>
                </a:solidFill>
                <a:latin typeface="Garamond"/>
                <a:cs typeface="Garamond"/>
              </a:rPr>
              <a:t>how </a:t>
            </a:r>
            <a:r>
              <a:rPr lang="en-US" sz="1400" dirty="0">
                <a:solidFill>
                  <a:srgbClr val="003366"/>
                </a:solidFill>
                <a:latin typeface="Garamond"/>
                <a:cs typeface="Garamond"/>
              </a:rPr>
              <a:t>the constituent accesses the data</a:t>
            </a:r>
          </a:p>
        </p:txBody>
      </p:sp>
      <p:sp>
        <p:nvSpPr>
          <p:cNvPr id="14" name="Right Arrow 64">
            <a:extLst>
              <a:ext uri="{FF2B5EF4-FFF2-40B4-BE49-F238E27FC236}">
                <a16:creationId xmlns:a16="http://schemas.microsoft.com/office/drawing/2014/main" id="{15510020-BA91-4359-9C16-A48645ABEAEC}"/>
              </a:ext>
            </a:extLst>
          </p:cNvPr>
          <p:cNvSpPr/>
          <p:nvPr/>
        </p:nvSpPr>
        <p:spPr>
          <a:xfrm>
            <a:off x="2535409" y="862414"/>
            <a:ext cx="6237583" cy="811319"/>
          </a:xfrm>
          <a:prstGeom prst="rightArrow">
            <a:avLst/>
          </a:prstGeom>
          <a:solidFill>
            <a:schemeClr val="tx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latin typeface="Garamond"/>
              <a:cs typeface="Garamond"/>
            </a:endParaRPr>
          </a:p>
        </p:txBody>
      </p:sp>
      <p:sp>
        <p:nvSpPr>
          <p:cNvPr id="16" name="TextBox 15">
            <a:extLst>
              <a:ext uri="{FF2B5EF4-FFF2-40B4-BE49-F238E27FC236}">
                <a16:creationId xmlns:a16="http://schemas.microsoft.com/office/drawing/2014/main" id="{CD77CB8A-61F8-4E91-884C-820599F55EE3}"/>
              </a:ext>
            </a:extLst>
          </p:cNvPr>
          <p:cNvSpPr txBox="1"/>
          <p:nvPr/>
        </p:nvSpPr>
        <p:spPr>
          <a:xfrm>
            <a:off x="2819400" y="1120973"/>
            <a:ext cx="1087344" cy="307777"/>
          </a:xfrm>
          <a:prstGeom prst="rect">
            <a:avLst/>
          </a:prstGeom>
          <a:noFill/>
        </p:spPr>
        <p:txBody>
          <a:bodyPr wrap="none" rtlCol="0">
            <a:spAutoFit/>
          </a:bodyPr>
          <a:lstStyle/>
          <a:p>
            <a:r>
              <a:rPr lang="en-US" sz="1400" dirty="0">
                <a:solidFill>
                  <a:srgbClr val="FFFFFF"/>
                </a:solidFill>
                <a:latin typeface="Garamond"/>
                <a:cs typeface="Garamond"/>
              </a:rPr>
              <a:t>Tenant Level  </a:t>
            </a:r>
          </a:p>
        </p:txBody>
      </p:sp>
      <p:grpSp>
        <p:nvGrpSpPr>
          <p:cNvPr id="17" name="Group 16">
            <a:extLst>
              <a:ext uri="{FF2B5EF4-FFF2-40B4-BE49-F238E27FC236}">
                <a16:creationId xmlns:a16="http://schemas.microsoft.com/office/drawing/2014/main" id="{1A312FC3-9563-4EEE-8F33-8F92E7B40B6F}"/>
              </a:ext>
            </a:extLst>
          </p:cNvPr>
          <p:cNvGrpSpPr/>
          <p:nvPr/>
        </p:nvGrpSpPr>
        <p:grpSpPr>
          <a:xfrm>
            <a:off x="4403428" y="1023124"/>
            <a:ext cx="4369560" cy="811319"/>
            <a:chOff x="5674518" y="1867441"/>
            <a:chExt cx="5826079" cy="1081758"/>
          </a:xfrm>
        </p:grpSpPr>
        <p:sp>
          <p:nvSpPr>
            <p:cNvPr id="18" name="Right Arrow 61">
              <a:extLst>
                <a:ext uri="{FF2B5EF4-FFF2-40B4-BE49-F238E27FC236}">
                  <a16:creationId xmlns:a16="http://schemas.microsoft.com/office/drawing/2014/main" id="{06E83FEF-70AD-4516-A87D-BDBE1B7C35CB}"/>
                </a:ext>
              </a:extLst>
            </p:cNvPr>
            <p:cNvSpPr/>
            <p:nvPr/>
          </p:nvSpPr>
          <p:spPr>
            <a:xfrm>
              <a:off x="5674518" y="1867441"/>
              <a:ext cx="5826079" cy="1081758"/>
            </a:xfrm>
            <a:prstGeom prst="rightArrow">
              <a:avLst/>
            </a:prstGeom>
            <a:solidFill>
              <a:srgbClr val="FFDD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latin typeface="Garamond"/>
                <a:cs typeface="Garamond"/>
              </a:endParaRPr>
            </a:p>
          </p:txBody>
        </p:sp>
        <p:sp>
          <p:nvSpPr>
            <p:cNvPr id="19" name="Freeform 48">
              <a:extLst>
                <a:ext uri="{FF2B5EF4-FFF2-40B4-BE49-F238E27FC236}">
                  <a16:creationId xmlns:a16="http://schemas.microsoft.com/office/drawing/2014/main" id="{DC328675-BF12-447D-AFC5-10AEFCA32A04}"/>
                </a:ext>
              </a:extLst>
            </p:cNvPr>
            <p:cNvSpPr>
              <a:spLocks noEditPoints="1"/>
            </p:cNvSpPr>
            <p:nvPr/>
          </p:nvSpPr>
          <p:spPr bwMode="auto">
            <a:xfrm>
              <a:off x="5878566" y="2267814"/>
              <a:ext cx="319583" cy="281013"/>
            </a:xfrm>
            <a:custGeom>
              <a:avLst/>
              <a:gdLst>
                <a:gd name="T0" fmla="*/ 119 w 120"/>
                <a:gd name="T1" fmla="*/ 51 h 105"/>
                <a:gd name="T2" fmla="*/ 95 w 120"/>
                <a:gd name="T3" fmla="*/ 32 h 105"/>
                <a:gd name="T4" fmla="*/ 89 w 120"/>
                <a:gd name="T5" fmla="*/ 32 h 105"/>
                <a:gd name="T6" fmla="*/ 89 w 120"/>
                <a:gd name="T7" fmla="*/ 37 h 105"/>
                <a:gd name="T8" fmla="*/ 110 w 120"/>
                <a:gd name="T9" fmla="*/ 54 h 105"/>
                <a:gd name="T10" fmla="*/ 89 w 120"/>
                <a:gd name="T11" fmla="*/ 71 h 105"/>
                <a:gd name="T12" fmla="*/ 89 w 120"/>
                <a:gd name="T13" fmla="*/ 77 h 105"/>
                <a:gd name="T14" fmla="*/ 95 w 120"/>
                <a:gd name="T15" fmla="*/ 77 h 105"/>
                <a:gd name="T16" fmla="*/ 119 w 120"/>
                <a:gd name="T17" fmla="*/ 57 h 105"/>
                <a:gd name="T18" fmla="*/ 120 w 120"/>
                <a:gd name="T19" fmla="*/ 54 h 105"/>
                <a:gd name="T20" fmla="*/ 119 w 120"/>
                <a:gd name="T21" fmla="*/ 51 h 105"/>
                <a:gd name="T22" fmla="*/ 31 w 120"/>
                <a:gd name="T23" fmla="*/ 71 h 105"/>
                <a:gd name="T24" fmla="*/ 10 w 120"/>
                <a:gd name="T25" fmla="*/ 54 h 105"/>
                <a:gd name="T26" fmla="*/ 31 w 120"/>
                <a:gd name="T27" fmla="*/ 37 h 105"/>
                <a:gd name="T28" fmla="*/ 31 w 120"/>
                <a:gd name="T29" fmla="*/ 32 h 105"/>
                <a:gd name="T30" fmla="*/ 25 w 120"/>
                <a:gd name="T31" fmla="*/ 32 h 105"/>
                <a:gd name="T32" fmla="*/ 1 w 120"/>
                <a:gd name="T33" fmla="*/ 51 h 105"/>
                <a:gd name="T34" fmla="*/ 0 w 120"/>
                <a:gd name="T35" fmla="*/ 54 h 105"/>
                <a:gd name="T36" fmla="*/ 1 w 120"/>
                <a:gd name="T37" fmla="*/ 57 h 105"/>
                <a:gd name="T38" fmla="*/ 25 w 120"/>
                <a:gd name="T39" fmla="*/ 77 h 105"/>
                <a:gd name="T40" fmla="*/ 31 w 120"/>
                <a:gd name="T41" fmla="*/ 77 h 105"/>
                <a:gd name="T42" fmla="*/ 31 w 120"/>
                <a:gd name="T43" fmla="*/ 71 h 105"/>
                <a:gd name="T44" fmla="*/ 88 w 120"/>
                <a:gd name="T45" fmla="*/ 2 h 105"/>
                <a:gd name="T46" fmla="*/ 82 w 120"/>
                <a:gd name="T47" fmla="*/ 3 h 105"/>
                <a:gd name="T48" fmla="*/ 32 w 120"/>
                <a:gd name="T49" fmla="*/ 99 h 105"/>
                <a:gd name="T50" fmla="*/ 34 w 120"/>
                <a:gd name="T51" fmla="*/ 105 h 105"/>
                <a:gd name="T52" fmla="*/ 39 w 120"/>
                <a:gd name="T53" fmla="*/ 103 h 105"/>
                <a:gd name="T54" fmla="*/ 89 w 120"/>
                <a:gd name="T55" fmla="*/ 7 h 105"/>
                <a:gd name="T56" fmla="*/ 88 w 120"/>
                <a:gd name="T57" fmla="*/ 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0" h="105">
                  <a:moveTo>
                    <a:pt x="119" y="51"/>
                  </a:moveTo>
                  <a:cubicBezTo>
                    <a:pt x="95" y="32"/>
                    <a:pt x="95" y="32"/>
                    <a:pt x="95" y="32"/>
                  </a:cubicBezTo>
                  <a:cubicBezTo>
                    <a:pt x="93" y="30"/>
                    <a:pt x="91" y="30"/>
                    <a:pt x="89" y="32"/>
                  </a:cubicBezTo>
                  <a:cubicBezTo>
                    <a:pt x="88" y="33"/>
                    <a:pt x="88" y="36"/>
                    <a:pt x="89" y="37"/>
                  </a:cubicBezTo>
                  <a:cubicBezTo>
                    <a:pt x="110" y="54"/>
                    <a:pt x="110" y="54"/>
                    <a:pt x="110" y="54"/>
                  </a:cubicBezTo>
                  <a:cubicBezTo>
                    <a:pt x="89" y="71"/>
                    <a:pt x="89" y="71"/>
                    <a:pt x="89" y="71"/>
                  </a:cubicBezTo>
                  <a:cubicBezTo>
                    <a:pt x="88" y="73"/>
                    <a:pt x="88" y="75"/>
                    <a:pt x="89" y="77"/>
                  </a:cubicBezTo>
                  <a:cubicBezTo>
                    <a:pt x="91" y="78"/>
                    <a:pt x="93" y="78"/>
                    <a:pt x="95" y="77"/>
                  </a:cubicBezTo>
                  <a:cubicBezTo>
                    <a:pt x="119" y="57"/>
                    <a:pt x="119" y="57"/>
                    <a:pt x="119" y="57"/>
                  </a:cubicBezTo>
                  <a:cubicBezTo>
                    <a:pt x="120" y="56"/>
                    <a:pt x="120" y="55"/>
                    <a:pt x="120" y="54"/>
                  </a:cubicBezTo>
                  <a:cubicBezTo>
                    <a:pt x="120" y="53"/>
                    <a:pt x="120" y="52"/>
                    <a:pt x="119" y="51"/>
                  </a:cubicBezTo>
                  <a:close/>
                  <a:moveTo>
                    <a:pt x="31" y="71"/>
                  </a:moveTo>
                  <a:cubicBezTo>
                    <a:pt x="10" y="54"/>
                    <a:pt x="10" y="54"/>
                    <a:pt x="10" y="54"/>
                  </a:cubicBezTo>
                  <a:cubicBezTo>
                    <a:pt x="31" y="37"/>
                    <a:pt x="31" y="37"/>
                    <a:pt x="31" y="37"/>
                  </a:cubicBezTo>
                  <a:cubicBezTo>
                    <a:pt x="32" y="36"/>
                    <a:pt x="32" y="33"/>
                    <a:pt x="31" y="32"/>
                  </a:cubicBezTo>
                  <a:cubicBezTo>
                    <a:pt x="29" y="30"/>
                    <a:pt x="27" y="30"/>
                    <a:pt x="25" y="32"/>
                  </a:cubicBezTo>
                  <a:cubicBezTo>
                    <a:pt x="1" y="51"/>
                    <a:pt x="1" y="51"/>
                    <a:pt x="1" y="51"/>
                  </a:cubicBezTo>
                  <a:cubicBezTo>
                    <a:pt x="0" y="52"/>
                    <a:pt x="0" y="53"/>
                    <a:pt x="0" y="54"/>
                  </a:cubicBezTo>
                  <a:cubicBezTo>
                    <a:pt x="0" y="55"/>
                    <a:pt x="0" y="56"/>
                    <a:pt x="1" y="57"/>
                  </a:cubicBezTo>
                  <a:cubicBezTo>
                    <a:pt x="25" y="77"/>
                    <a:pt x="25" y="77"/>
                    <a:pt x="25" y="77"/>
                  </a:cubicBezTo>
                  <a:cubicBezTo>
                    <a:pt x="27" y="78"/>
                    <a:pt x="29" y="78"/>
                    <a:pt x="31" y="77"/>
                  </a:cubicBezTo>
                  <a:cubicBezTo>
                    <a:pt x="32" y="75"/>
                    <a:pt x="32" y="73"/>
                    <a:pt x="31" y="71"/>
                  </a:cubicBezTo>
                  <a:close/>
                  <a:moveTo>
                    <a:pt x="88" y="2"/>
                  </a:moveTo>
                  <a:cubicBezTo>
                    <a:pt x="86" y="0"/>
                    <a:pt x="83" y="1"/>
                    <a:pt x="82" y="3"/>
                  </a:cubicBezTo>
                  <a:cubicBezTo>
                    <a:pt x="32" y="99"/>
                    <a:pt x="32" y="99"/>
                    <a:pt x="32" y="99"/>
                  </a:cubicBezTo>
                  <a:cubicBezTo>
                    <a:pt x="31" y="101"/>
                    <a:pt x="32" y="104"/>
                    <a:pt x="34" y="105"/>
                  </a:cubicBezTo>
                  <a:cubicBezTo>
                    <a:pt x="36" y="105"/>
                    <a:pt x="38" y="105"/>
                    <a:pt x="39" y="103"/>
                  </a:cubicBezTo>
                  <a:cubicBezTo>
                    <a:pt x="89" y="7"/>
                    <a:pt x="89" y="7"/>
                    <a:pt x="89" y="7"/>
                  </a:cubicBezTo>
                  <a:cubicBezTo>
                    <a:pt x="90" y="5"/>
                    <a:pt x="90" y="3"/>
                    <a:pt x="8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1" dirty="0">
                <a:solidFill>
                  <a:schemeClr val="accent1"/>
                </a:solidFill>
                <a:latin typeface="Garamond"/>
                <a:cs typeface="Garamond"/>
              </a:endParaRPr>
            </a:p>
          </p:txBody>
        </p:sp>
        <p:sp>
          <p:nvSpPr>
            <p:cNvPr id="20" name="TextBox 19">
              <a:extLst>
                <a:ext uri="{FF2B5EF4-FFF2-40B4-BE49-F238E27FC236}">
                  <a16:creationId xmlns:a16="http://schemas.microsoft.com/office/drawing/2014/main" id="{FE44E880-5513-48AB-B33E-C8B3227632C4}"/>
                </a:ext>
              </a:extLst>
            </p:cNvPr>
            <p:cNvSpPr txBox="1"/>
            <p:nvPr/>
          </p:nvSpPr>
          <p:spPr>
            <a:xfrm>
              <a:off x="6207551" y="2239043"/>
              <a:ext cx="2548774" cy="369332"/>
            </a:xfrm>
            <a:prstGeom prst="rect">
              <a:avLst/>
            </a:prstGeom>
            <a:noFill/>
          </p:spPr>
          <p:txBody>
            <a:bodyPr wrap="none" rtlCol="0">
              <a:spAutoFit/>
            </a:bodyPr>
            <a:lstStyle/>
            <a:p>
              <a:r>
                <a:rPr lang="en-US" sz="1200" b="1" dirty="0">
                  <a:solidFill>
                    <a:srgbClr val="003366"/>
                  </a:solidFill>
                  <a:latin typeface="Garamond"/>
                  <a:cs typeface="Garamond"/>
                </a:rPr>
                <a:t>Domain Level Data will…</a:t>
              </a:r>
            </a:p>
          </p:txBody>
        </p:sp>
      </p:grpSp>
      <p:sp>
        <p:nvSpPr>
          <p:cNvPr id="21" name="Freeform 23">
            <a:extLst>
              <a:ext uri="{FF2B5EF4-FFF2-40B4-BE49-F238E27FC236}">
                <a16:creationId xmlns:a16="http://schemas.microsoft.com/office/drawing/2014/main" id="{CCAA9177-CB9E-4B18-8979-4C0414D6B6EF}"/>
              </a:ext>
            </a:extLst>
          </p:cNvPr>
          <p:cNvSpPr>
            <a:spLocks noEditPoints="1"/>
          </p:cNvSpPr>
          <p:nvPr/>
        </p:nvSpPr>
        <p:spPr bwMode="auto">
          <a:xfrm>
            <a:off x="2590800" y="1136825"/>
            <a:ext cx="267042" cy="268422"/>
          </a:xfrm>
          <a:custGeom>
            <a:avLst/>
            <a:gdLst>
              <a:gd name="T0" fmla="*/ 2422 w 3315"/>
              <a:gd name="T1" fmla="*/ 2691 h 3241"/>
              <a:gd name="T2" fmla="*/ 2957 w 3315"/>
              <a:gd name="T3" fmla="*/ 2926 h 3241"/>
              <a:gd name="T4" fmla="*/ 2890 w 3315"/>
              <a:gd name="T5" fmla="*/ 2667 h 3241"/>
              <a:gd name="T6" fmla="*/ 563 w 3315"/>
              <a:gd name="T7" fmla="*/ 2610 h 3241"/>
              <a:gd name="T8" fmla="*/ 389 w 3315"/>
              <a:gd name="T9" fmla="*/ 2716 h 3241"/>
              <a:gd name="T10" fmla="*/ 941 w 3315"/>
              <a:gd name="T11" fmla="*/ 2837 h 3241"/>
              <a:gd name="T12" fmla="*/ 851 w 3315"/>
              <a:gd name="T13" fmla="*/ 2648 h 3241"/>
              <a:gd name="T14" fmla="*/ 2631 w 3315"/>
              <a:gd name="T15" fmla="*/ 2164 h 3241"/>
              <a:gd name="T16" fmla="*/ 2473 w 3315"/>
              <a:gd name="T17" fmla="*/ 2322 h 3241"/>
              <a:gd name="T18" fmla="*/ 2567 w 3315"/>
              <a:gd name="T19" fmla="*/ 2527 h 3241"/>
              <a:gd name="T20" fmla="*/ 2792 w 3315"/>
              <a:gd name="T21" fmla="*/ 2508 h 3241"/>
              <a:gd name="T22" fmla="*/ 2849 w 3315"/>
              <a:gd name="T23" fmla="*/ 2289 h 3241"/>
              <a:gd name="T24" fmla="*/ 2666 w 3315"/>
              <a:gd name="T25" fmla="*/ 2161 h 3241"/>
              <a:gd name="T26" fmla="*/ 481 w 3315"/>
              <a:gd name="T27" fmla="*/ 2258 h 3241"/>
              <a:gd name="T28" fmla="*/ 500 w 3315"/>
              <a:gd name="T29" fmla="*/ 2483 h 3241"/>
              <a:gd name="T30" fmla="*/ 718 w 3315"/>
              <a:gd name="T31" fmla="*/ 2541 h 3241"/>
              <a:gd name="T32" fmla="*/ 845 w 3315"/>
              <a:gd name="T33" fmla="*/ 2357 h 3241"/>
              <a:gd name="T34" fmla="*/ 718 w 3315"/>
              <a:gd name="T35" fmla="*/ 2173 h 3241"/>
              <a:gd name="T36" fmla="*/ 1478 w 3315"/>
              <a:gd name="T37" fmla="*/ 713 h 3241"/>
              <a:gd name="T38" fmla="*/ 1389 w 3315"/>
              <a:gd name="T39" fmla="*/ 902 h 3241"/>
              <a:gd name="T40" fmla="*/ 1940 w 3315"/>
              <a:gd name="T41" fmla="*/ 782 h 3241"/>
              <a:gd name="T42" fmla="*/ 1768 w 3315"/>
              <a:gd name="T43" fmla="*/ 675 h 3241"/>
              <a:gd name="T44" fmla="*/ 1530 w 3315"/>
              <a:gd name="T45" fmla="*/ 296 h 3241"/>
              <a:gd name="T46" fmla="*/ 1511 w 3315"/>
              <a:gd name="T47" fmla="*/ 522 h 3241"/>
              <a:gd name="T48" fmla="*/ 1716 w 3315"/>
              <a:gd name="T49" fmla="*/ 616 h 3241"/>
              <a:gd name="T50" fmla="*/ 1872 w 3315"/>
              <a:gd name="T51" fmla="*/ 458 h 3241"/>
              <a:gd name="T52" fmla="*/ 1779 w 3315"/>
              <a:gd name="T53" fmla="*/ 253 h 3241"/>
              <a:gd name="T54" fmla="*/ 1862 w 3315"/>
              <a:gd name="T55" fmla="*/ 27 h 3241"/>
              <a:gd name="T56" fmla="*/ 2197 w 3315"/>
              <a:gd name="T57" fmla="*/ 259 h 3241"/>
              <a:gd name="T58" fmla="*/ 2330 w 3315"/>
              <a:gd name="T59" fmla="*/ 654 h 3241"/>
              <a:gd name="T60" fmla="*/ 2194 w 3315"/>
              <a:gd name="T61" fmla="*/ 1052 h 3241"/>
              <a:gd name="T62" fmla="*/ 1852 w 3315"/>
              <a:gd name="T63" fmla="*/ 1282 h 3241"/>
              <a:gd name="T64" fmla="*/ 2422 w 3315"/>
              <a:gd name="T65" fmla="*/ 1983 h 3241"/>
              <a:gd name="T66" fmla="*/ 2848 w 3315"/>
              <a:gd name="T67" fmla="*/ 1962 h 3241"/>
              <a:gd name="T68" fmla="*/ 3183 w 3315"/>
              <a:gd name="T69" fmla="*/ 2193 h 3241"/>
              <a:gd name="T70" fmla="*/ 3315 w 3315"/>
              <a:gd name="T71" fmla="*/ 2588 h 3241"/>
              <a:gd name="T72" fmla="*/ 3183 w 3315"/>
              <a:gd name="T73" fmla="*/ 2983 h 3241"/>
              <a:gd name="T74" fmla="*/ 2848 w 3315"/>
              <a:gd name="T75" fmla="*/ 3214 h 3241"/>
              <a:gd name="T76" fmla="*/ 2426 w 3315"/>
              <a:gd name="T77" fmla="*/ 3195 h 3241"/>
              <a:gd name="T78" fmla="*/ 2115 w 3315"/>
              <a:gd name="T79" fmla="*/ 2934 h 3241"/>
              <a:gd name="T80" fmla="*/ 2019 w 3315"/>
              <a:gd name="T81" fmla="*/ 2525 h 3241"/>
              <a:gd name="T82" fmla="*/ 1255 w 3315"/>
              <a:gd name="T83" fmla="*/ 2349 h 3241"/>
              <a:gd name="T84" fmla="*/ 1275 w 3315"/>
              <a:gd name="T85" fmla="*/ 2766 h 3241"/>
              <a:gd name="T86" fmla="*/ 1038 w 3315"/>
              <a:gd name="T87" fmla="*/ 3111 h 3241"/>
              <a:gd name="T88" fmla="*/ 631 w 3315"/>
              <a:gd name="T89" fmla="*/ 3240 h 3241"/>
              <a:gd name="T90" fmla="*/ 235 w 3315"/>
              <a:gd name="T91" fmla="*/ 3089 h 3241"/>
              <a:gd name="T92" fmla="*/ 16 w 3315"/>
              <a:gd name="T93" fmla="*/ 2735 h 3241"/>
              <a:gd name="T94" fmla="*/ 65 w 3315"/>
              <a:gd name="T95" fmla="*/ 2302 h 3241"/>
              <a:gd name="T96" fmla="*/ 357 w 3315"/>
              <a:gd name="T97" fmla="*/ 2005 h 3241"/>
              <a:gd name="T98" fmla="*/ 793 w 3315"/>
              <a:gd name="T99" fmla="*/ 1950 h 3241"/>
              <a:gd name="T100" fmla="*/ 1568 w 3315"/>
              <a:gd name="T101" fmla="*/ 1788 h 3241"/>
              <a:gd name="T102" fmla="*/ 1247 w 3315"/>
              <a:gd name="T103" fmla="*/ 1139 h 3241"/>
              <a:gd name="T104" fmla="*/ 1043 w 3315"/>
              <a:gd name="T105" fmla="*/ 779 h 3241"/>
              <a:gd name="T106" fmla="*/ 1100 w 3315"/>
              <a:gd name="T107" fmla="*/ 359 h 3241"/>
              <a:gd name="T108" fmla="*/ 1387 w 3315"/>
              <a:gd name="T109" fmla="*/ 71 h 3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315" h="3241">
                <a:moveTo>
                  <a:pt x="2579" y="2610"/>
                </a:moveTo>
                <a:lnTo>
                  <a:pt x="2546" y="2613"/>
                </a:lnTo>
                <a:lnTo>
                  <a:pt x="2517" y="2620"/>
                </a:lnTo>
                <a:lnTo>
                  <a:pt x="2489" y="2632"/>
                </a:lnTo>
                <a:lnTo>
                  <a:pt x="2464" y="2648"/>
                </a:lnTo>
                <a:lnTo>
                  <a:pt x="2442" y="2667"/>
                </a:lnTo>
                <a:lnTo>
                  <a:pt x="2422" y="2691"/>
                </a:lnTo>
                <a:lnTo>
                  <a:pt x="2405" y="2716"/>
                </a:lnTo>
                <a:lnTo>
                  <a:pt x="2392" y="2744"/>
                </a:lnTo>
                <a:lnTo>
                  <a:pt x="2383" y="2773"/>
                </a:lnTo>
                <a:lnTo>
                  <a:pt x="2376" y="2805"/>
                </a:lnTo>
                <a:lnTo>
                  <a:pt x="2374" y="2837"/>
                </a:lnTo>
                <a:lnTo>
                  <a:pt x="2374" y="2926"/>
                </a:lnTo>
                <a:lnTo>
                  <a:pt x="2957" y="2926"/>
                </a:lnTo>
                <a:lnTo>
                  <a:pt x="2957" y="2837"/>
                </a:lnTo>
                <a:lnTo>
                  <a:pt x="2955" y="2805"/>
                </a:lnTo>
                <a:lnTo>
                  <a:pt x="2949" y="2773"/>
                </a:lnTo>
                <a:lnTo>
                  <a:pt x="2939" y="2744"/>
                </a:lnTo>
                <a:lnTo>
                  <a:pt x="2926" y="2716"/>
                </a:lnTo>
                <a:lnTo>
                  <a:pt x="2909" y="2691"/>
                </a:lnTo>
                <a:lnTo>
                  <a:pt x="2890" y="2667"/>
                </a:lnTo>
                <a:lnTo>
                  <a:pt x="2867" y="2648"/>
                </a:lnTo>
                <a:lnTo>
                  <a:pt x="2842" y="2632"/>
                </a:lnTo>
                <a:lnTo>
                  <a:pt x="2814" y="2620"/>
                </a:lnTo>
                <a:lnTo>
                  <a:pt x="2785" y="2613"/>
                </a:lnTo>
                <a:lnTo>
                  <a:pt x="2752" y="2610"/>
                </a:lnTo>
                <a:lnTo>
                  <a:pt x="2579" y="2610"/>
                </a:lnTo>
                <a:close/>
                <a:moveTo>
                  <a:pt x="563" y="2610"/>
                </a:moveTo>
                <a:lnTo>
                  <a:pt x="530" y="2613"/>
                </a:lnTo>
                <a:lnTo>
                  <a:pt x="501" y="2620"/>
                </a:lnTo>
                <a:lnTo>
                  <a:pt x="473" y="2632"/>
                </a:lnTo>
                <a:lnTo>
                  <a:pt x="448" y="2648"/>
                </a:lnTo>
                <a:lnTo>
                  <a:pt x="426" y="2667"/>
                </a:lnTo>
                <a:lnTo>
                  <a:pt x="406" y="2691"/>
                </a:lnTo>
                <a:lnTo>
                  <a:pt x="389" y="2716"/>
                </a:lnTo>
                <a:lnTo>
                  <a:pt x="376" y="2744"/>
                </a:lnTo>
                <a:lnTo>
                  <a:pt x="367" y="2773"/>
                </a:lnTo>
                <a:lnTo>
                  <a:pt x="360" y="2805"/>
                </a:lnTo>
                <a:lnTo>
                  <a:pt x="358" y="2837"/>
                </a:lnTo>
                <a:lnTo>
                  <a:pt x="358" y="2926"/>
                </a:lnTo>
                <a:lnTo>
                  <a:pt x="941" y="2926"/>
                </a:lnTo>
                <a:lnTo>
                  <a:pt x="941" y="2837"/>
                </a:lnTo>
                <a:lnTo>
                  <a:pt x="939" y="2805"/>
                </a:lnTo>
                <a:lnTo>
                  <a:pt x="933" y="2773"/>
                </a:lnTo>
                <a:lnTo>
                  <a:pt x="923" y="2744"/>
                </a:lnTo>
                <a:lnTo>
                  <a:pt x="910" y="2716"/>
                </a:lnTo>
                <a:lnTo>
                  <a:pt x="893" y="2691"/>
                </a:lnTo>
                <a:lnTo>
                  <a:pt x="874" y="2667"/>
                </a:lnTo>
                <a:lnTo>
                  <a:pt x="851" y="2648"/>
                </a:lnTo>
                <a:lnTo>
                  <a:pt x="826" y="2632"/>
                </a:lnTo>
                <a:lnTo>
                  <a:pt x="798" y="2620"/>
                </a:lnTo>
                <a:lnTo>
                  <a:pt x="769" y="2613"/>
                </a:lnTo>
                <a:lnTo>
                  <a:pt x="736" y="2610"/>
                </a:lnTo>
                <a:lnTo>
                  <a:pt x="563" y="2610"/>
                </a:lnTo>
                <a:close/>
                <a:moveTo>
                  <a:pt x="2666" y="2161"/>
                </a:moveTo>
                <a:lnTo>
                  <a:pt x="2631" y="2164"/>
                </a:lnTo>
                <a:lnTo>
                  <a:pt x="2597" y="2173"/>
                </a:lnTo>
                <a:lnTo>
                  <a:pt x="2567" y="2188"/>
                </a:lnTo>
                <a:lnTo>
                  <a:pt x="2539" y="2207"/>
                </a:lnTo>
                <a:lnTo>
                  <a:pt x="2516" y="2231"/>
                </a:lnTo>
                <a:lnTo>
                  <a:pt x="2497" y="2258"/>
                </a:lnTo>
                <a:lnTo>
                  <a:pt x="2482" y="2289"/>
                </a:lnTo>
                <a:lnTo>
                  <a:pt x="2473" y="2322"/>
                </a:lnTo>
                <a:lnTo>
                  <a:pt x="2470" y="2357"/>
                </a:lnTo>
                <a:lnTo>
                  <a:pt x="2473" y="2392"/>
                </a:lnTo>
                <a:lnTo>
                  <a:pt x="2482" y="2426"/>
                </a:lnTo>
                <a:lnTo>
                  <a:pt x="2497" y="2457"/>
                </a:lnTo>
                <a:lnTo>
                  <a:pt x="2516" y="2483"/>
                </a:lnTo>
                <a:lnTo>
                  <a:pt x="2539" y="2508"/>
                </a:lnTo>
                <a:lnTo>
                  <a:pt x="2567" y="2527"/>
                </a:lnTo>
                <a:lnTo>
                  <a:pt x="2597" y="2541"/>
                </a:lnTo>
                <a:lnTo>
                  <a:pt x="2631" y="2551"/>
                </a:lnTo>
                <a:lnTo>
                  <a:pt x="2666" y="2554"/>
                </a:lnTo>
                <a:lnTo>
                  <a:pt x="2701" y="2551"/>
                </a:lnTo>
                <a:lnTo>
                  <a:pt x="2734" y="2541"/>
                </a:lnTo>
                <a:lnTo>
                  <a:pt x="2764" y="2527"/>
                </a:lnTo>
                <a:lnTo>
                  <a:pt x="2792" y="2508"/>
                </a:lnTo>
                <a:lnTo>
                  <a:pt x="2815" y="2483"/>
                </a:lnTo>
                <a:lnTo>
                  <a:pt x="2835" y="2457"/>
                </a:lnTo>
                <a:lnTo>
                  <a:pt x="2849" y="2426"/>
                </a:lnTo>
                <a:lnTo>
                  <a:pt x="2858" y="2392"/>
                </a:lnTo>
                <a:lnTo>
                  <a:pt x="2861" y="2357"/>
                </a:lnTo>
                <a:lnTo>
                  <a:pt x="2858" y="2322"/>
                </a:lnTo>
                <a:lnTo>
                  <a:pt x="2849" y="2289"/>
                </a:lnTo>
                <a:lnTo>
                  <a:pt x="2835" y="2258"/>
                </a:lnTo>
                <a:lnTo>
                  <a:pt x="2815" y="2231"/>
                </a:lnTo>
                <a:lnTo>
                  <a:pt x="2792" y="2207"/>
                </a:lnTo>
                <a:lnTo>
                  <a:pt x="2764" y="2188"/>
                </a:lnTo>
                <a:lnTo>
                  <a:pt x="2734" y="2173"/>
                </a:lnTo>
                <a:lnTo>
                  <a:pt x="2701" y="2164"/>
                </a:lnTo>
                <a:lnTo>
                  <a:pt x="2666" y="2161"/>
                </a:lnTo>
                <a:close/>
                <a:moveTo>
                  <a:pt x="650" y="2161"/>
                </a:moveTo>
                <a:lnTo>
                  <a:pt x="615" y="2164"/>
                </a:lnTo>
                <a:lnTo>
                  <a:pt x="581" y="2173"/>
                </a:lnTo>
                <a:lnTo>
                  <a:pt x="551" y="2188"/>
                </a:lnTo>
                <a:lnTo>
                  <a:pt x="523" y="2207"/>
                </a:lnTo>
                <a:lnTo>
                  <a:pt x="500" y="2231"/>
                </a:lnTo>
                <a:lnTo>
                  <a:pt x="481" y="2258"/>
                </a:lnTo>
                <a:lnTo>
                  <a:pt x="466" y="2289"/>
                </a:lnTo>
                <a:lnTo>
                  <a:pt x="457" y="2322"/>
                </a:lnTo>
                <a:lnTo>
                  <a:pt x="454" y="2357"/>
                </a:lnTo>
                <a:lnTo>
                  <a:pt x="457" y="2392"/>
                </a:lnTo>
                <a:lnTo>
                  <a:pt x="466" y="2426"/>
                </a:lnTo>
                <a:lnTo>
                  <a:pt x="481" y="2457"/>
                </a:lnTo>
                <a:lnTo>
                  <a:pt x="500" y="2483"/>
                </a:lnTo>
                <a:lnTo>
                  <a:pt x="523" y="2508"/>
                </a:lnTo>
                <a:lnTo>
                  <a:pt x="551" y="2527"/>
                </a:lnTo>
                <a:lnTo>
                  <a:pt x="581" y="2541"/>
                </a:lnTo>
                <a:lnTo>
                  <a:pt x="615" y="2551"/>
                </a:lnTo>
                <a:lnTo>
                  <a:pt x="650" y="2554"/>
                </a:lnTo>
                <a:lnTo>
                  <a:pt x="685" y="2551"/>
                </a:lnTo>
                <a:lnTo>
                  <a:pt x="718" y="2541"/>
                </a:lnTo>
                <a:lnTo>
                  <a:pt x="748" y="2527"/>
                </a:lnTo>
                <a:lnTo>
                  <a:pt x="776" y="2508"/>
                </a:lnTo>
                <a:lnTo>
                  <a:pt x="799" y="2483"/>
                </a:lnTo>
                <a:lnTo>
                  <a:pt x="819" y="2457"/>
                </a:lnTo>
                <a:lnTo>
                  <a:pt x="833" y="2426"/>
                </a:lnTo>
                <a:lnTo>
                  <a:pt x="842" y="2392"/>
                </a:lnTo>
                <a:lnTo>
                  <a:pt x="845" y="2357"/>
                </a:lnTo>
                <a:lnTo>
                  <a:pt x="842" y="2322"/>
                </a:lnTo>
                <a:lnTo>
                  <a:pt x="833" y="2289"/>
                </a:lnTo>
                <a:lnTo>
                  <a:pt x="819" y="2258"/>
                </a:lnTo>
                <a:lnTo>
                  <a:pt x="799" y="2231"/>
                </a:lnTo>
                <a:lnTo>
                  <a:pt x="776" y="2207"/>
                </a:lnTo>
                <a:lnTo>
                  <a:pt x="748" y="2188"/>
                </a:lnTo>
                <a:lnTo>
                  <a:pt x="718" y="2173"/>
                </a:lnTo>
                <a:lnTo>
                  <a:pt x="685" y="2164"/>
                </a:lnTo>
                <a:lnTo>
                  <a:pt x="650" y="2161"/>
                </a:lnTo>
                <a:close/>
                <a:moveTo>
                  <a:pt x="1593" y="675"/>
                </a:moveTo>
                <a:lnTo>
                  <a:pt x="1561" y="678"/>
                </a:lnTo>
                <a:lnTo>
                  <a:pt x="1531" y="686"/>
                </a:lnTo>
                <a:lnTo>
                  <a:pt x="1504" y="698"/>
                </a:lnTo>
                <a:lnTo>
                  <a:pt x="1478" y="713"/>
                </a:lnTo>
                <a:lnTo>
                  <a:pt x="1456" y="733"/>
                </a:lnTo>
                <a:lnTo>
                  <a:pt x="1437" y="756"/>
                </a:lnTo>
                <a:lnTo>
                  <a:pt x="1420" y="782"/>
                </a:lnTo>
                <a:lnTo>
                  <a:pt x="1407" y="809"/>
                </a:lnTo>
                <a:lnTo>
                  <a:pt x="1397" y="839"/>
                </a:lnTo>
                <a:lnTo>
                  <a:pt x="1391" y="871"/>
                </a:lnTo>
                <a:lnTo>
                  <a:pt x="1389" y="902"/>
                </a:lnTo>
                <a:lnTo>
                  <a:pt x="1389" y="991"/>
                </a:lnTo>
                <a:lnTo>
                  <a:pt x="1971" y="991"/>
                </a:lnTo>
                <a:lnTo>
                  <a:pt x="1971" y="902"/>
                </a:lnTo>
                <a:lnTo>
                  <a:pt x="1969" y="871"/>
                </a:lnTo>
                <a:lnTo>
                  <a:pt x="1963" y="839"/>
                </a:lnTo>
                <a:lnTo>
                  <a:pt x="1953" y="809"/>
                </a:lnTo>
                <a:lnTo>
                  <a:pt x="1940" y="782"/>
                </a:lnTo>
                <a:lnTo>
                  <a:pt x="1923" y="756"/>
                </a:lnTo>
                <a:lnTo>
                  <a:pt x="1904" y="733"/>
                </a:lnTo>
                <a:lnTo>
                  <a:pt x="1882" y="713"/>
                </a:lnTo>
                <a:lnTo>
                  <a:pt x="1856" y="698"/>
                </a:lnTo>
                <a:lnTo>
                  <a:pt x="1829" y="686"/>
                </a:lnTo>
                <a:lnTo>
                  <a:pt x="1799" y="678"/>
                </a:lnTo>
                <a:lnTo>
                  <a:pt x="1768" y="675"/>
                </a:lnTo>
                <a:lnTo>
                  <a:pt x="1593" y="675"/>
                </a:lnTo>
                <a:close/>
                <a:moveTo>
                  <a:pt x="1680" y="226"/>
                </a:moveTo>
                <a:lnTo>
                  <a:pt x="1644" y="230"/>
                </a:lnTo>
                <a:lnTo>
                  <a:pt x="1612" y="239"/>
                </a:lnTo>
                <a:lnTo>
                  <a:pt x="1581" y="253"/>
                </a:lnTo>
                <a:lnTo>
                  <a:pt x="1554" y="272"/>
                </a:lnTo>
                <a:lnTo>
                  <a:pt x="1530" y="296"/>
                </a:lnTo>
                <a:lnTo>
                  <a:pt x="1511" y="324"/>
                </a:lnTo>
                <a:lnTo>
                  <a:pt x="1497" y="354"/>
                </a:lnTo>
                <a:lnTo>
                  <a:pt x="1488" y="387"/>
                </a:lnTo>
                <a:lnTo>
                  <a:pt x="1485" y="423"/>
                </a:lnTo>
                <a:lnTo>
                  <a:pt x="1488" y="458"/>
                </a:lnTo>
                <a:lnTo>
                  <a:pt x="1497" y="491"/>
                </a:lnTo>
                <a:lnTo>
                  <a:pt x="1511" y="522"/>
                </a:lnTo>
                <a:lnTo>
                  <a:pt x="1530" y="549"/>
                </a:lnTo>
                <a:lnTo>
                  <a:pt x="1554" y="573"/>
                </a:lnTo>
                <a:lnTo>
                  <a:pt x="1581" y="592"/>
                </a:lnTo>
                <a:lnTo>
                  <a:pt x="1612" y="607"/>
                </a:lnTo>
                <a:lnTo>
                  <a:pt x="1644" y="616"/>
                </a:lnTo>
                <a:lnTo>
                  <a:pt x="1680" y="619"/>
                </a:lnTo>
                <a:lnTo>
                  <a:pt x="1716" y="616"/>
                </a:lnTo>
                <a:lnTo>
                  <a:pt x="1748" y="607"/>
                </a:lnTo>
                <a:lnTo>
                  <a:pt x="1779" y="592"/>
                </a:lnTo>
                <a:lnTo>
                  <a:pt x="1806" y="573"/>
                </a:lnTo>
                <a:lnTo>
                  <a:pt x="1830" y="549"/>
                </a:lnTo>
                <a:lnTo>
                  <a:pt x="1849" y="522"/>
                </a:lnTo>
                <a:lnTo>
                  <a:pt x="1863" y="491"/>
                </a:lnTo>
                <a:lnTo>
                  <a:pt x="1872" y="458"/>
                </a:lnTo>
                <a:lnTo>
                  <a:pt x="1875" y="423"/>
                </a:lnTo>
                <a:lnTo>
                  <a:pt x="1872" y="387"/>
                </a:lnTo>
                <a:lnTo>
                  <a:pt x="1863" y="354"/>
                </a:lnTo>
                <a:lnTo>
                  <a:pt x="1849" y="324"/>
                </a:lnTo>
                <a:lnTo>
                  <a:pt x="1830" y="296"/>
                </a:lnTo>
                <a:lnTo>
                  <a:pt x="1806" y="272"/>
                </a:lnTo>
                <a:lnTo>
                  <a:pt x="1779" y="253"/>
                </a:lnTo>
                <a:lnTo>
                  <a:pt x="1748" y="239"/>
                </a:lnTo>
                <a:lnTo>
                  <a:pt x="1716" y="230"/>
                </a:lnTo>
                <a:lnTo>
                  <a:pt x="1680" y="226"/>
                </a:lnTo>
                <a:close/>
                <a:moveTo>
                  <a:pt x="1680" y="0"/>
                </a:moveTo>
                <a:lnTo>
                  <a:pt x="1742" y="4"/>
                </a:lnTo>
                <a:lnTo>
                  <a:pt x="1803" y="13"/>
                </a:lnTo>
                <a:lnTo>
                  <a:pt x="1862" y="27"/>
                </a:lnTo>
                <a:lnTo>
                  <a:pt x="1919" y="46"/>
                </a:lnTo>
                <a:lnTo>
                  <a:pt x="1973" y="71"/>
                </a:lnTo>
                <a:lnTo>
                  <a:pt x="2025" y="101"/>
                </a:lnTo>
                <a:lnTo>
                  <a:pt x="2073" y="134"/>
                </a:lnTo>
                <a:lnTo>
                  <a:pt x="2118" y="171"/>
                </a:lnTo>
                <a:lnTo>
                  <a:pt x="2160" y="213"/>
                </a:lnTo>
                <a:lnTo>
                  <a:pt x="2197" y="259"/>
                </a:lnTo>
                <a:lnTo>
                  <a:pt x="2231" y="307"/>
                </a:lnTo>
                <a:lnTo>
                  <a:pt x="2260" y="359"/>
                </a:lnTo>
                <a:lnTo>
                  <a:pt x="2285" y="414"/>
                </a:lnTo>
                <a:lnTo>
                  <a:pt x="2304" y="470"/>
                </a:lnTo>
                <a:lnTo>
                  <a:pt x="2318" y="529"/>
                </a:lnTo>
                <a:lnTo>
                  <a:pt x="2327" y="590"/>
                </a:lnTo>
                <a:lnTo>
                  <a:pt x="2330" y="654"/>
                </a:lnTo>
                <a:lnTo>
                  <a:pt x="2327" y="717"/>
                </a:lnTo>
                <a:lnTo>
                  <a:pt x="2317" y="779"/>
                </a:lnTo>
                <a:lnTo>
                  <a:pt x="2303" y="839"/>
                </a:lnTo>
                <a:lnTo>
                  <a:pt x="2283" y="896"/>
                </a:lnTo>
                <a:lnTo>
                  <a:pt x="2258" y="951"/>
                </a:lnTo>
                <a:lnTo>
                  <a:pt x="2229" y="1003"/>
                </a:lnTo>
                <a:lnTo>
                  <a:pt x="2194" y="1052"/>
                </a:lnTo>
                <a:lnTo>
                  <a:pt x="2155" y="1098"/>
                </a:lnTo>
                <a:lnTo>
                  <a:pt x="2113" y="1139"/>
                </a:lnTo>
                <a:lnTo>
                  <a:pt x="2067" y="1176"/>
                </a:lnTo>
                <a:lnTo>
                  <a:pt x="2018" y="1210"/>
                </a:lnTo>
                <a:lnTo>
                  <a:pt x="1965" y="1239"/>
                </a:lnTo>
                <a:lnTo>
                  <a:pt x="1910" y="1263"/>
                </a:lnTo>
                <a:lnTo>
                  <a:pt x="1852" y="1282"/>
                </a:lnTo>
                <a:lnTo>
                  <a:pt x="1792" y="1295"/>
                </a:lnTo>
                <a:lnTo>
                  <a:pt x="1792" y="1790"/>
                </a:lnTo>
                <a:lnTo>
                  <a:pt x="2222" y="2113"/>
                </a:lnTo>
                <a:lnTo>
                  <a:pt x="2266" y="2074"/>
                </a:lnTo>
                <a:lnTo>
                  <a:pt x="2315" y="2038"/>
                </a:lnTo>
                <a:lnTo>
                  <a:pt x="2367" y="2009"/>
                </a:lnTo>
                <a:lnTo>
                  <a:pt x="2422" y="1983"/>
                </a:lnTo>
                <a:lnTo>
                  <a:pt x="2480" y="1963"/>
                </a:lnTo>
                <a:lnTo>
                  <a:pt x="2540" y="1947"/>
                </a:lnTo>
                <a:lnTo>
                  <a:pt x="2601" y="1938"/>
                </a:lnTo>
                <a:lnTo>
                  <a:pt x="2666" y="1935"/>
                </a:lnTo>
                <a:lnTo>
                  <a:pt x="2729" y="1938"/>
                </a:lnTo>
                <a:lnTo>
                  <a:pt x="2789" y="1947"/>
                </a:lnTo>
                <a:lnTo>
                  <a:pt x="2848" y="1962"/>
                </a:lnTo>
                <a:lnTo>
                  <a:pt x="2905" y="1981"/>
                </a:lnTo>
                <a:lnTo>
                  <a:pt x="2959" y="2006"/>
                </a:lnTo>
                <a:lnTo>
                  <a:pt x="3011" y="2035"/>
                </a:lnTo>
                <a:lnTo>
                  <a:pt x="3059" y="2068"/>
                </a:lnTo>
                <a:lnTo>
                  <a:pt x="3103" y="2106"/>
                </a:lnTo>
                <a:lnTo>
                  <a:pt x="3145" y="2148"/>
                </a:lnTo>
                <a:lnTo>
                  <a:pt x="3183" y="2193"/>
                </a:lnTo>
                <a:lnTo>
                  <a:pt x="3216" y="2242"/>
                </a:lnTo>
                <a:lnTo>
                  <a:pt x="3245" y="2293"/>
                </a:lnTo>
                <a:lnTo>
                  <a:pt x="3269" y="2348"/>
                </a:lnTo>
                <a:lnTo>
                  <a:pt x="3289" y="2404"/>
                </a:lnTo>
                <a:lnTo>
                  <a:pt x="3303" y="2464"/>
                </a:lnTo>
                <a:lnTo>
                  <a:pt x="3312" y="2525"/>
                </a:lnTo>
                <a:lnTo>
                  <a:pt x="3315" y="2588"/>
                </a:lnTo>
                <a:lnTo>
                  <a:pt x="3312" y="2651"/>
                </a:lnTo>
                <a:lnTo>
                  <a:pt x="3303" y="2712"/>
                </a:lnTo>
                <a:lnTo>
                  <a:pt x="3289" y="2771"/>
                </a:lnTo>
                <a:lnTo>
                  <a:pt x="3269" y="2828"/>
                </a:lnTo>
                <a:lnTo>
                  <a:pt x="3245" y="2883"/>
                </a:lnTo>
                <a:lnTo>
                  <a:pt x="3216" y="2934"/>
                </a:lnTo>
                <a:lnTo>
                  <a:pt x="3183" y="2983"/>
                </a:lnTo>
                <a:lnTo>
                  <a:pt x="3145" y="3028"/>
                </a:lnTo>
                <a:lnTo>
                  <a:pt x="3103" y="3070"/>
                </a:lnTo>
                <a:lnTo>
                  <a:pt x="3059" y="3108"/>
                </a:lnTo>
                <a:lnTo>
                  <a:pt x="3011" y="3141"/>
                </a:lnTo>
                <a:lnTo>
                  <a:pt x="2959" y="3170"/>
                </a:lnTo>
                <a:lnTo>
                  <a:pt x="2905" y="3195"/>
                </a:lnTo>
                <a:lnTo>
                  <a:pt x="2848" y="3214"/>
                </a:lnTo>
                <a:lnTo>
                  <a:pt x="2789" y="3228"/>
                </a:lnTo>
                <a:lnTo>
                  <a:pt x="2729" y="3238"/>
                </a:lnTo>
                <a:lnTo>
                  <a:pt x="2666" y="3241"/>
                </a:lnTo>
                <a:lnTo>
                  <a:pt x="2603" y="3238"/>
                </a:lnTo>
                <a:lnTo>
                  <a:pt x="2542" y="3228"/>
                </a:lnTo>
                <a:lnTo>
                  <a:pt x="2483" y="3214"/>
                </a:lnTo>
                <a:lnTo>
                  <a:pt x="2426" y="3195"/>
                </a:lnTo>
                <a:lnTo>
                  <a:pt x="2372" y="3170"/>
                </a:lnTo>
                <a:lnTo>
                  <a:pt x="2321" y="3141"/>
                </a:lnTo>
                <a:lnTo>
                  <a:pt x="2273" y="3108"/>
                </a:lnTo>
                <a:lnTo>
                  <a:pt x="2228" y="3070"/>
                </a:lnTo>
                <a:lnTo>
                  <a:pt x="2186" y="3028"/>
                </a:lnTo>
                <a:lnTo>
                  <a:pt x="2148" y="2983"/>
                </a:lnTo>
                <a:lnTo>
                  <a:pt x="2115" y="2934"/>
                </a:lnTo>
                <a:lnTo>
                  <a:pt x="2086" y="2883"/>
                </a:lnTo>
                <a:lnTo>
                  <a:pt x="2062" y="2828"/>
                </a:lnTo>
                <a:lnTo>
                  <a:pt x="2041" y="2771"/>
                </a:lnTo>
                <a:lnTo>
                  <a:pt x="2028" y="2712"/>
                </a:lnTo>
                <a:lnTo>
                  <a:pt x="2019" y="2651"/>
                </a:lnTo>
                <a:lnTo>
                  <a:pt x="2016" y="2588"/>
                </a:lnTo>
                <a:lnTo>
                  <a:pt x="2019" y="2525"/>
                </a:lnTo>
                <a:lnTo>
                  <a:pt x="2028" y="2464"/>
                </a:lnTo>
                <a:lnTo>
                  <a:pt x="2042" y="2404"/>
                </a:lnTo>
                <a:lnTo>
                  <a:pt x="2062" y="2347"/>
                </a:lnTo>
                <a:lnTo>
                  <a:pt x="2087" y="2293"/>
                </a:lnTo>
                <a:lnTo>
                  <a:pt x="1679" y="1985"/>
                </a:lnTo>
                <a:lnTo>
                  <a:pt x="1236" y="2303"/>
                </a:lnTo>
                <a:lnTo>
                  <a:pt x="1255" y="2349"/>
                </a:lnTo>
                <a:lnTo>
                  <a:pt x="1272" y="2396"/>
                </a:lnTo>
                <a:lnTo>
                  <a:pt x="1284" y="2444"/>
                </a:lnTo>
                <a:lnTo>
                  <a:pt x="1295" y="2512"/>
                </a:lnTo>
                <a:lnTo>
                  <a:pt x="1299" y="2577"/>
                </a:lnTo>
                <a:lnTo>
                  <a:pt x="1297" y="2643"/>
                </a:lnTo>
                <a:lnTo>
                  <a:pt x="1289" y="2705"/>
                </a:lnTo>
                <a:lnTo>
                  <a:pt x="1275" y="2766"/>
                </a:lnTo>
                <a:lnTo>
                  <a:pt x="1255" y="2825"/>
                </a:lnTo>
                <a:lnTo>
                  <a:pt x="1230" y="2881"/>
                </a:lnTo>
                <a:lnTo>
                  <a:pt x="1200" y="2934"/>
                </a:lnTo>
                <a:lnTo>
                  <a:pt x="1166" y="2984"/>
                </a:lnTo>
                <a:lnTo>
                  <a:pt x="1127" y="3030"/>
                </a:lnTo>
                <a:lnTo>
                  <a:pt x="1084" y="3073"/>
                </a:lnTo>
                <a:lnTo>
                  <a:pt x="1038" y="3111"/>
                </a:lnTo>
                <a:lnTo>
                  <a:pt x="988" y="3145"/>
                </a:lnTo>
                <a:lnTo>
                  <a:pt x="935" y="3174"/>
                </a:lnTo>
                <a:lnTo>
                  <a:pt x="879" y="3199"/>
                </a:lnTo>
                <a:lnTo>
                  <a:pt x="820" y="3217"/>
                </a:lnTo>
                <a:lnTo>
                  <a:pt x="759" y="3231"/>
                </a:lnTo>
                <a:lnTo>
                  <a:pt x="696" y="3239"/>
                </a:lnTo>
                <a:lnTo>
                  <a:pt x="631" y="3240"/>
                </a:lnTo>
                <a:lnTo>
                  <a:pt x="565" y="3235"/>
                </a:lnTo>
                <a:lnTo>
                  <a:pt x="504" y="3224"/>
                </a:lnTo>
                <a:lnTo>
                  <a:pt x="445" y="3207"/>
                </a:lnTo>
                <a:lnTo>
                  <a:pt x="388" y="3186"/>
                </a:lnTo>
                <a:lnTo>
                  <a:pt x="334" y="3158"/>
                </a:lnTo>
                <a:lnTo>
                  <a:pt x="283" y="3126"/>
                </a:lnTo>
                <a:lnTo>
                  <a:pt x="235" y="3089"/>
                </a:lnTo>
                <a:lnTo>
                  <a:pt x="190" y="3050"/>
                </a:lnTo>
                <a:lnTo>
                  <a:pt x="150" y="3005"/>
                </a:lnTo>
                <a:lnTo>
                  <a:pt x="113" y="2957"/>
                </a:lnTo>
                <a:lnTo>
                  <a:pt x="81" y="2905"/>
                </a:lnTo>
                <a:lnTo>
                  <a:pt x="55" y="2850"/>
                </a:lnTo>
                <a:lnTo>
                  <a:pt x="33" y="2794"/>
                </a:lnTo>
                <a:lnTo>
                  <a:pt x="16" y="2735"/>
                </a:lnTo>
                <a:lnTo>
                  <a:pt x="5" y="2672"/>
                </a:lnTo>
                <a:lnTo>
                  <a:pt x="0" y="2607"/>
                </a:lnTo>
                <a:lnTo>
                  <a:pt x="2" y="2541"/>
                </a:lnTo>
                <a:lnTo>
                  <a:pt x="9" y="2478"/>
                </a:lnTo>
                <a:lnTo>
                  <a:pt x="22" y="2417"/>
                </a:lnTo>
                <a:lnTo>
                  <a:pt x="42" y="2358"/>
                </a:lnTo>
                <a:lnTo>
                  <a:pt x="65" y="2302"/>
                </a:lnTo>
                <a:lnTo>
                  <a:pt x="95" y="2248"/>
                </a:lnTo>
                <a:lnTo>
                  <a:pt x="128" y="2198"/>
                </a:lnTo>
                <a:lnTo>
                  <a:pt x="167" y="2152"/>
                </a:lnTo>
                <a:lnTo>
                  <a:pt x="210" y="2108"/>
                </a:lnTo>
                <a:lnTo>
                  <a:pt x="256" y="2069"/>
                </a:lnTo>
                <a:lnTo>
                  <a:pt x="305" y="2035"/>
                </a:lnTo>
                <a:lnTo>
                  <a:pt x="357" y="2005"/>
                </a:lnTo>
                <a:lnTo>
                  <a:pt x="413" y="1980"/>
                </a:lnTo>
                <a:lnTo>
                  <a:pt x="472" y="1961"/>
                </a:lnTo>
                <a:lnTo>
                  <a:pt x="533" y="1946"/>
                </a:lnTo>
                <a:lnTo>
                  <a:pt x="596" y="1938"/>
                </a:lnTo>
                <a:lnTo>
                  <a:pt x="660" y="1936"/>
                </a:lnTo>
                <a:lnTo>
                  <a:pt x="726" y="1940"/>
                </a:lnTo>
                <a:lnTo>
                  <a:pt x="793" y="1950"/>
                </a:lnTo>
                <a:lnTo>
                  <a:pt x="852" y="1967"/>
                </a:lnTo>
                <a:lnTo>
                  <a:pt x="909" y="1988"/>
                </a:lnTo>
                <a:lnTo>
                  <a:pt x="963" y="2014"/>
                </a:lnTo>
                <a:lnTo>
                  <a:pt x="1014" y="2045"/>
                </a:lnTo>
                <a:lnTo>
                  <a:pt x="1062" y="2081"/>
                </a:lnTo>
                <a:lnTo>
                  <a:pt x="1106" y="2121"/>
                </a:lnTo>
                <a:lnTo>
                  <a:pt x="1568" y="1788"/>
                </a:lnTo>
                <a:lnTo>
                  <a:pt x="1568" y="1295"/>
                </a:lnTo>
                <a:lnTo>
                  <a:pt x="1508" y="1282"/>
                </a:lnTo>
                <a:lnTo>
                  <a:pt x="1450" y="1263"/>
                </a:lnTo>
                <a:lnTo>
                  <a:pt x="1395" y="1239"/>
                </a:lnTo>
                <a:lnTo>
                  <a:pt x="1342" y="1210"/>
                </a:lnTo>
                <a:lnTo>
                  <a:pt x="1293" y="1176"/>
                </a:lnTo>
                <a:lnTo>
                  <a:pt x="1247" y="1139"/>
                </a:lnTo>
                <a:lnTo>
                  <a:pt x="1205" y="1098"/>
                </a:lnTo>
                <a:lnTo>
                  <a:pt x="1166" y="1052"/>
                </a:lnTo>
                <a:lnTo>
                  <a:pt x="1131" y="1003"/>
                </a:lnTo>
                <a:lnTo>
                  <a:pt x="1102" y="951"/>
                </a:lnTo>
                <a:lnTo>
                  <a:pt x="1077" y="896"/>
                </a:lnTo>
                <a:lnTo>
                  <a:pt x="1057" y="839"/>
                </a:lnTo>
                <a:lnTo>
                  <a:pt x="1043" y="779"/>
                </a:lnTo>
                <a:lnTo>
                  <a:pt x="1033" y="717"/>
                </a:lnTo>
                <a:lnTo>
                  <a:pt x="1030" y="654"/>
                </a:lnTo>
                <a:lnTo>
                  <a:pt x="1033" y="590"/>
                </a:lnTo>
                <a:lnTo>
                  <a:pt x="1042" y="529"/>
                </a:lnTo>
                <a:lnTo>
                  <a:pt x="1056" y="470"/>
                </a:lnTo>
                <a:lnTo>
                  <a:pt x="1075" y="414"/>
                </a:lnTo>
                <a:lnTo>
                  <a:pt x="1100" y="359"/>
                </a:lnTo>
                <a:lnTo>
                  <a:pt x="1129" y="307"/>
                </a:lnTo>
                <a:lnTo>
                  <a:pt x="1163" y="259"/>
                </a:lnTo>
                <a:lnTo>
                  <a:pt x="1200" y="213"/>
                </a:lnTo>
                <a:lnTo>
                  <a:pt x="1242" y="171"/>
                </a:lnTo>
                <a:lnTo>
                  <a:pt x="1287" y="134"/>
                </a:lnTo>
                <a:lnTo>
                  <a:pt x="1335" y="101"/>
                </a:lnTo>
                <a:lnTo>
                  <a:pt x="1387" y="71"/>
                </a:lnTo>
                <a:lnTo>
                  <a:pt x="1441" y="46"/>
                </a:lnTo>
                <a:lnTo>
                  <a:pt x="1498" y="27"/>
                </a:lnTo>
                <a:lnTo>
                  <a:pt x="1557" y="13"/>
                </a:lnTo>
                <a:lnTo>
                  <a:pt x="1618" y="4"/>
                </a:lnTo>
                <a:lnTo>
                  <a:pt x="168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accent1"/>
              </a:solidFill>
              <a:latin typeface="Garamond"/>
              <a:cs typeface="Garamond"/>
            </a:endParaRPr>
          </a:p>
        </p:txBody>
      </p:sp>
      <p:sp>
        <p:nvSpPr>
          <p:cNvPr id="2" name="TextBox 1"/>
          <p:cNvSpPr txBox="1"/>
          <p:nvPr/>
        </p:nvSpPr>
        <p:spPr>
          <a:xfrm>
            <a:off x="685800" y="285750"/>
            <a:ext cx="7391400" cy="584776"/>
          </a:xfrm>
          <a:prstGeom prst="rect">
            <a:avLst/>
          </a:prstGeom>
          <a:noFill/>
        </p:spPr>
        <p:txBody>
          <a:bodyPr wrap="square" rtlCol="0">
            <a:spAutoFit/>
          </a:bodyPr>
          <a:lstStyle/>
          <a:p>
            <a:pPr algn="ctr"/>
            <a:r>
              <a:rPr lang="en-US" sz="3200" b="1" dirty="0">
                <a:solidFill>
                  <a:srgbClr val="27C45F"/>
                </a:solidFill>
                <a:latin typeface="Garamond"/>
                <a:cs typeface="Garamond"/>
              </a:rPr>
              <a:t>Domain Level OBJECTIVES</a:t>
            </a:r>
          </a:p>
        </p:txBody>
      </p:sp>
    </p:spTree>
    <p:extLst>
      <p:ext uri="{BB962C8B-B14F-4D97-AF65-F5344CB8AC3E}">
        <p14:creationId xmlns:p14="http://schemas.microsoft.com/office/powerpoint/2010/main" val="251939054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148" b="1148"/>
          <a:stretch>
            <a:fillRect/>
          </a:stretch>
        </p:blipFill>
        <p:spPr/>
      </p:pic>
      <p:sp>
        <p:nvSpPr>
          <p:cNvPr id="15" name="Rectangle 14"/>
          <p:cNvSpPr/>
          <p:nvPr/>
        </p:nvSpPr>
        <p:spPr>
          <a:xfrm>
            <a:off x="0" y="0"/>
            <a:ext cx="9144000" cy="5143500"/>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Garamond"/>
              <a:cs typeface="Garamond"/>
            </a:endParaRPr>
          </a:p>
        </p:txBody>
      </p:sp>
      <p:cxnSp>
        <p:nvCxnSpPr>
          <p:cNvPr id="12" name="Straight Connector 11"/>
          <p:cNvCxnSpPr/>
          <p:nvPr/>
        </p:nvCxnSpPr>
        <p:spPr>
          <a:xfrm>
            <a:off x="4381500" y="742950"/>
            <a:ext cx="381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381500" y="742950"/>
            <a:ext cx="381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grpSp>
        <p:nvGrpSpPr>
          <p:cNvPr id="6" name="Group 5">
            <a:extLst>
              <a:ext uri="{FF2B5EF4-FFF2-40B4-BE49-F238E27FC236}">
                <a16:creationId xmlns:a16="http://schemas.microsoft.com/office/drawing/2014/main" id="{23A5165C-72BD-42CA-A8A2-C182F212DDF7}"/>
              </a:ext>
            </a:extLst>
          </p:cNvPr>
          <p:cNvGrpSpPr/>
          <p:nvPr/>
        </p:nvGrpSpPr>
        <p:grpSpPr>
          <a:xfrm>
            <a:off x="650325" y="735456"/>
            <a:ext cx="8106898" cy="811318"/>
            <a:chOff x="650325" y="735454"/>
            <a:chExt cx="8106898" cy="811318"/>
          </a:xfrm>
        </p:grpSpPr>
        <p:grpSp>
          <p:nvGrpSpPr>
            <p:cNvPr id="7" name="Group 6">
              <a:extLst>
                <a:ext uri="{FF2B5EF4-FFF2-40B4-BE49-F238E27FC236}">
                  <a16:creationId xmlns:a16="http://schemas.microsoft.com/office/drawing/2014/main" id="{80E066BE-7E00-4131-A76E-1F87FB2CED90}"/>
                </a:ext>
              </a:extLst>
            </p:cNvPr>
            <p:cNvGrpSpPr/>
            <p:nvPr/>
          </p:nvGrpSpPr>
          <p:grpSpPr>
            <a:xfrm>
              <a:off x="650325" y="735454"/>
              <a:ext cx="8106898" cy="811318"/>
              <a:chOff x="691401" y="1524935"/>
              <a:chExt cx="10809198" cy="1081758"/>
            </a:xfrm>
          </p:grpSpPr>
          <p:sp>
            <p:nvSpPr>
              <p:cNvPr id="9" name="Right Arrow 18">
                <a:extLst>
                  <a:ext uri="{FF2B5EF4-FFF2-40B4-BE49-F238E27FC236}">
                    <a16:creationId xmlns:a16="http://schemas.microsoft.com/office/drawing/2014/main" id="{42ED7299-7B06-4107-8AFE-A1530530C2DE}"/>
                  </a:ext>
                </a:extLst>
              </p:cNvPr>
              <p:cNvSpPr/>
              <p:nvPr/>
            </p:nvSpPr>
            <p:spPr>
              <a:xfrm>
                <a:off x="691401" y="1524935"/>
                <a:ext cx="10809198" cy="1081758"/>
              </a:xfrm>
              <a:prstGeom prst="rightArrow">
                <a:avLst/>
              </a:prstGeom>
              <a:solidFill>
                <a:schemeClr val="tx1">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3366"/>
                  </a:solidFill>
                  <a:latin typeface="Garamond"/>
                  <a:cs typeface="Garamond"/>
                </a:endParaRPr>
              </a:p>
            </p:txBody>
          </p:sp>
          <p:sp>
            <p:nvSpPr>
              <p:cNvPr id="10" name="TextBox 9">
                <a:extLst>
                  <a:ext uri="{FF2B5EF4-FFF2-40B4-BE49-F238E27FC236}">
                    <a16:creationId xmlns:a16="http://schemas.microsoft.com/office/drawing/2014/main" id="{6D799CF6-B821-47BE-A50F-29BBF1414D1C}"/>
                  </a:ext>
                </a:extLst>
              </p:cNvPr>
              <p:cNvSpPr txBox="1"/>
              <p:nvPr/>
            </p:nvSpPr>
            <p:spPr>
              <a:xfrm>
                <a:off x="1214758" y="1896537"/>
                <a:ext cx="1084057" cy="369332"/>
              </a:xfrm>
              <a:prstGeom prst="rect">
                <a:avLst/>
              </a:prstGeom>
              <a:noFill/>
              <a:ln w="3175">
                <a:noFill/>
              </a:ln>
            </p:spPr>
            <p:txBody>
              <a:bodyPr wrap="none" rtlCol="0">
                <a:spAutoFit/>
              </a:bodyPr>
              <a:lstStyle/>
              <a:p>
                <a:r>
                  <a:rPr lang="en-US" sz="1200" dirty="0">
                    <a:solidFill>
                      <a:srgbClr val="003366"/>
                    </a:solidFill>
                    <a:latin typeface="Garamond"/>
                    <a:cs typeface="Garamond"/>
                  </a:rPr>
                  <a:t>Enterprise</a:t>
                </a:r>
              </a:p>
            </p:txBody>
          </p:sp>
        </p:grpSp>
        <p:pic>
          <p:nvPicPr>
            <p:cNvPr id="8" name="Graphic 4" descr="World">
              <a:extLst>
                <a:ext uri="{FF2B5EF4-FFF2-40B4-BE49-F238E27FC236}">
                  <a16:creationId xmlns:a16="http://schemas.microsoft.com/office/drawing/2014/main" id="{37F44062-EC46-4EED-95E6-D9343C0AD42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0308" y="959247"/>
              <a:ext cx="363732" cy="363732"/>
            </a:xfrm>
            <a:prstGeom prst="rect">
              <a:avLst/>
            </a:prstGeom>
          </p:spPr>
        </p:pic>
      </p:grpSp>
      <p:sp>
        <p:nvSpPr>
          <p:cNvPr id="11" name="Rectangle 10">
            <a:extLst>
              <a:ext uri="{FF2B5EF4-FFF2-40B4-BE49-F238E27FC236}">
                <a16:creationId xmlns:a16="http://schemas.microsoft.com/office/drawing/2014/main" id="{4D818F3D-B564-4CE0-AE9E-36C1FFE05838}"/>
              </a:ext>
            </a:extLst>
          </p:cNvPr>
          <p:cNvSpPr/>
          <p:nvPr/>
        </p:nvSpPr>
        <p:spPr>
          <a:xfrm>
            <a:off x="5444705" y="1809750"/>
            <a:ext cx="3623095" cy="2839239"/>
          </a:xfrm>
          <a:prstGeom prst="rect">
            <a:avLst/>
          </a:prstGeom>
          <a:ln w="3175">
            <a:noFill/>
          </a:ln>
        </p:spPr>
        <p:txBody>
          <a:bodyPr wrap="square" lIns="68580" tIns="34290" rIns="68580" bIns="34290">
            <a:spAutoFit/>
          </a:bodyPr>
          <a:lstStyle/>
          <a:p>
            <a:pPr marL="342900" lvl="2" fontAlgn="ctr"/>
            <a:endParaRPr lang="en-US" sz="1200" dirty="0">
              <a:solidFill>
                <a:srgbClr val="0D66C5"/>
              </a:solidFill>
              <a:latin typeface="Garamond"/>
              <a:cs typeface="Garamond"/>
            </a:endParaRPr>
          </a:p>
          <a:p>
            <a:pPr marL="214313" lvl="1" indent="-214313" fontAlgn="ctr">
              <a:buFont typeface="Wingdings" charset="2"/>
              <a:buChar char="§"/>
            </a:pPr>
            <a:r>
              <a:rPr lang="en-US" sz="1200" dirty="0">
                <a:solidFill>
                  <a:srgbClr val="0D66C5"/>
                </a:solidFill>
                <a:latin typeface="Garamond"/>
                <a:cs typeface="Garamond"/>
              </a:rPr>
              <a:t>ePHI attribute classification and inventory</a:t>
            </a:r>
          </a:p>
          <a:p>
            <a:pPr marL="214313" lvl="1" indent="-214313" fontAlgn="ctr">
              <a:buFont typeface="Wingdings" charset="2"/>
              <a:buChar char="§"/>
            </a:pPr>
            <a:endParaRPr lang="en-US" sz="1200" dirty="0">
              <a:solidFill>
                <a:srgbClr val="0D66C5"/>
              </a:solidFill>
              <a:latin typeface="Garamond"/>
              <a:cs typeface="Garamond"/>
            </a:endParaRPr>
          </a:p>
          <a:p>
            <a:pPr marL="214313" lvl="1" indent="-214313" fontAlgn="ctr">
              <a:buFont typeface="Wingdings" charset="2"/>
              <a:buChar char="§"/>
            </a:pPr>
            <a:r>
              <a:rPr lang="en-US" sz="1200" dirty="0">
                <a:solidFill>
                  <a:srgbClr val="0D66C5"/>
                </a:solidFill>
                <a:latin typeface="Garamond"/>
                <a:cs typeface="Garamond"/>
              </a:rPr>
              <a:t>User Permissions/Authorizations</a:t>
            </a:r>
          </a:p>
          <a:p>
            <a:pPr marL="342900" lvl="2" fontAlgn="ctr"/>
            <a:endParaRPr lang="en-US" sz="1200" dirty="0">
              <a:solidFill>
                <a:srgbClr val="0D66C5"/>
              </a:solidFill>
              <a:latin typeface="Garamond"/>
              <a:cs typeface="Garamond"/>
            </a:endParaRPr>
          </a:p>
          <a:p>
            <a:pPr marL="214313" indent="-214313" fontAlgn="ctr">
              <a:buFont typeface="Wingdings" charset="2"/>
              <a:buChar char="§"/>
            </a:pPr>
            <a:r>
              <a:rPr lang="en-US" sz="1200" dirty="0">
                <a:solidFill>
                  <a:srgbClr val="0D66C5"/>
                </a:solidFill>
                <a:latin typeface="Garamond"/>
                <a:cs typeface="Garamond"/>
              </a:rPr>
              <a:t>Include audit attributes that answer the following   questions for </a:t>
            </a:r>
            <a:r>
              <a:rPr lang="en-US" sz="1200" i="1" dirty="0">
                <a:solidFill>
                  <a:srgbClr val="0D66C5"/>
                </a:solidFill>
                <a:latin typeface="Garamond"/>
                <a:cs typeface="Garamond"/>
              </a:rPr>
              <a:t>every</a:t>
            </a:r>
            <a:r>
              <a:rPr lang="en-US" sz="1200" dirty="0">
                <a:solidFill>
                  <a:srgbClr val="0D66C5"/>
                </a:solidFill>
                <a:latin typeface="Garamond"/>
                <a:cs typeface="Garamond"/>
              </a:rPr>
              <a:t> dataset: </a:t>
            </a:r>
          </a:p>
          <a:p>
            <a:pPr marL="557213" lvl="2" indent="-214313" fontAlgn="ctr">
              <a:buFont typeface="Wingdings" charset="2"/>
              <a:buChar char="§"/>
            </a:pPr>
            <a:r>
              <a:rPr lang="en-US" sz="1200" dirty="0">
                <a:solidFill>
                  <a:srgbClr val="0D66C5"/>
                </a:solidFill>
                <a:latin typeface="Garamond"/>
                <a:cs typeface="Garamond"/>
              </a:rPr>
              <a:t>Who provided the data?  </a:t>
            </a:r>
          </a:p>
          <a:p>
            <a:pPr marL="557213" lvl="2" indent="-214313" fontAlgn="ctr">
              <a:buFont typeface="Wingdings" charset="2"/>
              <a:buChar char="§"/>
            </a:pPr>
            <a:r>
              <a:rPr lang="en-US" sz="1200" dirty="0">
                <a:solidFill>
                  <a:srgbClr val="0D66C5"/>
                </a:solidFill>
                <a:latin typeface="Garamond"/>
                <a:cs typeface="Garamond"/>
              </a:rPr>
              <a:t>What data was collected? </a:t>
            </a:r>
          </a:p>
          <a:p>
            <a:pPr marL="557213" lvl="2" indent="-214313" fontAlgn="ctr">
              <a:buFont typeface="Wingdings" charset="2"/>
              <a:buChar char="§"/>
            </a:pPr>
            <a:r>
              <a:rPr lang="en-US" sz="1200" dirty="0">
                <a:solidFill>
                  <a:srgbClr val="0D66C5"/>
                </a:solidFill>
                <a:latin typeface="Garamond"/>
                <a:cs typeface="Garamond"/>
              </a:rPr>
              <a:t>When was the data collected? </a:t>
            </a:r>
          </a:p>
          <a:p>
            <a:pPr marL="557213" lvl="2" indent="-214313" fontAlgn="ctr">
              <a:buFont typeface="Wingdings" charset="2"/>
              <a:buChar char="§"/>
            </a:pPr>
            <a:r>
              <a:rPr lang="en-US" sz="1200" dirty="0">
                <a:solidFill>
                  <a:srgbClr val="0D66C5"/>
                </a:solidFill>
                <a:latin typeface="Garamond"/>
                <a:cs typeface="Garamond"/>
              </a:rPr>
              <a:t>From where is the data collected? </a:t>
            </a:r>
          </a:p>
          <a:p>
            <a:pPr marL="557213" lvl="2" indent="-214313" fontAlgn="ctr">
              <a:buFont typeface="Wingdings" charset="2"/>
              <a:buChar char="§"/>
            </a:pPr>
            <a:r>
              <a:rPr lang="en-US" sz="1200" dirty="0">
                <a:solidFill>
                  <a:srgbClr val="0D66C5"/>
                </a:solidFill>
                <a:latin typeface="Garamond"/>
                <a:cs typeface="Garamond"/>
              </a:rPr>
              <a:t>Why is the data collected ?</a:t>
            </a:r>
          </a:p>
          <a:p>
            <a:pPr marL="557213" lvl="2" indent="-214313" fontAlgn="ctr">
              <a:buFont typeface="Wingdings" charset="2"/>
              <a:buChar char="§"/>
            </a:pPr>
            <a:endParaRPr lang="en-US" sz="1200" dirty="0">
              <a:solidFill>
                <a:srgbClr val="0D66C5"/>
              </a:solidFill>
              <a:latin typeface="Garamond"/>
              <a:cs typeface="Garamond"/>
            </a:endParaRPr>
          </a:p>
          <a:p>
            <a:pPr marL="214313" lvl="1" indent="-214313" fontAlgn="ctr">
              <a:buFont typeface="Wingdings" charset="2"/>
              <a:buChar char="§"/>
            </a:pPr>
            <a:r>
              <a:rPr lang="en-US" sz="1200" dirty="0">
                <a:solidFill>
                  <a:srgbClr val="0D66C5"/>
                </a:solidFill>
                <a:latin typeface="Garamond"/>
                <a:cs typeface="Garamond"/>
              </a:rPr>
              <a:t>Data activity monitoring  - Who accessed, when accessed, where accessed</a:t>
            </a:r>
          </a:p>
        </p:txBody>
      </p:sp>
      <p:sp>
        <p:nvSpPr>
          <p:cNvPr id="13" name="Right Arrow 15">
            <a:extLst>
              <a:ext uri="{FF2B5EF4-FFF2-40B4-BE49-F238E27FC236}">
                <a16:creationId xmlns:a16="http://schemas.microsoft.com/office/drawing/2014/main" id="{02525E2C-F001-433F-92E6-716ED9F6E346}"/>
              </a:ext>
            </a:extLst>
          </p:cNvPr>
          <p:cNvSpPr/>
          <p:nvPr/>
        </p:nvSpPr>
        <p:spPr>
          <a:xfrm>
            <a:off x="2519644" y="862413"/>
            <a:ext cx="6237583" cy="811318"/>
          </a:xfrm>
          <a:prstGeom prst="rightArrow">
            <a:avLst/>
          </a:prstGeom>
          <a:solidFill>
            <a:schemeClr val="tx1">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3366"/>
              </a:solidFill>
              <a:latin typeface="Garamond"/>
              <a:cs typeface="Garamond"/>
            </a:endParaRPr>
          </a:p>
        </p:txBody>
      </p:sp>
      <p:grpSp>
        <p:nvGrpSpPr>
          <p:cNvPr id="14" name="Group 13">
            <a:extLst>
              <a:ext uri="{FF2B5EF4-FFF2-40B4-BE49-F238E27FC236}">
                <a16:creationId xmlns:a16="http://schemas.microsoft.com/office/drawing/2014/main" id="{6AFC97A3-5A04-4268-BC37-C4D4AA3F2E49}"/>
              </a:ext>
            </a:extLst>
          </p:cNvPr>
          <p:cNvGrpSpPr/>
          <p:nvPr/>
        </p:nvGrpSpPr>
        <p:grpSpPr>
          <a:xfrm>
            <a:off x="4387667" y="992334"/>
            <a:ext cx="4369559" cy="811318"/>
            <a:chOff x="5674518" y="1867441"/>
            <a:chExt cx="5826079" cy="1081758"/>
          </a:xfrm>
        </p:grpSpPr>
        <p:sp>
          <p:nvSpPr>
            <p:cNvPr id="16" name="Right Arrow 12">
              <a:extLst>
                <a:ext uri="{FF2B5EF4-FFF2-40B4-BE49-F238E27FC236}">
                  <a16:creationId xmlns:a16="http://schemas.microsoft.com/office/drawing/2014/main" id="{D7228526-C546-4C33-9D6E-96F1174CBAFD}"/>
                </a:ext>
              </a:extLst>
            </p:cNvPr>
            <p:cNvSpPr/>
            <p:nvPr/>
          </p:nvSpPr>
          <p:spPr>
            <a:xfrm>
              <a:off x="5674518" y="1867441"/>
              <a:ext cx="5826079" cy="1081758"/>
            </a:xfrm>
            <a:prstGeom prst="rightArrow">
              <a:avLst/>
            </a:prstGeom>
            <a:solidFill>
              <a:schemeClr val="tx1">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3366"/>
                </a:solidFill>
                <a:latin typeface="Garamond"/>
                <a:cs typeface="Garamond"/>
              </a:endParaRPr>
            </a:p>
          </p:txBody>
        </p:sp>
        <p:sp>
          <p:nvSpPr>
            <p:cNvPr id="17" name="Freeform 48">
              <a:extLst>
                <a:ext uri="{FF2B5EF4-FFF2-40B4-BE49-F238E27FC236}">
                  <a16:creationId xmlns:a16="http://schemas.microsoft.com/office/drawing/2014/main" id="{B0A315B1-6EDA-44DC-B227-C63E5D57F4D6}"/>
                </a:ext>
              </a:extLst>
            </p:cNvPr>
            <p:cNvSpPr>
              <a:spLocks noEditPoints="1"/>
            </p:cNvSpPr>
            <p:nvPr/>
          </p:nvSpPr>
          <p:spPr bwMode="auto">
            <a:xfrm>
              <a:off x="5878566" y="2267814"/>
              <a:ext cx="319583" cy="281013"/>
            </a:xfrm>
            <a:custGeom>
              <a:avLst/>
              <a:gdLst>
                <a:gd name="T0" fmla="*/ 119 w 120"/>
                <a:gd name="T1" fmla="*/ 51 h 105"/>
                <a:gd name="T2" fmla="*/ 95 w 120"/>
                <a:gd name="T3" fmla="*/ 32 h 105"/>
                <a:gd name="T4" fmla="*/ 89 w 120"/>
                <a:gd name="T5" fmla="*/ 32 h 105"/>
                <a:gd name="T6" fmla="*/ 89 w 120"/>
                <a:gd name="T7" fmla="*/ 37 h 105"/>
                <a:gd name="T8" fmla="*/ 110 w 120"/>
                <a:gd name="T9" fmla="*/ 54 h 105"/>
                <a:gd name="T10" fmla="*/ 89 w 120"/>
                <a:gd name="T11" fmla="*/ 71 h 105"/>
                <a:gd name="T12" fmla="*/ 89 w 120"/>
                <a:gd name="T13" fmla="*/ 77 h 105"/>
                <a:gd name="T14" fmla="*/ 95 w 120"/>
                <a:gd name="T15" fmla="*/ 77 h 105"/>
                <a:gd name="T16" fmla="*/ 119 w 120"/>
                <a:gd name="T17" fmla="*/ 57 h 105"/>
                <a:gd name="T18" fmla="*/ 120 w 120"/>
                <a:gd name="T19" fmla="*/ 54 h 105"/>
                <a:gd name="T20" fmla="*/ 119 w 120"/>
                <a:gd name="T21" fmla="*/ 51 h 105"/>
                <a:gd name="T22" fmla="*/ 31 w 120"/>
                <a:gd name="T23" fmla="*/ 71 h 105"/>
                <a:gd name="T24" fmla="*/ 10 w 120"/>
                <a:gd name="T25" fmla="*/ 54 h 105"/>
                <a:gd name="T26" fmla="*/ 31 w 120"/>
                <a:gd name="T27" fmla="*/ 37 h 105"/>
                <a:gd name="T28" fmla="*/ 31 w 120"/>
                <a:gd name="T29" fmla="*/ 32 h 105"/>
                <a:gd name="T30" fmla="*/ 25 w 120"/>
                <a:gd name="T31" fmla="*/ 32 h 105"/>
                <a:gd name="T32" fmla="*/ 1 w 120"/>
                <a:gd name="T33" fmla="*/ 51 h 105"/>
                <a:gd name="T34" fmla="*/ 0 w 120"/>
                <a:gd name="T35" fmla="*/ 54 h 105"/>
                <a:gd name="T36" fmla="*/ 1 w 120"/>
                <a:gd name="T37" fmla="*/ 57 h 105"/>
                <a:gd name="T38" fmla="*/ 25 w 120"/>
                <a:gd name="T39" fmla="*/ 77 h 105"/>
                <a:gd name="T40" fmla="*/ 31 w 120"/>
                <a:gd name="T41" fmla="*/ 77 h 105"/>
                <a:gd name="T42" fmla="*/ 31 w 120"/>
                <a:gd name="T43" fmla="*/ 71 h 105"/>
                <a:gd name="T44" fmla="*/ 88 w 120"/>
                <a:gd name="T45" fmla="*/ 2 h 105"/>
                <a:gd name="T46" fmla="*/ 82 w 120"/>
                <a:gd name="T47" fmla="*/ 3 h 105"/>
                <a:gd name="T48" fmla="*/ 32 w 120"/>
                <a:gd name="T49" fmla="*/ 99 h 105"/>
                <a:gd name="T50" fmla="*/ 34 w 120"/>
                <a:gd name="T51" fmla="*/ 105 h 105"/>
                <a:gd name="T52" fmla="*/ 39 w 120"/>
                <a:gd name="T53" fmla="*/ 103 h 105"/>
                <a:gd name="T54" fmla="*/ 89 w 120"/>
                <a:gd name="T55" fmla="*/ 7 h 105"/>
                <a:gd name="T56" fmla="*/ 88 w 120"/>
                <a:gd name="T57" fmla="*/ 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0" h="105">
                  <a:moveTo>
                    <a:pt x="119" y="51"/>
                  </a:moveTo>
                  <a:cubicBezTo>
                    <a:pt x="95" y="32"/>
                    <a:pt x="95" y="32"/>
                    <a:pt x="95" y="32"/>
                  </a:cubicBezTo>
                  <a:cubicBezTo>
                    <a:pt x="93" y="30"/>
                    <a:pt x="91" y="30"/>
                    <a:pt x="89" y="32"/>
                  </a:cubicBezTo>
                  <a:cubicBezTo>
                    <a:pt x="88" y="33"/>
                    <a:pt x="88" y="36"/>
                    <a:pt x="89" y="37"/>
                  </a:cubicBezTo>
                  <a:cubicBezTo>
                    <a:pt x="110" y="54"/>
                    <a:pt x="110" y="54"/>
                    <a:pt x="110" y="54"/>
                  </a:cubicBezTo>
                  <a:cubicBezTo>
                    <a:pt x="89" y="71"/>
                    <a:pt x="89" y="71"/>
                    <a:pt x="89" y="71"/>
                  </a:cubicBezTo>
                  <a:cubicBezTo>
                    <a:pt x="88" y="73"/>
                    <a:pt x="88" y="75"/>
                    <a:pt x="89" y="77"/>
                  </a:cubicBezTo>
                  <a:cubicBezTo>
                    <a:pt x="91" y="78"/>
                    <a:pt x="93" y="78"/>
                    <a:pt x="95" y="77"/>
                  </a:cubicBezTo>
                  <a:cubicBezTo>
                    <a:pt x="119" y="57"/>
                    <a:pt x="119" y="57"/>
                    <a:pt x="119" y="57"/>
                  </a:cubicBezTo>
                  <a:cubicBezTo>
                    <a:pt x="120" y="56"/>
                    <a:pt x="120" y="55"/>
                    <a:pt x="120" y="54"/>
                  </a:cubicBezTo>
                  <a:cubicBezTo>
                    <a:pt x="120" y="53"/>
                    <a:pt x="120" y="52"/>
                    <a:pt x="119" y="51"/>
                  </a:cubicBezTo>
                  <a:close/>
                  <a:moveTo>
                    <a:pt x="31" y="71"/>
                  </a:moveTo>
                  <a:cubicBezTo>
                    <a:pt x="10" y="54"/>
                    <a:pt x="10" y="54"/>
                    <a:pt x="10" y="54"/>
                  </a:cubicBezTo>
                  <a:cubicBezTo>
                    <a:pt x="31" y="37"/>
                    <a:pt x="31" y="37"/>
                    <a:pt x="31" y="37"/>
                  </a:cubicBezTo>
                  <a:cubicBezTo>
                    <a:pt x="32" y="36"/>
                    <a:pt x="32" y="33"/>
                    <a:pt x="31" y="32"/>
                  </a:cubicBezTo>
                  <a:cubicBezTo>
                    <a:pt x="29" y="30"/>
                    <a:pt x="27" y="30"/>
                    <a:pt x="25" y="32"/>
                  </a:cubicBezTo>
                  <a:cubicBezTo>
                    <a:pt x="1" y="51"/>
                    <a:pt x="1" y="51"/>
                    <a:pt x="1" y="51"/>
                  </a:cubicBezTo>
                  <a:cubicBezTo>
                    <a:pt x="0" y="52"/>
                    <a:pt x="0" y="53"/>
                    <a:pt x="0" y="54"/>
                  </a:cubicBezTo>
                  <a:cubicBezTo>
                    <a:pt x="0" y="55"/>
                    <a:pt x="0" y="56"/>
                    <a:pt x="1" y="57"/>
                  </a:cubicBezTo>
                  <a:cubicBezTo>
                    <a:pt x="25" y="77"/>
                    <a:pt x="25" y="77"/>
                    <a:pt x="25" y="77"/>
                  </a:cubicBezTo>
                  <a:cubicBezTo>
                    <a:pt x="27" y="78"/>
                    <a:pt x="29" y="78"/>
                    <a:pt x="31" y="77"/>
                  </a:cubicBezTo>
                  <a:cubicBezTo>
                    <a:pt x="32" y="75"/>
                    <a:pt x="32" y="73"/>
                    <a:pt x="31" y="71"/>
                  </a:cubicBezTo>
                  <a:close/>
                  <a:moveTo>
                    <a:pt x="88" y="2"/>
                  </a:moveTo>
                  <a:cubicBezTo>
                    <a:pt x="86" y="0"/>
                    <a:pt x="83" y="1"/>
                    <a:pt x="82" y="3"/>
                  </a:cubicBezTo>
                  <a:cubicBezTo>
                    <a:pt x="32" y="99"/>
                    <a:pt x="32" y="99"/>
                    <a:pt x="32" y="99"/>
                  </a:cubicBezTo>
                  <a:cubicBezTo>
                    <a:pt x="31" y="101"/>
                    <a:pt x="32" y="104"/>
                    <a:pt x="34" y="105"/>
                  </a:cubicBezTo>
                  <a:cubicBezTo>
                    <a:pt x="36" y="105"/>
                    <a:pt x="38" y="105"/>
                    <a:pt x="39" y="103"/>
                  </a:cubicBezTo>
                  <a:cubicBezTo>
                    <a:pt x="89" y="7"/>
                    <a:pt x="89" y="7"/>
                    <a:pt x="89" y="7"/>
                  </a:cubicBezTo>
                  <a:cubicBezTo>
                    <a:pt x="90" y="5"/>
                    <a:pt x="90" y="3"/>
                    <a:pt x="88" y="2"/>
                  </a:cubicBezTo>
                  <a:close/>
                </a:path>
              </a:pathLst>
            </a:custGeom>
            <a:solidFill>
              <a:schemeClr val="bg1"/>
            </a:solidFill>
            <a:ln w="3175">
              <a:solidFill>
                <a:schemeClr val="tx1"/>
              </a:solidFill>
            </a:ln>
          </p:spPr>
          <p:txBody>
            <a:bodyPr vert="horz" wrap="square" lIns="91440" tIns="45720" rIns="91440" bIns="45720" numCol="1" anchor="t" anchorCtr="0" compatLnSpc="1">
              <a:prstTxWarp prst="textNoShape">
                <a:avLst/>
              </a:prstTxWarp>
            </a:bodyPr>
            <a:lstStyle/>
            <a:p>
              <a:endParaRPr lang="en-US">
                <a:solidFill>
                  <a:srgbClr val="003366"/>
                </a:solidFill>
                <a:latin typeface="Garamond"/>
                <a:cs typeface="Garamond"/>
              </a:endParaRPr>
            </a:p>
          </p:txBody>
        </p:sp>
        <p:sp>
          <p:nvSpPr>
            <p:cNvPr id="18" name="TextBox 17">
              <a:extLst>
                <a:ext uri="{FF2B5EF4-FFF2-40B4-BE49-F238E27FC236}">
                  <a16:creationId xmlns:a16="http://schemas.microsoft.com/office/drawing/2014/main" id="{4AC7FC3B-8505-41DE-9761-85A04696D91D}"/>
                </a:ext>
              </a:extLst>
            </p:cNvPr>
            <p:cNvSpPr txBox="1"/>
            <p:nvPr/>
          </p:nvSpPr>
          <p:spPr>
            <a:xfrm>
              <a:off x="6203837" y="2239043"/>
              <a:ext cx="1037259" cy="369332"/>
            </a:xfrm>
            <a:prstGeom prst="rect">
              <a:avLst/>
            </a:prstGeom>
            <a:noFill/>
            <a:ln w="3175">
              <a:noFill/>
            </a:ln>
          </p:spPr>
          <p:txBody>
            <a:bodyPr wrap="square" rtlCol="0">
              <a:spAutoFit/>
            </a:bodyPr>
            <a:lstStyle/>
            <a:p>
              <a:r>
                <a:rPr lang="en-US" sz="1200" dirty="0">
                  <a:solidFill>
                    <a:srgbClr val="003366"/>
                  </a:solidFill>
                  <a:latin typeface="Garamond"/>
                  <a:cs typeface="Garamond"/>
                </a:rPr>
                <a:t>Domain</a:t>
              </a:r>
            </a:p>
          </p:txBody>
        </p:sp>
      </p:grpSp>
      <p:grpSp>
        <p:nvGrpSpPr>
          <p:cNvPr id="19" name="Group 18">
            <a:extLst>
              <a:ext uri="{FF2B5EF4-FFF2-40B4-BE49-F238E27FC236}">
                <a16:creationId xmlns:a16="http://schemas.microsoft.com/office/drawing/2014/main" id="{C836C828-BF6C-42A1-BD93-B986A1EBEA28}"/>
              </a:ext>
            </a:extLst>
          </p:cNvPr>
          <p:cNvGrpSpPr/>
          <p:nvPr/>
        </p:nvGrpSpPr>
        <p:grpSpPr>
          <a:xfrm>
            <a:off x="5454928" y="1145790"/>
            <a:ext cx="3302296" cy="811318"/>
            <a:chOff x="7097538" y="2072048"/>
            <a:chExt cx="4403062" cy="1081758"/>
          </a:xfrm>
          <a:solidFill>
            <a:srgbClr val="996633"/>
          </a:solidFill>
        </p:grpSpPr>
        <p:sp>
          <p:nvSpPr>
            <p:cNvPr id="20" name="Right Arrow 9">
              <a:extLst>
                <a:ext uri="{FF2B5EF4-FFF2-40B4-BE49-F238E27FC236}">
                  <a16:creationId xmlns:a16="http://schemas.microsoft.com/office/drawing/2014/main" id="{7ACCA550-1F48-4403-9ED7-F3FBA8AE6880}"/>
                </a:ext>
              </a:extLst>
            </p:cNvPr>
            <p:cNvSpPr/>
            <p:nvPr/>
          </p:nvSpPr>
          <p:spPr>
            <a:xfrm>
              <a:off x="7097538" y="2072048"/>
              <a:ext cx="4403062" cy="1081758"/>
            </a:xfrm>
            <a:prstGeom prst="rightArrow">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3366"/>
                </a:solidFill>
                <a:latin typeface="Garamond"/>
                <a:cs typeface="Garamond"/>
              </a:endParaRPr>
            </a:p>
          </p:txBody>
        </p:sp>
        <p:sp>
          <p:nvSpPr>
            <p:cNvPr id="21" name="TextBox 20">
              <a:extLst>
                <a:ext uri="{FF2B5EF4-FFF2-40B4-BE49-F238E27FC236}">
                  <a16:creationId xmlns:a16="http://schemas.microsoft.com/office/drawing/2014/main" id="{F4D587E3-93B3-4880-A455-FD78B10098DD}"/>
                </a:ext>
              </a:extLst>
            </p:cNvPr>
            <p:cNvSpPr txBox="1"/>
            <p:nvPr/>
          </p:nvSpPr>
          <p:spPr>
            <a:xfrm>
              <a:off x="7476550" y="2435354"/>
              <a:ext cx="3752049" cy="369332"/>
            </a:xfrm>
            <a:prstGeom prst="rect">
              <a:avLst/>
            </a:prstGeom>
            <a:grpFill/>
            <a:ln w="3175">
              <a:noFill/>
            </a:ln>
          </p:spPr>
          <p:txBody>
            <a:bodyPr wrap="square" rtlCol="0">
              <a:spAutoFit/>
            </a:bodyPr>
            <a:lstStyle/>
            <a:p>
              <a:r>
                <a:rPr lang="en-US" sz="1200" dirty="0">
                  <a:solidFill>
                    <a:schemeClr val="accent3"/>
                  </a:solidFill>
                  <a:latin typeface="Garamond"/>
                  <a:cs typeface="Garamond"/>
                </a:rPr>
                <a:t>Database/Application Level Data will…</a:t>
              </a:r>
            </a:p>
          </p:txBody>
        </p:sp>
      </p:grpSp>
      <p:sp>
        <p:nvSpPr>
          <p:cNvPr id="22" name="Freeform 66">
            <a:extLst>
              <a:ext uri="{FF2B5EF4-FFF2-40B4-BE49-F238E27FC236}">
                <a16:creationId xmlns:a16="http://schemas.microsoft.com/office/drawing/2014/main" id="{5C18A193-6113-4B52-A871-2EF3C024A7E2}"/>
              </a:ext>
            </a:extLst>
          </p:cNvPr>
          <p:cNvSpPr>
            <a:spLocks noEditPoints="1"/>
          </p:cNvSpPr>
          <p:nvPr/>
        </p:nvSpPr>
        <p:spPr bwMode="auto">
          <a:xfrm>
            <a:off x="5553440" y="1425340"/>
            <a:ext cx="201512" cy="242869"/>
          </a:xfrm>
          <a:custGeom>
            <a:avLst/>
            <a:gdLst>
              <a:gd name="T0" fmla="*/ 51 w 103"/>
              <a:gd name="T1" fmla="*/ 0 h 116"/>
              <a:gd name="T2" fmla="*/ 0 w 103"/>
              <a:gd name="T3" fmla="*/ 25 h 116"/>
              <a:gd name="T4" fmla="*/ 0 w 103"/>
              <a:gd name="T5" fmla="*/ 91 h 116"/>
              <a:gd name="T6" fmla="*/ 51 w 103"/>
              <a:gd name="T7" fmla="*/ 116 h 116"/>
              <a:gd name="T8" fmla="*/ 103 w 103"/>
              <a:gd name="T9" fmla="*/ 91 h 116"/>
              <a:gd name="T10" fmla="*/ 103 w 103"/>
              <a:gd name="T11" fmla="*/ 25 h 116"/>
              <a:gd name="T12" fmla="*/ 51 w 103"/>
              <a:gd name="T13" fmla="*/ 0 h 116"/>
              <a:gd name="T14" fmla="*/ 51 w 103"/>
              <a:gd name="T15" fmla="*/ 5 h 116"/>
              <a:gd name="T16" fmla="*/ 98 w 103"/>
              <a:gd name="T17" fmla="*/ 25 h 116"/>
              <a:gd name="T18" fmla="*/ 51 w 103"/>
              <a:gd name="T19" fmla="*/ 45 h 116"/>
              <a:gd name="T20" fmla="*/ 5 w 103"/>
              <a:gd name="T21" fmla="*/ 25 h 116"/>
              <a:gd name="T22" fmla="*/ 51 w 103"/>
              <a:gd name="T23" fmla="*/ 5 h 116"/>
              <a:gd name="T24" fmla="*/ 98 w 103"/>
              <a:gd name="T25" fmla="*/ 87 h 116"/>
              <a:gd name="T26" fmla="*/ 98 w 103"/>
              <a:gd name="T27" fmla="*/ 91 h 116"/>
              <a:gd name="T28" fmla="*/ 51 w 103"/>
              <a:gd name="T29" fmla="*/ 111 h 116"/>
              <a:gd name="T30" fmla="*/ 5 w 103"/>
              <a:gd name="T31" fmla="*/ 91 h 116"/>
              <a:gd name="T32" fmla="*/ 5 w 103"/>
              <a:gd name="T33" fmla="*/ 87 h 116"/>
              <a:gd name="T34" fmla="*/ 5 w 103"/>
              <a:gd name="T35" fmla="*/ 79 h 116"/>
              <a:gd name="T36" fmla="*/ 51 w 103"/>
              <a:gd name="T37" fmla="*/ 94 h 116"/>
              <a:gd name="T38" fmla="*/ 98 w 103"/>
              <a:gd name="T39" fmla="*/ 79 h 116"/>
              <a:gd name="T40" fmla="*/ 98 w 103"/>
              <a:gd name="T41" fmla="*/ 87 h 116"/>
              <a:gd name="T42" fmla="*/ 98 w 103"/>
              <a:gd name="T43" fmla="*/ 69 h 116"/>
              <a:gd name="T44" fmla="*/ 51 w 103"/>
              <a:gd name="T45" fmla="*/ 89 h 116"/>
              <a:gd name="T46" fmla="*/ 5 w 103"/>
              <a:gd name="T47" fmla="*/ 69 h 116"/>
              <a:gd name="T48" fmla="*/ 5 w 103"/>
              <a:gd name="T49" fmla="*/ 62 h 116"/>
              <a:gd name="T50" fmla="*/ 5 w 103"/>
              <a:gd name="T51" fmla="*/ 57 h 116"/>
              <a:gd name="T52" fmla="*/ 51 w 103"/>
              <a:gd name="T53" fmla="*/ 71 h 116"/>
              <a:gd name="T54" fmla="*/ 98 w 103"/>
              <a:gd name="T55" fmla="*/ 57 h 116"/>
              <a:gd name="T56" fmla="*/ 98 w 103"/>
              <a:gd name="T57" fmla="*/ 69 h 116"/>
              <a:gd name="T58" fmla="*/ 98 w 103"/>
              <a:gd name="T59" fmla="*/ 47 h 116"/>
              <a:gd name="T60" fmla="*/ 51 w 103"/>
              <a:gd name="T61" fmla="*/ 67 h 116"/>
              <a:gd name="T62" fmla="*/ 5 w 103"/>
              <a:gd name="T63" fmla="*/ 47 h 116"/>
              <a:gd name="T64" fmla="*/ 5 w 103"/>
              <a:gd name="T65" fmla="*/ 35 h 116"/>
              <a:gd name="T66" fmla="*/ 51 w 103"/>
              <a:gd name="T67" fmla="*/ 49 h 116"/>
              <a:gd name="T68" fmla="*/ 98 w 103"/>
              <a:gd name="T69" fmla="*/ 35 h 116"/>
              <a:gd name="T70" fmla="*/ 98 w 103"/>
              <a:gd name="T71" fmla="*/ 4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 h="115">
                <a:moveTo>
                  <a:pt x="51" y="0"/>
                </a:moveTo>
                <a:cubicBezTo>
                  <a:pt x="23" y="0"/>
                  <a:pt x="0" y="11"/>
                  <a:pt x="0" y="25"/>
                </a:cubicBezTo>
                <a:cubicBezTo>
                  <a:pt x="0" y="91"/>
                  <a:pt x="0" y="91"/>
                  <a:pt x="0" y="91"/>
                </a:cubicBezTo>
                <a:cubicBezTo>
                  <a:pt x="0" y="105"/>
                  <a:pt x="23" y="116"/>
                  <a:pt x="51" y="116"/>
                </a:cubicBezTo>
                <a:cubicBezTo>
                  <a:pt x="80" y="116"/>
                  <a:pt x="103" y="105"/>
                  <a:pt x="103" y="91"/>
                </a:cubicBezTo>
                <a:cubicBezTo>
                  <a:pt x="103" y="25"/>
                  <a:pt x="103" y="25"/>
                  <a:pt x="103" y="25"/>
                </a:cubicBezTo>
                <a:cubicBezTo>
                  <a:pt x="103" y="11"/>
                  <a:pt x="80" y="0"/>
                  <a:pt x="51" y="0"/>
                </a:cubicBezTo>
                <a:close/>
                <a:moveTo>
                  <a:pt x="51" y="5"/>
                </a:moveTo>
                <a:cubicBezTo>
                  <a:pt x="79" y="5"/>
                  <a:pt x="98" y="15"/>
                  <a:pt x="98" y="25"/>
                </a:cubicBezTo>
                <a:cubicBezTo>
                  <a:pt x="98" y="34"/>
                  <a:pt x="79" y="45"/>
                  <a:pt x="51" y="45"/>
                </a:cubicBezTo>
                <a:cubicBezTo>
                  <a:pt x="24" y="45"/>
                  <a:pt x="5" y="34"/>
                  <a:pt x="5" y="25"/>
                </a:cubicBezTo>
                <a:cubicBezTo>
                  <a:pt x="5" y="15"/>
                  <a:pt x="24" y="5"/>
                  <a:pt x="51" y="5"/>
                </a:cubicBezTo>
                <a:close/>
                <a:moveTo>
                  <a:pt x="98" y="87"/>
                </a:moveTo>
                <a:cubicBezTo>
                  <a:pt x="98" y="91"/>
                  <a:pt x="98" y="91"/>
                  <a:pt x="98" y="91"/>
                </a:cubicBezTo>
                <a:cubicBezTo>
                  <a:pt x="98" y="101"/>
                  <a:pt x="79" y="111"/>
                  <a:pt x="51" y="111"/>
                </a:cubicBezTo>
                <a:cubicBezTo>
                  <a:pt x="24" y="111"/>
                  <a:pt x="5" y="101"/>
                  <a:pt x="5" y="91"/>
                </a:cubicBezTo>
                <a:cubicBezTo>
                  <a:pt x="5" y="87"/>
                  <a:pt x="5" y="87"/>
                  <a:pt x="5" y="87"/>
                </a:cubicBezTo>
                <a:cubicBezTo>
                  <a:pt x="5" y="79"/>
                  <a:pt x="5" y="79"/>
                  <a:pt x="5" y="79"/>
                </a:cubicBezTo>
                <a:cubicBezTo>
                  <a:pt x="13" y="88"/>
                  <a:pt x="31" y="94"/>
                  <a:pt x="51" y="94"/>
                </a:cubicBezTo>
                <a:cubicBezTo>
                  <a:pt x="72" y="94"/>
                  <a:pt x="90" y="88"/>
                  <a:pt x="98" y="79"/>
                </a:cubicBezTo>
                <a:lnTo>
                  <a:pt x="98" y="87"/>
                </a:lnTo>
                <a:close/>
                <a:moveTo>
                  <a:pt x="98" y="69"/>
                </a:moveTo>
                <a:cubicBezTo>
                  <a:pt x="98" y="79"/>
                  <a:pt x="79" y="89"/>
                  <a:pt x="51" y="89"/>
                </a:cubicBezTo>
                <a:cubicBezTo>
                  <a:pt x="24" y="89"/>
                  <a:pt x="5" y="79"/>
                  <a:pt x="5" y="69"/>
                </a:cubicBezTo>
                <a:cubicBezTo>
                  <a:pt x="5" y="62"/>
                  <a:pt x="5" y="62"/>
                  <a:pt x="5" y="62"/>
                </a:cubicBezTo>
                <a:cubicBezTo>
                  <a:pt x="5" y="57"/>
                  <a:pt x="5" y="57"/>
                  <a:pt x="5" y="57"/>
                </a:cubicBezTo>
                <a:cubicBezTo>
                  <a:pt x="13" y="65"/>
                  <a:pt x="31" y="71"/>
                  <a:pt x="51" y="71"/>
                </a:cubicBezTo>
                <a:cubicBezTo>
                  <a:pt x="72" y="71"/>
                  <a:pt x="90" y="65"/>
                  <a:pt x="98" y="57"/>
                </a:cubicBezTo>
                <a:lnTo>
                  <a:pt x="98" y="69"/>
                </a:lnTo>
                <a:close/>
                <a:moveTo>
                  <a:pt x="98" y="47"/>
                </a:moveTo>
                <a:cubicBezTo>
                  <a:pt x="98" y="56"/>
                  <a:pt x="79" y="67"/>
                  <a:pt x="51" y="67"/>
                </a:cubicBezTo>
                <a:cubicBezTo>
                  <a:pt x="24" y="67"/>
                  <a:pt x="5" y="56"/>
                  <a:pt x="5" y="47"/>
                </a:cubicBezTo>
                <a:cubicBezTo>
                  <a:pt x="5" y="35"/>
                  <a:pt x="5" y="35"/>
                  <a:pt x="5" y="35"/>
                </a:cubicBezTo>
                <a:cubicBezTo>
                  <a:pt x="13" y="43"/>
                  <a:pt x="31" y="49"/>
                  <a:pt x="51" y="49"/>
                </a:cubicBezTo>
                <a:cubicBezTo>
                  <a:pt x="72" y="49"/>
                  <a:pt x="90" y="43"/>
                  <a:pt x="98" y="35"/>
                </a:cubicBezTo>
                <a:lnTo>
                  <a:pt x="98" y="47"/>
                </a:lnTo>
                <a:close/>
              </a:path>
            </a:pathLst>
          </a:custGeom>
          <a:solidFill>
            <a:schemeClr val="bg1"/>
          </a:solidFill>
          <a:ln w="3175">
            <a:solidFill>
              <a:schemeClr val="bg1"/>
            </a:solidFill>
          </a:ln>
        </p:spPr>
        <p:txBody>
          <a:bodyPr vert="horz" wrap="square" lIns="68580" tIns="34290" rIns="68580" bIns="34290" numCol="1" anchor="t" anchorCtr="0" compatLnSpc="1">
            <a:prstTxWarp prst="textNoShape">
              <a:avLst/>
            </a:prstTxWarp>
          </a:bodyPr>
          <a:lstStyle/>
          <a:p>
            <a:endParaRPr lang="en-US">
              <a:solidFill>
                <a:srgbClr val="003366"/>
              </a:solidFill>
              <a:latin typeface="Garamond"/>
              <a:cs typeface="Garamond"/>
            </a:endParaRPr>
          </a:p>
        </p:txBody>
      </p:sp>
      <p:sp>
        <p:nvSpPr>
          <p:cNvPr id="24" name="TextBox 23">
            <a:extLst>
              <a:ext uri="{FF2B5EF4-FFF2-40B4-BE49-F238E27FC236}">
                <a16:creationId xmlns:a16="http://schemas.microsoft.com/office/drawing/2014/main" id="{1A939627-30C9-4D14-BEB9-671272CBDE2D}"/>
              </a:ext>
            </a:extLst>
          </p:cNvPr>
          <p:cNvSpPr txBox="1"/>
          <p:nvPr/>
        </p:nvSpPr>
        <p:spPr>
          <a:xfrm>
            <a:off x="3036519" y="1141116"/>
            <a:ext cx="1287532" cy="276999"/>
          </a:xfrm>
          <a:prstGeom prst="rect">
            <a:avLst/>
          </a:prstGeom>
          <a:noFill/>
          <a:ln w="3175">
            <a:noFill/>
          </a:ln>
        </p:spPr>
        <p:txBody>
          <a:bodyPr wrap="none" rtlCol="0">
            <a:spAutoFit/>
          </a:bodyPr>
          <a:lstStyle/>
          <a:p>
            <a:r>
              <a:rPr lang="en-US" sz="1200" dirty="0">
                <a:solidFill>
                  <a:srgbClr val="003366"/>
                </a:solidFill>
                <a:latin typeface="Garamond"/>
                <a:cs typeface="Garamond"/>
              </a:rPr>
              <a:t>Tenant Level Data </a:t>
            </a:r>
          </a:p>
        </p:txBody>
      </p:sp>
      <p:sp>
        <p:nvSpPr>
          <p:cNvPr id="25" name="Freeform 23">
            <a:extLst>
              <a:ext uri="{FF2B5EF4-FFF2-40B4-BE49-F238E27FC236}">
                <a16:creationId xmlns:a16="http://schemas.microsoft.com/office/drawing/2014/main" id="{173D81FA-8318-428F-B899-58C01E91C325}"/>
              </a:ext>
            </a:extLst>
          </p:cNvPr>
          <p:cNvSpPr>
            <a:spLocks noEditPoints="1"/>
          </p:cNvSpPr>
          <p:nvPr/>
        </p:nvSpPr>
        <p:spPr bwMode="auto">
          <a:xfrm>
            <a:off x="2722413" y="1141113"/>
            <a:ext cx="267042" cy="268422"/>
          </a:xfrm>
          <a:custGeom>
            <a:avLst/>
            <a:gdLst>
              <a:gd name="T0" fmla="*/ 2422 w 3315"/>
              <a:gd name="T1" fmla="*/ 2691 h 3241"/>
              <a:gd name="T2" fmla="*/ 2957 w 3315"/>
              <a:gd name="T3" fmla="*/ 2926 h 3241"/>
              <a:gd name="T4" fmla="*/ 2890 w 3315"/>
              <a:gd name="T5" fmla="*/ 2667 h 3241"/>
              <a:gd name="T6" fmla="*/ 563 w 3315"/>
              <a:gd name="T7" fmla="*/ 2610 h 3241"/>
              <a:gd name="T8" fmla="*/ 389 w 3315"/>
              <a:gd name="T9" fmla="*/ 2716 h 3241"/>
              <a:gd name="T10" fmla="*/ 941 w 3315"/>
              <a:gd name="T11" fmla="*/ 2837 h 3241"/>
              <a:gd name="T12" fmla="*/ 851 w 3315"/>
              <a:gd name="T13" fmla="*/ 2648 h 3241"/>
              <a:gd name="T14" fmla="*/ 2631 w 3315"/>
              <a:gd name="T15" fmla="*/ 2164 h 3241"/>
              <a:gd name="T16" fmla="*/ 2473 w 3315"/>
              <a:gd name="T17" fmla="*/ 2322 h 3241"/>
              <a:gd name="T18" fmla="*/ 2567 w 3315"/>
              <a:gd name="T19" fmla="*/ 2527 h 3241"/>
              <a:gd name="T20" fmla="*/ 2792 w 3315"/>
              <a:gd name="T21" fmla="*/ 2508 h 3241"/>
              <a:gd name="T22" fmla="*/ 2849 w 3315"/>
              <a:gd name="T23" fmla="*/ 2289 h 3241"/>
              <a:gd name="T24" fmla="*/ 2666 w 3315"/>
              <a:gd name="T25" fmla="*/ 2161 h 3241"/>
              <a:gd name="T26" fmla="*/ 481 w 3315"/>
              <a:gd name="T27" fmla="*/ 2258 h 3241"/>
              <a:gd name="T28" fmla="*/ 500 w 3315"/>
              <a:gd name="T29" fmla="*/ 2483 h 3241"/>
              <a:gd name="T30" fmla="*/ 718 w 3315"/>
              <a:gd name="T31" fmla="*/ 2541 h 3241"/>
              <a:gd name="T32" fmla="*/ 845 w 3315"/>
              <a:gd name="T33" fmla="*/ 2357 h 3241"/>
              <a:gd name="T34" fmla="*/ 718 w 3315"/>
              <a:gd name="T35" fmla="*/ 2173 h 3241"/>
              <a:gd name="T36" fmla="*/ 1478 w 3315"/>
              <a:gd name="T37" fmla="*/ 713 h 3241"/>
              <a:gd name="T38" fmla="*/ 1389 w 3315"/>
              <a:gd name="T39" fmla="*/ 902 h 3241"/>
              <a:gd name="T40" fmla="*/ 1940 w 3315"/>
              <a:gd name="T41" fmla="*/ 782 h 3241"/>
              <a:gd name="T42" fmla="*/ 1768 w 3315"/>
              <a:gd name="T43" fmla="*/ 675 h 3241"/>
              <a:gd name="T44" fmla="*/ 1530 w 3315"/>
              <a:gd name="T45" fmla="*/ 296 h 3241"/>
              <a:gd name="T46" fmla="*/ 1511 w 3315"/>
              <a:gd name="T47" fmla="*/ 522 h 3241"/>
              <a:gd name="T48" fmla="*/ 1716 w 3315"/>
              <a:gd name="T49" fmla="*/ 616 h 3241"/>
              <a:gd name="T50" fmla="*/ 1872 w 3315"/>
              <a:gd name="T51" fmla="*/ 458 h 3241"/>
              <a:gd name="T52" fmla="*/ 1779 w 3315"/>
              <a:gd name="T53" fmla="*/ 253 h 3241"/>
              <a:gd name="T54" fmla="*/ 1862 w 3315"/>
              <a:gd name="T55" fmla="*/ 27 h 3241"/>
              <a:gd name="T56" fmla="*/ 2197 w 3315"/>
              <a:gd name="T57" fmla="*/ 259 h 3241"/>
              <a:gd name="T58" fmla="*/ 2330 w 3315"/>
              <a:gd name="T59" fmla="*/ 654 h 3241"/>
              <a:gd name="T60" fmla="*/ 2194 w 3315"/>
              <a:gd name="T61" fmla="*/ 1052 h 3241"/>
              <a:gd name="T62" fmla="*/ 1852 w 3315"/>
              <a:gd name="T63" fmla="*/ 1282 h 3241"/>
              <a:gd name="T64" fmla="*/ 2422 w 3315"/>
              <a:gd name="T65" fmla="*/ 1983 h 3241"/>
              <a:gd name="T66" fmla="*/ 2848 w 3315"/>
              <a:gd name="T67" fmla="*/ 1962 h 3241"/>
              <a:gd name="T68" fmla="*/ 3183 w 3315"/>
              <a:gd name="T69" fmla="*/ 2193 h 3241"/>
              <a:gd name="T70" fmla="*/ 3315 w 3315"/>
              <a:gd name="T71" fmla="*/ 2588 h 3241"/>
              <a:gd name="T72" fmla="*/ 3183 w 3315"/>
              <a:gd name="T73" fmla="*/ 2983 h 3241"/>
              <a:gd name="T74" fmla="*/ 2848 w 3315"/>
              <a:gd name="T75" fmla="*/ 3214 h 3241"/>
              <a:gd name="T76" fmla="*/ 2426 w 3315"/>
              <a:gd name="T77" fmla="*/ 3195 h 3241"/>
              <a:gd name="T78" fmla="*/ 2115 w 3315"/>
              <a:gd name="T79" fmla="*/ 2934 h 3241"/>
              <a:gd name="T80" fmla="*/ 2019 w 3315"/>
              <a:gd name="T81" fmla="*/ 2525 h 3241"/>
              <a:gd name="T82" fmla="*/ 1255 w 3315"/>
              <a:gd name="T83" fmla="*/ 2349 h 3241"/>
              <a:gd name="T84" fmla="*/ 1275 w 3315"/>
              <a:gd name="T85" fmla="*/ 2766 h 3241"/>
              <a:gd name="T86" fmla="*/ 1038 w 3315"/>
              <a:gd name="T87" fmla="*/ 3111 h 3241"/>
              <a:gd name="T88" fmla="*/ 631 w 3315"/>
              <a:gd name="T89" fmla="*/ 3240 h 3241"/>
              <a:gd name="T90" fmla="*/ 235 w 3315"/>
              <a:gd name="T91" fmla="*/ 3089 h 3241"/>
              <a:gd name="T92" fmla="*/ 16 w 3315"/>
              <a:gd name="T93" fmla="*/ 2735 h 3241"/>
              <a:gd name="T94" fmla="*/ 65 w 3315"/>
              <a:gd name="T95" fmla="*/ 2302 h 3241"/>
              <a:gd name="T96" fmla="*/ 357 w 3315"/>
              <a:gd name="T97" fmla="*/ 2005 h 3241"/>
              <a:gd name="T98" fmla="*/ 793 w 3315"/>
              <a:gd name="T99" fmla="*/ 1950 h 3241"/>
              <a:gd name="T100" fmla="*/ 1568 w 3315"/>
              <a:gd name="T101" fmla="*/ 1788 h 3241"/>
              <a:gd name="T102" fmla="*/ 1247 w 3315"/>
              <a:gd name="T103" fmla="*/ 1139 h 3241"/>
              <a:gd name="T104" fmla="*/ 1043 w 3315"/>
              <a:gd name="T105" fmla="*/ 779 h 3241"/>
              <a:gd name="T106" fmla="*/ 1100 w 3315"/>
              <a:gd name="T107" fmla="*/ 359 h 3241"/>
              <a:gd name="T108" fmla="*/ 1387 w 3315"/>
              <a:gd name="T109" fmla="*/ 71 h 3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315" h="3241">
                <a:moveTo>
                  <a:pt x="2579" y="2610"/>
                </a:moveTo>
                <a:lnTo>
                  <a:pt x="2546" y="2613"/>
                </a:lnTo>
                <a:lnTo>
                  <a:pt x="2517" y="2620"/>
                </a:lnTo>
                <a:lnTo>
                  <a:pt x="2489" y="2632"/>
                </a:lnTo>
                <a:lnTo>
                  <a:pt x="2464" y="2648"/>
                </a:lnTo>
                <a:lnTo>
                  <a:pt x="2442" y="2667"/>
                </a:lnTo>
                <a:lnTo>
                  <a:pt x="2422" y="2691"/>
                </a:lnTo>
                <a:lnTo>
                  <a:pt x="2405" y="2716"/>
                </a:lnTo>
                <a:lnTo>
                  <a:pt x="2392" y="2744"/>
                </a:lnTo>
                <a:lnTo>
                  <a:pt x="2383" y="2773"/>
                </a:lnTo>
                <a:lnTo>
                  <a:pt x="2376" y="2805"/>
                </a:lnTo>
                <a:lnTo>
                  <a:pt x="2374" y="2837"/>
                </a:lnTo>
                <a:lnTo>
                  <a:pt x="2374" y="2926"/>
                </a:lnTo>
                <a:lnTo>
                  <a:pt x="2957" y="2926"/>
                </a:lnTo>
                <a:lnTo>
                  <a:pt x="2957" y="2837"/>
                </a:lnTo>
                <a:lnTo>
                  <a:pt x="2955" y="2805"/>
                </a:lnTo>
                <a:lnTo>
                  <a:pt x="2949" y="2773"/>
                </a:lnTo>
                <a:lnTo>
                  <a:pt x="2939" y="2744"/>
                </a:lnTo>
                <a:lnTo>
                  <a:pt x="2926" y="2716"/>
                </a:lnTo>
                <a:lnTo>
                  <a:pt x="2909" y="2691"/>
                </a:lnTo>
                <a:lnTo>
                  <a:pt x="2890" y="2667"/>
                </a:lnTo>
                <a:lnTo>
                  <a:pt x="2867" y="2648"/>
                </a:lnTo>
                <a:lnTo>
                  <a:pt x="2842" y="2632"/>
                </a:lnTo>
                <a:lnTo>
                  <a:pt x="2814" y="2620"/>
                </a:lnTo>
                <a:lnTo>
                  <a:pt x="2785" y="2613"/>
                </a:lnTo>
                <a:lnTo>
                  <a:pt x="2752" y="2610"/>
                </a:lnTo>
                <a:lnTo>
                  <a:pt x="2579" y="2610"/>
                </a:lnTo>
                <a:close/>
                <a:moveTo>
                  <a:pt x="563" y="2610"/>
                </a:moveTo>
                <a:lnTo>
                  <a:pt x="530" y="2613"/>
                </a:lnTo>
                <a:lnTo>
                  <a:pt x="501" y="2620"/>
                </a:lnTo>
                <a:lnTo>
                  <a:pt x="473" y="2632"/>
                </a:lnTo>
                <a:lnTo>
                  <a:pt x="448" y="2648"/>
                </a:lnTo>
                <a:lnTo>
                  <a:pt x="426" y="2667"/>
                </a:lnTo>
                <a:lnTo>
                  <a:pt x="406" y="2691"/>
                </a:lnTo>
                <a:lnTo>
                  <a:pt x="389" y="2716"/>
                </a:lnTo>
                <a:lnTo>
                  <a:pt x="376" y="2744"/>
                </a:lnTo>
                <a:lnTo>
                  <a:pt x="367" y="2773"/>
                </a:lnTo>
                <a:lnTo>
                  <a:pt x="360" y="2805"/>
                </a:lnTo>
                <a:lnTo>
                  <a:pt x="358" y="2837"/>
                </a:lnTo>
                <a:lnTo>
                  <a:pt x="358" y="2926"/>
                </a:lnTo>
                <a:lnTo>
                  <a:pt x="941" y="2926"/>
                </a:lnTo>
                <a:lnTo>
                  <a:pt x="941" y="2837"/>
                </a:lnTo>
                <a:lnTo>
                  <a:pt x="939" y="2805"/>
                </a:lnTo>
                <a:lnTo>
                  <a:pt x="933" y="2773"/>
                </a:lnTo>
                <a:lnTo>
                  <a:pt x="923" y="2744"/>
                </a:lnTo>
                <a:lnTo>
                  <a:pt x="910" y="2716"/>
                </a:lnTo>
                <a:lnTo>
                  <a:pt x="893" y="2691"/>
                </a:lnTo>
                <a:lnTo>
                  <a:pt x="874" y="2667"/>
                </a:lnTo>
                <a:lnTo>
                  <a:pt x="851" y="2648"/>
                </a:lnTo>
                <a:lnTo>
                  <a:pt x="826" y="2632"/>
                </a:lnTo>
                <a:lnTo>
                  <a:pt x="798" y="2620"/>
                </a:lnTo>
                <a:lnTo>
                  <a:pt x="769" y="2613"/>
                </a:lnTo>
                <a:lnTo>
                  <a:pt x="736" y="2610"/>
                </a:lnTo>
                <a:lnTo>
                  <a:pt x="563" y="2610"/>
                </a:lnTo>
                <a:close/>
                <a:moveTo>
                  <a:pt x="2666" y="2161"/>
                </a:moveTo>
                <a:lnTo>
                  <a:pt x="2631" y="2164"/>
                </a:lnTo>
                <a:lnTo>
                  <a:pt x="2597" y="2173"/>
                </a:lnTo>
                <a:lnTo>
                  <a:pt x="2567" y="2188"/>
                </a:lnTo>
                <a:lnTo>
                  <a:pt x="2539" y="2207"/>
                </a:lnTo>
                <a:lnTo>
                  <a:pt x="2516" y="2231"/>
                </a:lnTo>
                <a:lnTo>
                  <a:pt x="2497" y="2258"/>
                </a:lnTo>
                <a:lnTo>
                  <a:pt x="2482" y="2289"/>
                </a:lnTo>
                <a:lnTo>
                  <a:pt x="2473" y="2322"/>
                </a:lnTo>
                <a:lnTo>
                  <a:pt x="2470" y="2357"/>
                </a:lnTo>
                <a:lnTo>
                  <a:pt x="2473" y="2392"/>
                </a:lnTo>
                <a:lnTo>
                  <a:pt x="2482" y="2426"/>
                </a:lnTo>
                <a:lnTo>
                  <a:pt x="2497" y="2457"/>
                </a:lnTo>
                <a:lnTo>
                  <a:pt x="2516" y="2483"/>
                </a:lnTo>
                <a:lnTo>
                  <a:pt x="2539" y="2508"/>
                </a:lnTo>
                <a:lnTo>
                  <a:pt x="2567" y="2527"/>
                </a:lnTo>
                <a:lnTo>
                  <a:pt x="2597" y="2541"/>
                </a:lnTo>
                <a:lnTo>
                  <a:pt x="2631" y="2551"/>
                </a:lnTo>
                <a:lnTo>
                  <a:pt x="2666" y="2554"/>
                </a:lnTo>
                <a:lnTo>
                  <a:pt x="2701" y="2551"/>
                </a:lnTo>
                <a:lnTo>
                  <a:pt x="2734" y="2541"/>
                </a:lnTo>
                <a:lnTo>
                  <a:pt x="2764" y="2527"/>
                </a:lnTo>
                <a:lnTo>
                  <a:pt x="2792" y="2508"/>
                </a:lnTo>
                <a:lnTo>
                  <a:pt x="2815" y="2483"/>
                </a:lnTo>
                <a:lnTo>
                  <a:pt x="2835" y="2457"/>
                </a:lnTo>
                <a:lnTo>
                  <a:pt x="2849" y="2426"/>
                </a:lnTo>
                <a:lnTo>
                  <a:pt x="2858" y="2392"/>
                </a:lnTo>
                <a:lnTo>
                  <a:pt x="2861" y="2357"/>
                </a:lnTo>
                <a:lnTo>
                  <a:pt x="2858" y="2322"/>
                </a:lnTo>
                <a:lnTo>
                  <a:pt x="2849" y="2289"/>
                </a:lnTo>
                <a:lnTo>
                  <a:pt x="2835" y="2258"/>
                </a:lnTo>
                <a:lnTo>
                  <a:pt x="2815" y="2231"/>
                </a:lnTo>
                <a:lnTo>
                  <a:pt x="2792" y="2207"/>
                </a:lnTo>
                <a:lnTo>
                  <a:pt x="2764" y="2188"/>
                </a:lnTo>
                <a:lnTo>
                  <a:pt x="2734" y="2173"/>
                </a:lnTo>
                <a:lnTo>
                  <a:pt x="2701" y="2164"/>
                </a:lnTo>
                <a:lnTo>
                  <a:pt x="2666" y="2161"/>
                </a:lnTo>
                <a:close/>
                <a:moveTo>
                  <a:pt x="650" y="2161"/>
                </a:moveTo>
                <a:lnTo>
                  <a:pt x="615" y="2164"/>
                </a:lnTo>
                <a:lnTo>
                  <a:pt x="581" y="2173"/>
                </a:lnTo>
                <a:lnTo>
                  <a:pt x="551" y="2188"/>
                </a:lnTo>
                <a:lnTo>
                  <a:pt x="523" y="2207"/>
                </a:lnTo>
                <a:lnTo>
                  <a:pt x="500" y="2231"/>
                </a:lnTo>
                <a:lnTo>
                  <a:pt x="481" y="2258"/>
                </a:lnTo>
                <a:lnTo>
                  <a:pt x="466" y="2289"/>
                </a:lnTo>
                <a:lnTo>
                  <a:pt x="457" y="2322"/>
                </a:lnTo>
                <a:lnTo>
                  <a:pt x="454" y="2357"/>
                </a:lnTo>
                <a:lnTo>
                  <a:pt x="457" y="2392"/>
                </a:lnTo>
                <a:lnTo>
                  <a:pt x="466" y="2426"/>
                </a:lnTo>
                <a:lnTo>
                  <a:pt x="481" y="2457"/>
                </a:lnTo>
                <a:lnTo>
                  <a:pt x="500" y="2483"/>
                </a:lnTo>
                <a:lnTo>
                  <a:pt x="523" y="2508"/>
                </a:lnTo>
                <a:lnTo>
                  <a:pt x="551" y="2527"/>
                </a:lnTo>
                <a:lnTo>
                  <a:pt x="581" y="2541"/>
                </a:lnTo>
                <a:lnTo>
                  <a:pt x="615" y="2551"/>
                </a:lnTo>
                <a:lnTo>
                  <a:pt x="650" y="2554"/>
                </a:lnTo>
                <a:lnTo>
                  <a:pt x="685" y="2551"/>
                </a:lnTo>
                <a:lnTo>
                  <a:pt x="718" y="2541"/>
                </a:lnTo>
                <a:lnTo>
                  <a:pt x="748" y="2527"/>
                </a:lnTo>
                <a:lnTo>
                  <a:pt x="776" y="2508"/>
                </a:lnTo>
                <a:lnTo>
                  <a:pt x="799" y="2483"/>
                </a:lnTo>
                <a:lnTo>
                  <a:pt x="819" y="2457"/>
                </a:lnTo>
                <a:lnTo>
                  <a:pt x="833" y="2426"/>
                </a:lnTo>
                <a:lnTo>
                  <a:pt x="842" y="2392"/>
                </a:lnTo>
                <a:lnTo>
                  <a:pt x="845" y="2357"/>
                </a:lnTo>
                <a:lnTo>
                  <a:pt x="842" y="2322"/>
                </a:lnTo>
                <a:lnTo>
                  <a:pt x="833" y="2289"/>
                </a:lnTo>
                <a:lnTo>
                  <a:pt x="819" y="2258"/>
                </a:lnTo>
                <a:lnTo>
                  <a:pt x="799" y="2231"/>
                </a:lnTo>
                <a:lnTo>
                  <a:pt x="776" y="2207"/>
                </a:lnTo>
                <a:lnTo>
                  <a:pt x="748" y="2188"/>
                </a:lnTo>
                <a:lnTo>
                  <a:pt x="718" y="2173"/>
                </a:lnTo>
                <a:lnTo>
                  <a:pt x="685" y="2164"/>
                </a:lnTo>
                <a:lnTo>
                  <a:pt x="650" y="2161"/>
                </a:lnTo>
                <a:close/>
                <a:moveTo>
                  <a:pt x="1593" y="675"/>
                </a:moveTo>
                <a:lnTo>
                  <a:pt x="1561" y="678"/>
                </a:lnTo>
                <a:lnTo>
                  <a:pt x="1531" y="686"/>
                </a:lnTo>
                <a:lnTo>
                  <a:pt x="1504" y="698"/>
                </a:lnTo>
                <a:lnTo>
                  <a:pt x="1478" y="713"/>
                </a:lnTo>
                <a:lnTo>
                  <a:pt x="1456" y="733"/>
                </a:lnTo>
                <a:lnTo>
                  <a:pt x="1437" y="756"/>
                </a:lnTo>
                <a:lnTo>
                  <a:pt x="1420" y="782"/>
                </a:lnTo>
                <a:lnTo>
                  <a:pt x="1407" y="809"/>
                </a:lnTo>
                <a:lnTo>
                  <a:pt x="1397" y="839"/>
                </a:lnTo>
                <a:lnTo>
                  <a:pt x="1391" y="871"/>
                </a:lnTo>
                <a:lnTo>
                  <a:pt x="1389" y="902"/>
                </a:lnTo>
                <a:lnTo>
                  <a:pt x="1389" y="991"/>
                </a:lnTo>
                <a:lnTo>
                  <a:pt x="1971" y="991"/>
                </a:lnTo>
                <a:lnTo>
                  <a:pt x="1971" y="902"/>
                </a:lnTo>
                <a:lnTo>
                  <a:pt x="1969" y="871"/>
                </a:lnTo>
                <a:lnTo>
                  <a:pt x="1963" y="839"/>
                </a:lnTo>
                <a:lnTo>
                  <a:pt x="1953" y="809"/>
                </a:lnTo>
                <a:lnTo>
                  <a:pt x="1940" y="782"/>
                </a:lnTo>
                <a:lnTo>
                  <a:pt x="1923" y="756"/>
                </a:lnTo>
                <a:lnTo>
                  <a:pt x="1904" y="733"/>
                </a:lnTo>
                <a:lnTo>
                  <a:pt x="1882" y="713"/>
                </a:lnTo>
                <a:lnTo>
                  <a:pt x="1856" y="698"/>
                </a:lnTo>
                <a:lnTo>
                  <a:pt x="1829" y="686"/>
                </a:lnTo>
                <a:lnTo>
                  <a:pt x="1799" y="678"/>
                </a:lnTo>
                <a:lnTo>
                  <a:pt x="1768" y="675"/>
                </a:lnTo>
                <a:lnTo>
                  <a:pt x="1593" y="675"/>
                </a:lnTo>
                <a:close/>
                <a:moveTo>
                  <a:pt x="1680" y="226"/>
                </a:moveTo>
                <a:lnTo>
                  <a:pt x="1644" y="230"/>
                </a:lnTo>
                <a:lnTo>
                  <a:pt x="1612" y="239"/>
                </a:lnTo>
                <a:lnTo>
                  <a:pt x="1581" y="253"/>
                </a:lnTo>
                <a:lnTo>
                  <a:pt x="1554" y="272"/>
                </a:lnTo>
                <a:lnTo>
                  <a:pt x="1530" y="296"/>
                </a:lnTo>
                <a:lnTo>
                  <a:pt x="1511" y="324"/>
                </a:lnTo>
                <a:lnTo>
                  <a:pt x="1497" y="354"/>
                </a:lnTo>
                <a:lnTo>
                  <a:pt x="1488" y="387"/>
                </a:lnTo>
                <a:lnTo>
                  <a:pt x="1485" y="423"/>
                </a:lnTo>
                <a:lnTo>
                  <a:pt x="1488" y="458"/>
                </a:lnTo>
                <a:lnTo>
                  <a:pt x="1497" y="491"/>
                </a:lnTo>
                <a:lnTo>
                  <a:pt x="1511" y="522"/>
                </a:lnTo>
                <a:lnTo>
                  <a:pt x="1530" y="549"/>
                </a:lnTo>
                <a:lnTo>
                  <a:pt x="1554" y="573"/>
                </a:lnTo>
                <a:lnTo>
                  <a:pt x="1581" y="592"/>
                </a:lnTo>
                <a:lnTo>
                  <a:pt x="1612" y="607"/>
                </a:lnTo>
                <a:lnTo>
                  <a:pt x="1644" y="616"/>
                </a:lnTo>
                <a:lnTo>
                  <a:pt x="1680" y="619"/>
                </a:lnTo>
                <a:lnTo>
                  <a:pt x="1716" y="616"/>
                </a:lnTo>
                <a:lnTo>
                  <a:pt x="1748" y="607"/>
                </a:lnTo>
                <a:lnTo>
                  <a:pt x="1779" y="592"/>
                </a:lnTo>
                <a:lnTo>
                  <a:pt x="1806" y="573"/>
                </a:lnTo>
                <a:lnTo>
                  <a:pt x="1830" y="549"/>
                </a:lnTo>
                <a:lnTo>
                  <a:pt x="1849" y="522"/>
                </a:lnTo>
                <a:lnTo>
                  <a:pt x="1863" y="491"/>
                </a:lnTo>
                <a:lnTo>
                  <a:pt x="1872" y="458"/>
                </a:lnTo>
                <a:lnTo>
                  <a:pt x="1875" y="423"/>
                </a:lnTo>
                <a:lnTo>
                  <a:pt x="1872" y="387"/>
                </a:lnTo>
                <a:lnTo>
                  <a:pt x="1863" y="354"/>
                </a:lnTo>
                <a:lnTo>
                  <a:pt x="1849" y="324"/>
                </a:lnTo>
                <a:lnTo>
                  <a:pt x="1830" y="296"/>
                </a:lnTo>
                <a:lnTo>
                  <a:pt x="1806" y="272"/>
                </a:lnTo>
                <a:lnTo>
                  <a:pt x="1779" y="253"/>
                </a:lnTo>
                <a:lnTo>
                  <a:pt x="1748" y="239"/>
                </a:lnTo>
                <a:lnTo>
                  <a:pt x="1716" y="230"/>
                </a:lnTo>
                <a:lnTo>
                  <a:pt x="1680" y="226"/>
                </a:lnTo>
                <a:close/>
                <a:moveTo>
                  <a:pt x="1680" y="0"/>
                </a:moveTo>
                <a:lnTo>
                  <a:pt x="1742" y="4"/>
                </a:lnTo>
                <a:lnTo>
                  <a:pt x="1803" y="13"/>
                </a:lnTo>
                <a:lnTo>
                  <a:pt x="1862" y="27"/>
                </a:lnTo>
                <a:lnTo>
                  <a:pt x="1919" y="46"/>
                </a:lnTo>
                <a:lnTo>
                  <a:pt x="1973" y="71"/>
                </a:lnTo>
                <a:lnTo>
                  <a:pt x="2025" y="101"/>
                </a:lnTo>
                <a:lnTo>
                  <a:pt x="2073" y="134"/>
                </a:lnTo>
                <a:lnTo>
                  <a:pt x="2118" y="171"/>
                </a:lnTo>
                <a:lnTo>
                  <a:pt x="2160" y="213"/>
                </a:lnTo>
                <a:lnTo>
                  <a:pt x="2197" y="259"/>
                </a:lnTo>
                <a:lnTo>
                  <a:pt x="2231" y="307"/>
                </a:lnTo>
                <a:lnTo>
                  <a:pt x="2260" y="359"/>
                </a:lnTo>
                <a:lnTo>
                  <a:pt x="2285" y="414"/>
                </a:lnTo>
                <a:lnTo>
                  <a:pt x="2304" y="470"/>
                </a:lnTo>
                <a:lnTo>
                  <a:pt x="2318" y="529"/>
                </a:lnTo>
                <a:lnTo>
                  <a:pt x="2327" y="590"/>
                </a:lnTo>
                <a:lnTo>
                  <a:pt x="2330" y="654"/>
                </a:lnTo>
                <a:lnTo>
                  <a:pt x="2327" y="717"/>
                </a:lnTo>
                <a:lnTo>
                  <a:pt x="2317" y="779"/>
                </a:lnTo>
                <a:lnTo>
                  <a:pt x="2303" y="839"/>
                </a:lnTo>
                <a:lnTo>
                  <a:pt x="2283" y="896"/>
                </a:lnTo>
                <a:lnTo>
                  <a:pt x="2258" y="951"/>
                </a:lnTo>
                <a:lnTo>
                  <a:pt x="2229" y="1003"/>
                </a:lnTo>
                <a:lnTo>
                  <a:pt x="2194" y="1052"/>
                </a:lnTo>
                <a:lnTo>
                  <a:pt x="2155" y="1098"/>
                </a:lnTo>
                <a:lnTo>
                  <a:pt x="2113" y="1139"/>
                </a:lnTo>
                <a:lnTo>
                  <a:pt x="2067" y="1176"/>
                </a:lnTo>
                <a:lnTo>
                  <a:pt x="2018" y="1210"/>
                </a:lnTo>
                <a:lnTo>
                  <a:pt x="1965" y="1239"/>
                </a:lnTo>
                <a:lnTo>
                  <a:pt x="1910" y="1263"/>
                </a:lnTo>
                <a:lnTo>
                  <a:pt x="1852" y="1282"/>
                </a:lnTo>
                <a:lnTo>
                  <a:pt x="1792" y="1295"/>
                </a:lnTo>
                <a:lnTo>
                  <a:pt x="1792" y="1790"/>
                </a:lnTo>
                <a:lnTo>
                  <a:pt x="2222" y="2113"/>
                </a:lnTo>
                <a:lnTo>
                  <a:pt x="2266" y="2074"/>
                </a:lnTo>
                <a:lnTo>
                  <a:pt x="2315" y="2038"/>
                </a:lnTo>
                <a:lnTo>
                  <a:pt x="2367" y="2009"/>
                </a:lnTo>
                <a:lnTo>
                  <a:pt x="2422" y="1983"/>
                </a:lnTo>
                <a:lnTo>
                  <a:pt x="2480" y="1963"/>
                </a:lnTo>
                <a:lnTo>
                  <a:pt x="2540" y="1947"/>
                </a:lnTo>
                <a:lnTo>
                  <a:pt x="2601" y="1938"/>
                </a:lnTo>
                <a:lnTo>
                  <a:pt x="2666" y="1935"/>
                </a:lnTo>
                <a:lnTo>
                  <a:pt x="2729" y="1938"/>
                </a:lnTo>
                <a:lnTo>
                  <a:pt x="2789" y="1947"/>
                </a:lnTo>
                <a:lnTo>
                  <a:pt x="2848" y="1962"/>
                </a:lnTo>
                <a:lnTo>
                  <a:pt x="2905" y="1981"/>
                </a:lnTo>
                <a:lnTo>
                  <a:pt x="2959" y="2006"/>
                </a:lnTo>
                <a:lnTo>
                  <a:pt x="3011" y="2035"/>
                </a:lnTo>
                <a:lnTo>
                  <a:pt x="3059" y="2068"/>
                </a:lnTo>
                <a:lnTo>
                  <a:pt x="3103" y="2106"/>
                </a:lnTo>
                <a:lnTo>
                  <a:pt x="3145" y="2148"/>
                </a:lnTo>
                <a:lnTo>
                  <a:pt x="3183" y="2193"/>
                </a:lnTo>
                <a:lnTo>
                  <a:pt x="3216" y="2242"/>
                </a:lnTo>
                <a:lnTo>
                  <a:pt x="3245" y="2293"/>
                </a:lnTo>
                <a:lnTo>
                  <a:pt x="3269" y="2348"/>
                </a:lnTo>
                <a:lnTo>
                  <a:pt x="3289" y="2404"/>
                </a:lnTo>
                <a:lnTo>
                  <a:pt x="3303" y="2464"/>
                </a:lnTo>
                <a:lnTo>
                  <a:pt x="3312" y="2525"/>
                </a:lnTo>
                <a:lnTo>
                  <a:pt x="3315" y="2588"/>
                </a:lnTo>
                <a:lnTo>
                  <a:pt x="3312" y="2651"/>
                </a:lnTo>
                <a:lnTo>
                  <a:pt x="3303" y="2712"/>
                </a:lnTo>
                <a:lnTo>
                  <a:pt x="3289" y="2771"/>
                </a:lnTo>
                <a:lnTo>
                  <a:pt x="3269" y="2828"/>
                </a:lnTo>
                <a:lnTo>
                  <a:pt x="3245" y="2883"/>
                </a:lnTo>
                <a:lnTo>
                  <a:pt x="3216" y="2934"/>
                </a:lnTo>
                <a:lnTo>
                  <a:pt x="3183" y="2983"/>
                </a:lnTo>
                <a:lnTo>
                  <a:pt x="3145" y="3028"/>
                </a:lnTo>
                <a:lnTo>
                  <a:pt x="3103" y="3070"/>
                </a:lnTo>
                <a:lnTo>
                  <a:pt x="3059" y="3108"/>
                </a:lnTo>
                <a:lnTo>
                  <a:pt x="3011" y="3141"/>
                </a:lnTo>
                <a:lnTo>
                  <a:pt x="2959" y="3170"/>
                </a:lnTo>
                <a:lnTo>
                  <a:pt x="2905" y="3195"/>
                </a:lnTo>
                <a:lnTo>
                  <a:pt x="2848" y="3214"/>
                </a:lnTo>
                <a:lnTo>
                  <a:pt x="2789" y="3228"/>
                </a:lnTo>
                <a:lnTo>
                  <a:pt x="2729" y="3238"/>
                </a:lnTo>
                <a:lnTo>
                  <a:pt x="2666" y="3241"/>
                </a:lnTo>
                <a:lnTo>
                  <a:pt x="2603" y="3238"/>
                </a:lnTo>
                <a:lnTo>
                  <a:pt x="2542" y="3228"/>
                </a:lnTo>
                <a:lnTo>
                  <a:pt x="2483" y="3214"/>
                </a:lnTo>
                <a:lnTo>
                  <a:pt x="2426" y="3195"/>
                </a:lnTo>
                <a:lnTo>
                  <a:pt x="2372" y="3170"/>
                </a:lnTo>
                <a:lnTo>
                  <a:pt x="2321" y="3141"/>
                </a:lnTo>
                <a:lnTo>
                  <a:pt x="2273" y="3108"/>
                </a:lnTo>
                <a:lnTo>
                  <a:pt x="2228" y="3070"/>
                </a:lnTo>
                <a:lnTo>
                  <a:pt x="2186" y="3028"/>
                </a:lnTo>
                <a:lnTo>
                  <a:pt x="2148" y="2983"/>
                </a:lnTo>
                <a:lnTo>
                  <a:pt x="2115" y="2934"/>
                </a:lnTo>
                <a:lnTo>
                  <a:pt x="2086" y="2883"/>
                </a:lnTo>
                <a:lnTo>
                  <a:pt x="2062" y="2828"/>
                </a:lnTo>
                <a:lnTo>
                  <a:pt x="2041" y="2771"/>
                </a:lnTo>
                <a:lnTo>
                  <a:pt x="2028" y="2712"/>
                </a:lnTo>
                <a:lnTo>
                  <a:pt x="2019" y="2651"/>
                </a:lnTo>
                <a:lnTo>
                  <a:pt x="2016" y="2588"/>
                </a:lnTo>
                <a:lnTo>
                  <a:pt x="2019" y="2525"/>
                </a:lnTo>
                <a:lnTo>
                  <a:pt x="2028" y="2464"/>
                </a:lnTo>
                <a:lnTo>
                  <a:pt x="2042" y="2404"/>
                </a:lnTo>
                <a:lnTo>
                  <a:pt x="2062" y="2347"/>
                </a:lnTo>
                <a:lnTo>
                  <a:pt x="2087" y="2293"/>
                </a:lnTo>
                <a:lnTo>
                  <a:pt x="1679" y="1985"/>
                </a:lnTo>
                <a:lnTo>
                  <a:pt x="1236" y="2303"/>
                </a:lnTo>
                <a:lnTo>
                  <a:pt x="1255" y="2349"/>
                </a:lnTo>
                <a:lnTo>
                  <a:pt x="1272" y="2396"/>
                </a:lnTo>
                <a:lnTo>
                  <a:pt x="1284" y="2444"/>
                </a:lnTo>
                <a:lnTo>
                  <a:pt x="1295" y="2512"/>
                </a:lnTo>
                <a:lnTo>
                  <a:pt x="1299" y="2577"/>
                </a:lnTo>
                <a:lnTo>
                  <a:pt x="1297" y="2643"/>
                </a:lnTo>
                <a:lnTo>
                  <a:pt x="1289" y="2705"/>
                </a:lnTo>
                <a:lnTo>
                  <a:pt x="1275" y="2766"/>
                </a:lnTo>
                <a:lnTo>
                  <a:pt x="1255" y="2825"/>
                </a:lnTo>
                <a:lnTo>
                  <a:pt x="1230" y="2881"/>
                </a:lnTo>
                <a:lnTo>
                  <a:pt x="1200" y="2934"/>
                </a:lnTo>
                <a:lnTo>
                  <a:pt x="1166" y="2984"/>
                </a:lnTo>
                <a:lnTo>
                  <a:pt x="1127" y="3030"/>
                </a:lnTo>
                <a:lnTo>
                  <a:pt x="1084" y="3073"/>
                </a:lnTo>
                <a:lnTo>
                  <a:pt x="1038" y="3111"/>
                </a:lnTo>
                <a:lnTo>
                  <a:pt x="988" y="3145"/>
                </a:lnTo>
                <a:lnTo>
                  <a:pt x="935" y="3174"/>
                </a:lnTo>
                <a:lnTo>
                  <a:pt x="879" y="3199"/>
                </a:lnTo>
                <a:lnTo>
                  <a:pt x="820" y="3217"/>
                </a:lnTo>
                <a:lnTo>
                  <a:pt x="759" y="3231"/>
                </a:lnTo>
                <a:lnTo>
                  <a:pt x="696" y="3239"/>
                </a:lnTo>
                <a:lnTo>
                  <a:pt x="631" y="3240"/>
                </a:lnTo>
                <a:lnTo>
                  <a:pt x="565" y="3235"/>
                </a:lnTo>
                <a:lnTo>
                  <a:pt x="504" y="3224"/>
                </a:lnTo>
                <a:lnTo>
                  <a:pt x="445" y="3207"/>
                </a:lnTo>
                <a:lnTo>
                  <a:pt x="388" y="3186"/>
                </a:lnTo>
                <a:lnTo>
                  <a:pt x="334" y="3158"/>
                </a:lnTo>
                <a:lnTo>
                  <a:pt x="283" y="3126"/>
                </a:lnTo>
                <a:lnTo>
                  <a:pt x="235" y="3089"/>
                </a:lnTo>
                <a:lnTo>
                  <a:pt x="190" y="3050"/>
                </a:lnTo>
                <a:lnTo>
                  <a:pt x="150" y="3005"/>
                </a:lnTo>
                <a:lnTo>
                  <a:pt x="113" y="2957"/>
                </a:lnTo>
                <a:lnTo>
                  <a:pt x="81" y="2905"/>
                </a:lnTo>
                <a:lnTo>
                  <a:pt x="55" y="2850"/>
                </a:lnTo>
                <a:lnTo>
                  <a:pt x="33" y="2794"/>
                </a:lnTo>
                <a:lnTo>
                  <a:pt x="16" y="2735"/>
                </a:lnTo>
                <a:lnTo>
                  <a:pt x="5" y="2672"/>
                </a:lnTo>
                <a:lnTo>
                  <a:pt x="0" y="2607"/>
                </a:lnTo>
                <a:lnTo>
                  <a:pt x="2" y="2541"/>
                </a:lnTo>
                <a:lnTo>
                  <a:pt x="9" y="2478"/>
                </a:lnTo>
                <a:lnTo>
                  <a:pt x="22" y="2417"/>
                </a:lnTo>
                <a:lnTo>
                  <a:pt x="42" y="2358"/>
                </a:lnTo>
                <a:lnTo>
                  <a:pt x="65" y="2302"/>
                </a:lnTo>
                <a:lnTo>
                  <a:pt x="95" y="2248"/>
                </a:lnTo>
                <a:lnTo>
                  <a:pt x="128" y="2198"/>
                </a:lnTo>
                <a:lnTo>
                  <a:pt x="167" y="2152"/>
                </a:lnTo>
                <a:lnTo>
                  <a:pt x="210" y="2108"/>
                </a:lnTo>
                <a:lnTo>
                  <a:pt x="256" y="2069"/>
                </a:lnTo>
                <a:lnTo>
                  <a:pt x="305" y="2035"/>
                </a:lnTo>
                <a:lnTo>
                  <a:pt x="357" y="2005"/>
                </a:lnTo>
                <a:lnTo>
                  <a:pt x="413" y="1980"/>
                </a:lnTo>
                <a:lnTo>
                  <a:pt x="472" y="1961"/>
                </a:lnTo>
                <a:lnTo>
                  <a:pt x="533" y="1946"/>
                </a:lnTo>
                <a:lnTo>
                  <a:pt x="596" y="1938"/>
                </a:lnTo>
                <a:lnTo>
                  <a:pt x="660" y="1936"/>
                </a:lnTo>
                <a:lnTo>
                  <a:pt x="726" y="1940"/>
                </a:lnTo>
                <a:lnTo>
                  <a:pt x="793" y="1950"/>
                </a:lnTo>
                <a:lnTo>
                  <a:pt x="852" y="1967"/>
                </a:lnTo>
                <a:lnTo>
                  <a:pt x="909" y="1988"/>
                </a:lnTo>
                <a:lnTo>
                  <a:pt x="963" y="2014"/>
                </a:lnTo>
                <a:lnTo>
                  <a:pt x="1014" y="2045"/>
                </a:lnTo>
                <a:lnTo>
                  <a:pt x="1062" y="2081"/>
                </a:lnTo>
                <a:lnTo>
                  <a:pt x="1106" y="2121"/>
                </a:lnTo>
                <a:lnTo>
                  <a:pt x="1568" y="1788"/>
                </a:lnTo>
                <a:lnTo>
                  <a:pt x="1568" y="1295"/>
                </a:lnTo>
                <a:lnTo>
                  <a:pt x="1508" y="1282"/>
                </a:lnTo>
                <a:lnTo>
                  <a:pt x="1450" y="1263"/>
                </a:lnTo>
                <a:lnTo>
                  <a:pt x="1395" y="1239"/>
                </a:lnTo>
                <a:lnTo>
                  <a:pt x="1342" y="1210"/>
                </a:lnTo>
                <a:lnTo>
                  <a:pt x="1293" y="1176"/>
                </a:lnTo>
                <a:lnTo>
                  <a:pt x="1247" y="1139"/>
                </a:lnTo>
                <a:lnTo>
                  <a:pt x="1205" y="1098"/>
                </a:lnTo>
                <a:lnTo>
                  <a:pt x="1166" y="1052"/>
                </a:lnTo>
                <a:lnTo>
                  <a:pt x="1131" y="1003"/>
                </a:lnTo>
                <a:lnTo>
                  <a:pt x="1102" y="951"/>
                </a:lnTo>
                <a:lnTo>
                  <a:pt x="1077" y="896"/>
                </a:lnTo>
                <a:lnTo>
                  <a:pt x="1057" y="839"/>
                </a:lnTo>
                <a:lnTo>
                  <a:pt x="1043" y="779"/>
                </a:lnTo>
                <a:lnTo>
                  <a:pt x="1033" y="717"/>
                </a:lnTo>
                <a:lnTo>
                  <a:pt x="1030" y="654"/>
                </a:lnTo>
                <a:lnTo>
                  <a:pt x="1033" y="590"/>
                </a:lnTo>
                <a:lnTo>
                  <a:pt x="1042" y="529"/>
                </a:lnTo>
                <a:lnTo>
                  <a:pt x="1056" y="470"/>
                </a:lnTo>
                <a:lnTo>
                  <a:pt x="1075" y="414"/>
                </a:lnTo>
                <a:lnTo>
                  <a:pt x="1100" y="359"/>
                </a:lnTo>
                <a:lnTo>
                  <a:pt x="1129" y="307"/>
                </a:lnTo>
                <a:lnTo>
                  <a:pt x="1163" y="259"/>
                </a:lnTo>
                <a:lnTo>
                  <a:pt x="1200" y="213"/>
                </a:lnTo>
                <a:lnTo>
                  <a:pt x="1242" y="171"/>
                </a:lnTo>
                <a:lnTo>
                  <a:pt x="1287" y="134"/>
                </a:lnTo>
                <a:lnTo>
                  <a:pt x="1335" y="101"/>
                </a:lnTo>
                <a:lnTo>
                  <a:pt x="1387" y="71"/>
                </a:lnTo>
                <a:lnTo>
                  <a:pt x="1441" y="46"/>
                </a:lnTo>
                <a:lnTo>
                  <a:pt x="1498" y="27"/>
                </a:lnTo>
                <a:lnTo>
                  <a:pt x="1557" y="13"/>
                </a:lnTo>
                <a:lnTo>
                  <a:pt x="1618" y="4"/>
                </a:lnTo>
                <a:lnTo>
                  <a:pt x="1680" y="0"/>
                </a:lnTo>
                <a:close/>
              </a:path>
            </a:pathLst>
          </a:custGeom>
          <a:solidFill>
            <a:schemeClr val="bg1"/>
          </a:solidFill>
          <a:ln w="31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3366"/>
              </a:solidFill>
              <a:latin typeface="Garamond"/>
              <a:cs typeface="Garamond"/>
            </a:endParaRPr>
          </a:p>
        </p:txBody>
      </p:sp>
      <p:sp>
        <p:nvSpPr>
          <p:cNvPr id="2" name="TextBox 1"/>
          <p:cNvSpPr txBox="1"/>
          <p:nvPr/>
        </p:nvSpPr>
        <p:spPr>
          <a:xfrm>
            <a:off x="762000" y="209550"/>
            <a:ext cx="7315200" cy="584776"/>
          </a:xfrm>
          <a:prstGeom prst="rect">
            <a:avLst/>
          </a:prstGeom>
          <a:noFill/>
        </p:spPr>
        <p:txBody>
          <a:bodyPr wrap="square" rtlCol="0">
            <a:spAutoFit/>
          </a:bodyPr>
          <a:lstStyle/>
          <a:p>
            <a:pPr algn="ctr"/>
            <a:r>
              <a:rPr lang="en-US" sz="3200" b="1" dirty="0">
                <a:solidFill>
                  <a:schemeClr val="accent1"/>
                </a:solidFill>
                <a:latin typeface="Garamond"/>
                <a:cs typeface="Garamond"/>
              </a:rPr>
              <a:t>Database Level OBJECTIVES</a:t>
            </a:r>
          </a:p>
        </p:txBody>
      </p:sp>
    </p:spTree>
    <p:extLst>
      <p:ext uri="{BB962C8B-B14F-4D97-AF65-F5344CB8AC3E}">
        <p14:creationId xmlns:p14="http://schemas.microsoft.com/office/powerpoint/2010/main" val="93679184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148" b="1148"/>
          <a:stretch>
            <a:fillRect/>
          </a:stretch>
        </p:blipFill>
        <p:spPr/>
      </p:pic>
      <p:sp>
        <p:nvSpPr>
          <p:cNvPr id="15" name="Rectangle 14"/>
          <p:cNvSpPr/>
          <p:nvPr/>
        </p:nvSpPr>
        <p:spPr>
          <a:xfrm>
            <a:off x="0" y="0"/>
            <a:ext cx="9144000" cy="5143500"/>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D66C5"/>
              </a:solidFill>
              <a:latin typeface="Garamond"/>
              <a:cs typeface="Garamond"/>
            </a:endParaRPr>
          </a:p>
        </p:txBody>
      </p:sp>
      <p:cxnSp>
        <p:nvCxnSpPr>
          <p:cNvPr id="12" name="Straight Connector 11"/>
          <p:cNvCxnSpPr/>
          <p:nvPr/>
        </p:nvCxnSpPr>
        <p:spPr>
          <a:xfrm>
            <a:off x="4381500" y="742950"/>
            <a:ext cx="381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381500" y="742950"/>
            <a:ext cx="381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3"/>
          <p:cNvSpPr txBox="1">
            <a:spLocks/>
          </p:cNvSpPr>
          <p:nvPr/>
        </p:nvSpPr>
        <p:spPr>
          <a:xfrm>
            <a:off x="614086" y="57150"/>
            <a:ext cx="7801537"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600" b="0" i="0" kern="1200" spc="-150">
                <a:solidFill>
                  <a:schemeClr val="bg1">
                    <a:lumMod val="10000"/>
                  </a:schemeClr>
                </a:solidFill>
                <a:latin typeface="Roboto Slab Regular" pitchFamily="2" charset="0"/>
                <a:ea typeface="Roboto Light"/>
                <a:cs typeface="Roboto Slab Regular" pitchFamily="2" charset="0"/>
              </a:defRPr>
            </a:lvl1pPr>
          </a:lstStyle>
          <a:p>
            <a:r>
              <a:rPr lang="en-US" sz="2400" b="1" dirty="0">
                <a:solidFill>
                  <a:schemeClr val="accent1"/>
                </a:solidFill>
                <a:latin typeface="Garamond"/>
                <a:cs typeface="Garamond"/>
              </a:rPr>
              <a:t>Data Handling </a:t>
            </a:r>
            <a:r>
              <a:rPr lang="mr-IN" sz="2400" b="1" dirty="0">
                <a:solidFill>
                  <a:schemeClr val="accent1"/>
                </a:solidFill>
                <a:latin typeface="Garamond"/>
                <a:cs typeface="Garamond"/>
              </a:rPr>
              <a:t>–</a:t>
            </a:r>
            <a:r>
              <a:rPr lang="en-US" sz="2400" b="1" dirty="0">
                <a:solidFill>
                  <a:schemeClr val="accent1"/>
                </a:solidFill>
                <a:latin typeface="Garamond"/>
                <a:cs typeface="Garamond"/>
              </a:rPr>
              <a:t> Tenant, Domain, </a:t>
            </a:r>
          </a:p>
          <a:p>
            <a:r>
              <a:rPr lang="en-US" sz="2400" b="1" dirty="0">
                <a:solidFill>
                  <a:schemeClr val="accent1"/>
                </a:solidFill>
                <a:latin typeface="Garamond"/>
                <a:cs typeface="Garamond"/>
              </a:rPr>
              <a:t>Application, Database, Table (Row &amp; Column) Level</a:t>
            </a:r>
          </a:p>
        </p:txBody>
      </p:sp>
      <p:sp>
        <p:nvSpPr>
          <p:cNvPr id="8" name="Bent Arrow 144">
            <a:extLst>
              <a:ext uri="{FF2B5EF4-FFF2-40B4-BE49-F238E27FC236}">
                <a16:creationId xmlns:a16="http://schemas.microsoft.com/office/drawing/2014/main" id="{74C5980E-DD73-44AA-A3F8-E160ABC261EC}"/>
              </a:ext>
            </a:extLst>
          </p:cNvPr>
          <p:cNvSpPr/>
          <p:nvPr/>
        </p:nvSpPr>
        <p:spPr>
          <a:xfrm rot="16200000" flipH="1" flipV="1">
            <a:off x="6553725" y="2528273"/>
            <a:ext cx="218943" cy="291230"/>
          </a:xfrm>
          <a:prstGeom prst="ben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rgbClr val="0D66C5"/>
              </a:solidFill>
              <a:latin typeface="Garamond"/>
              <a:cs typeface="Garamond"/>
            </a:endParaRPr>
          </a:p>
        </p:txBody>
      </p:sp>
      <p:grpSp>
        <p:nvGrpSpPr>
          <p:cNvPr id="9" name="Group 8">
            <a:extLst>
              <a:ext uri="{FF2B5EF4-FFF2-40B4-BE49-F238E27FC236}">
                <a16:creationId xmlns:a16="http://schemas.microsoft.com/office/drawing/2014/main" id="{FFFDF061-DE0B-4A20-B7FE-7496BCA2F63E}"/>
              </a:ext>
            </a:extLst>
          </p:cNvPr>
          <p:cNvGrpSpPr/>
          <p:nvPr/>
        </p:nvGrpSpPr>
        <p:grpSpPr>
          <a:xfrm>
            <a:off x="228600" y="1017115"/>
            <a:ext cx="8915400" cy="3993035"/>
            <a:chOff x="626992" y="1196280"/>
            <a:chExt cx="8458027" cy="3993036"/>
          </a:xfrm>
        </p:grpSpPr>
        <p:sp>
          <p:nvSpPr>
            <p:cNvPr id="10" name="Down Arrow 88">
              <a:extLst>
                <a:ext uri="{FF2B5EF4-FFF2-40B4-BE49-F238E27FC236}">
                  <a16:creationId xmlns:a16="http://schemas.microsoft.com/office/drawing/2014/main" id="{C6508EAE-3D24-4C81-84B8-D08C7504C46A}"/>
                </a:ext>
              </a:extLst>
            </p:cNvPr>
            <p:cNvSpPr/>
            <p:nvPr/>
          </p:nvSpPr>
          <p:spPr>
            <a:xfrm flipH="1">
              <a:off x="6901722" y="3833436"/>
              <a:ext cx="406287" cy="338735"/>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rgbClr val="0D66C5"/>
                </a:solidFill>
                <a:latin typeface="Garamond"/>
                <a:cs typeface="Garamond"/>
              </a:endParaRPr>
            </a:p>
          </p:txBody>
        </p:sp>
        <p:sp>
          <p:nvSpPr>
            <p:cNvPr id="11" name="Bent Arrow 144">
              <a:extLst>
                <a:ext uri="{FF2B5EF4-FFF2-40B4-BE49-F238E27FC236}">
                  <a16:creationId xmlns:a16="http://schemas.microsoft.com/office/drawing/2014/main" id="{098E9141-C9F7-468F-888D-2FC7BD270545}"/>
                </a:ext>
              </a:extLst>
            </p:cNvPr>
            <p:cNvSpPr/>
            <p:nvPr/>
          </p:nvSpPr>
          <p:spPr>
            <a:xfrm rot="16200000" flipH="1" flipV="1">
              <a:off x="2137540" y="1282864"/>
              <a:ext cx="218943" cy="291230"/>
            </a:xfrm>
            <a:prstGeom prst="ben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rgbClr val="0D66C5"/>
                </a:solidFill>
                <a:latin typeface="Garamond"/>
                <a:cs typeface="Garamond"/>
              </a:endParaRPr>
            </a:p>
          </p:txBody>
        </p:sp>
        <p:sp>
          <p:nvSpPr>
            <p:cNvPr id="13" name="TextBox 12">
              <a:extLst>
                <a:ext uri="{FF2B5EF4-FFF2-40B4-BE49-F238E27FC236}">
                  <a16:creationId xmlns:a16="http://schemas.microsoft.com/office/drawing/2014/main" id="{A8F56DA5-878A-40B7-B1E8-C86290FB1B61}"/>
                </a:ext>
              </a:extLst>
            </p:cNvPr>
            <p:cNvSpPr txBox="1"/>
            <p:nvPr/>
          </p:nvSpPr>
          <p:spPr>
            <a:xfrm flipH="1">
              <a:off x="626992" y="3034624"/>
              <a:ext cx="1445817" cy="1384995"/>
            </a:xfrm>
            <a:prstGeom prst="rect">
              <a:avLst/>
            </a:prstGeom>
            <a:noFill/>
          </p:spPr>
          <p:txBody>
            <a:bodyPr wrap="square" rtlCol="0">
              <a:spAutoFit/>
            </a:bodyPr>
            <a:lstStyle/>
            <a:p>
              <a:pPr marL="171450" indent="-171450">
                <a:buFont typeface="Wingdings" charset="2"/>
                <a:buChar char="§"/>
              </a:pPr>
              <a:r>
                <a:rPr lang="en-US" sz="1200" dirty="0">
                  <a:solidFill>
                    <a:schemeClr val="accent2"/>
                  </a:solidFill>
                  <a:latin typeface="Garamond"/>
                  <a:cs typeface="Garamond"/>
                </a:rPr>
                <a:t>Create an AD group that includes all users</a:t>
              </a:r>
            </a:p>
            <a:p>
              <a:pPr marL="171450" indent="-171450">
                <a:buFont typeface="Wingdings" charset="2"/>
                <a:buChar char="§"/>
              </a:pPr>
              <a:endParaRPr lang="en-US" sz="1200" dirty="0">
                <a:solidFill>
                  <a:schemeClr val="accent2"/>
                </a:solidFill>
                <a:latin typeface="Garamond"/>
                <a:cs typeface="Garamond"/>
              </a:endParaRPr>
            </a:p>
            <a:p>
              <a:pPr marL="171450" indent="-171450">
                <a:buFont typeface="Wingdings" charset="2"/>
                <a:buChar char="§"/>
              </a:pPr>
              <a:r>
                <a:rPr lang="en-US" sz="1200" dirty="0">
                  <a:solidFill>
                    <a:schemeClr val="accent2"/>
                  </a:solidFill>
                  <a:latin typeface="Garamond"/>
                  <a:cs typeface="Garamond"/>
                </a:rPr>
                <a:t>Resources common across org will be shared across users </a:t>
              </a:r>
            </a:p>
          </p:txBody>
        </p:sp>
        <p:sp>
          <p:nvSpPr>
            <p:cNvPr id="14" name="Bent Arrow 144">
              <a:extLst>
                <a:ext uri="{FF2B5EF4-FFF2-40B4-BE49-F238E27FC236}">
                  <a16:creationId xmlns:a16="http://schemas.microsoft.com/office/drawing/2014/main" id="{9E80150C-04C2-4B01-BA8C-54E733CA4FC7}"/>
                </a:ext>
              </a:extLst>
            </p:cNvPr>
            <p:cNvSpPr/>
            <p:nvPr/>
          </p:nvSpPr>
          <p:spPr>
            <a:xfrm rot="16200000" flipH="1" flipV="1">
              <a:off x="3650976" y="1697273"/>
              <a:ext cx="218943" cy="291230"/>
            </a:xfrm>
            <a:prstGeom prst="ben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rgbClr val="0D66C5"/>
                </a:solidFill>
                <a:latin typeface="Garamond"/>
                <a:cs typeface="Garamond"/>
              </a:endParaRPr>
            </a:p>
          </p:txBody>
        </p:sp>
        <p:sp>
          <p:nvSpPr>
            <p:cNvPr id="16" name="Bent Arrow 144">
              <a:extLst>
                <a:ext uri="{FF2B5EF4-FFF2-40B4-BE49-F238E27FC236}">
                  <a16:creationId xmlns:a16="http://schemas.microsoft.com/office/drawing/2014/main" id="{F11000B6-F022-49D0-BD81-87CE232570A2}"/>
                </a:ext>
              </a:extLst>
            </p:cNvPr>
            <p:cNvSpPr/>
            <p:nvPr/>
          </p:nvSpPr>
          <p:spPr>
            <a:xfrm rot="16200000" flipH="1" flipV="1">
              <a:off x="5111531" y="2115265"/>
              <a:ext cx="218943" cy="291230"/>
            </a:xfrm>
            <a:prstGeom prst="ben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rgbClr val="0D66C5"/>
                </a:solidFill>
                <a:latin typeface="Garamond"/>
                <a:cs typeface="Garamond"/>
              </a:endParaRPr>
            </a:p>
          </p:txBody>
        </p:sp>
        <p:grpSp>
          <p:nvGrpSpPr>
            <p:cNvPr id="17" name="Group 16">
              <a:extLst>
                <a:ext uri="{FF2B5EF4-FFF2-40B4-BE49-F238E27FC236}">
                  <a16:creationId xmlns:a16="http://schemas.microsoft.com/office/drawing/2014/main" id="{DE177606-7A9F-4272-AAA2-28633BF46301}"/>
                </a:ext>
              </a:extLst>
            </p:cNvPr>
            <p:cNvGrpSpPr/>
            <p:nvPr/>
          </p:nvGrpSpPr>
          <p:grpSpPr>
            <a:xfrm>
              <a:off x="700187" y="1196280"/>
              <a:ext cx="7144381" cy="2594465"/>
              <a:chOff x="700187" y="1196280"/>
              <a:chExt cx="7144381" cy="2594465"/>
            </a:xfrm>
          </p:grpSpPr>
          <p:grpSp>
            <p:nvGrpSpPr>
              <p:cNvPr id="23" name="Group 22">
                <a:extLst>
                  <a:ext uri="{FF2B5EF4-FFF2-40B4-BE49-F238E27FC236}">
                    <a16:creationId xmlns:a16="http://schemas.microsoft.com/office/drawing/2014/main" id="{DA440462-0C78-4C58-B2EE-045D50F9A398}"/>
                  </a:ext>
                </a:extLst>
              </p:cNvPr>
              <p:cNvGrpSpPr/>
              <p:nvPr/>
            </p:nvGrpSpPr>
            <p:grpSpPr>
              <a:xfrm>
                <a:off x="6499282" y="2409301"/>
                <a:ext cx="1345286" cy="1375651"/>
                <a:chOff x="6668046" y="2879114"/>
                <a:chExt cx="1345286" cy="1375651"/>
              </a:xfrm>
            </p:grpSpPr>
            <p:sp>
              <p:nvSpPr>
                <p:cNvPr id="53" name="Rounded Rectangle 7">
                  <a:extLst>
                    <a:ext uri="{FF2B5EF4-FFF2-40B4-BE49-F238E27FC236}">
                      <a16:creationId xmlns:a16="http://schemas.microsoft.com/office/drawing/2014/main" id="{19B82A7A-1BB7-47F7-9DD5-477246F44A1A}"/>
                    </a:ext>
                  </a:extLst>
                </p:cNvPr>
                <p:cNvSpPr/>
                <p:nvPr/>
              </p:nvSpPr>
              <p:spPr>
                <a:xfrm flipH="1">
                  <a:off x="6668046" y="2879114"/>
                  <a:ext cx="1345286" cy="1375651"/>
                </a:xfrm>
                <a:prstGeom prst="roundRect">
                  <a:avLst>
                    <a:gd name="adj" fmla="val 527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rgbClr val="0D66C5"/>
                    </a:solidFill>
                    <a:latin typeface="Garamond"/>
                    <a:cs typeface="Garamond"/>
                  </a:endParaRPr>
                </a:p>
              </p:txBody>
            </p:sp>
            <p:sp>
              <p:nvSpPr>
                <p:cNvPr id="54" name="TextBox 53">
                  <a:extLst>
                    <a:ext uri="{FF2B5EF4-FFF2-40B4-BE49-F238E27FC236}">
                      <a16:creationId xmlns:a16="http://schemas.microsoft.com/office/drawing/2014/main" id="{FFB41D5E-722C-4919-811B-A71815331489}"/>
                    </a:ext>
                  </a:extLst>
                </p:cNvPr>
                <p:cNvSpPr txBox="1"/>
                <p:nvPr/>
              </p:nvSpPr>
              <p:spPr>
                <a:xfrm flipH="1">
                  <a:off x="6866680" y="3849444"/>
                  <a:ext cx="928459" cy="276999"/>
                </a:xfrm>
                <a:prstGeom prst="rect">
                  <a:avLst/>
                </a:prstGeom>
                <a:noFill/>
              </p:spPr>
              <p:txBody>
                <a:bodyPr wrap="none" rtlCol="0">
                  <a:spAutoFit/>
                </a:bodyPr>
                <a:lstStyle/>
                <a:p>
                  <a:pPr algn="ctr"/>
                  <a:r>
                    <a:rPr lang="en-IN" sz="1200" dirty="0">
                      <a:solidFill>
                        <a:srgbClr val="FFFFFF"/>
                      </a:solidFill>
                      <a:latin typeface="Garamond"/>
                      <a:cs typeface="Garamond"/>
                    </a:rPr>
                    <a:t>Table - Row</a:t>
                  </a:r>
                </a:p>
              </p:txBody>
            </p:sp>
            <p:sp>
              <p:nvSpPr>
                <p:cNvPr id="55" name="Freeform 34">
                  <a:extLst>
                    <a:ext uri="{FF2B5EF4-FFF2-40B4-BE49-F238E27FC236}">
                      <a16:creationId xmlns:a16="http://schemas.microsoft.com/office/drawing/2014/main" id="{704C3AF9-DCF0-4FEF-A263-9D67FDFCB5D5}"/>
                    </a:ext>
                  </a:extLst>
                </p:cNvPr>
                <p:cNvSpPr>
                  <a:spLocks/>
                </p:cNvSpPr>
                <p:nvPr/>
              </p:nvSpPr>
              <p:spPr bwMode="auto">
                <a:xfrm rot="16200000" flipH="1">
                  <a:off x="7296606" y="2965647"/>
                  <a:ext cx="186242" cy="518614"/>
                </a:xfrm>
                <a:custGeom>
                  <a:avLst/>
                  <a:gdLst>
                    <a:gd name="T0" fmla="*/ 82 w 247"/>
                    <a:gd name="T1" fmla="*/ 0 h 436"/>
                    <a:gd name="T2" fmla="*/ 165 w 247"/>
                    <a:gd name="T3" fmla="*/ 0 h 436"/>
                    <a:gd name="T4" fmla="*/ 180 w 247"/>
                    <a:gd name="T5" fmla="*/ 5 h 436"/>
                    <a:gd name="T6" fmla="*/ 191 w 247"/>
                    <a:gd name="T7" fmla="*/ 15 h 436"/>
                    <a:gd name="T8" fmla="*/ 195 w 247"/>
                    <a:gd name="T9" fmla="*/ 31 h 436"/>
                    <a:gd name="T10" fmla="*/ 195 w 247"/>
                    <a:gd name="T11" fmla="*/ 286 h 436"/>
                    <a:gd name="T12" fmla="*/ 228 w 247"/>
                    <a:gd name="T13" fmla="*/ 286 h 436"/>
                    <a:gd name="T14" fmla="*/ 233 w 247"/>
                    <a:gd name="T15" fmla="*/ 286 h 436"/>
                    <a:gd name="T16" fmla="*/ 239 w 247"/>
                    <a:gd name="T17" fmla="*/ 289 h 436"/>
                    <a:gd name="T18" fmla="*/ 242 w 247"/>
                    <a:gd name="T19" fmla="*/ 292 h 436"/>
                    <a:gd name="T20" fmla="*/ 245 w 247"/>
                    <a:gd name="T21" fmla="*/ 297 h 436"/>
                    <a:gd name="T22" fmla="*/ 247 w 247"/>
                    <a:gd name="T23" fmla="*/ 303 h 436"/>
                    <a:gd name="T24" fmla="*/ 247 w 247"/>
                    <a:gd name="T25" fmla="*/ 307 h 436"/>
                    <a:gd name="T26" fmla="*/ 245 w 247"/>
                    <a:gd name="T27" fmla="*/ 314 h 436"/>
                    <a:gd name="T28" fmla="*/ 244 w 247"/>
                    <a:gd name="T29" fmla="*/ 318 h 436"/>
                    <a:gd name="T30" fmla="*/ 154 w 247"/>
                    <a:gd name="T31" fmla="*/ 422 h 436"/>
                    <a:gd name="T32" fmla="*/ 141 w 247"/>
                    <a:gd name="T33" fmla="*/ 433 h 436"/>
                    <a:gd name="T34" fmla="*/ 124 w 247"/>
                    <a:gd name="T35" fmla="*/ 436 h 436"/>
                    <a:gd name="T36" fmla="*/ 106 w 247"/>
                    <a:gd name="T37" fmla="*/ 433 h 436"/>
                    <a:gd name="T38" fmla="*/ 92 w 247"/>
                    <a:gd name="T39" fmla="*/ 422 h 436"/>
                    <a:gd name="T40" fmla="*/ 5 w 247"/>
                    <a:gd name="T41" fmla="*/ 318 h 436"/>
                    <a:gd name="T42" fmla="*/ 2 w 247"/>
                    <a:gd name="T43" fmla="*/ 314 h 436"/>
                    <a:gd name="T44" fmla="*/ 0 w 247"/>
                    <a:gd name="T45" fmla="*/ 307 h 436"/>
                    <a:gd name="T46" fmla="*/ 0 w 247"/>
                    <a:gd name="T47" fmla="*/ 303 h 436"/>
                    <a:gd name="T48" fmla="*/ 2 w 247"/>
                    <a:gd name="T49" fmla="*/ 297 h 436"/>
                    <a:gd name="T50" fmla="*/ 5 w 247"/>
                    <a:gd name="T51" fmla="*/ 292 h 436"/>
                    <a:gd name="T52" fmla="*/ 8 w 247"/>
                    <a:gd name="T53" fmla="*/ 289 h 436"/>
                    <a:gd name="T54" fmla="*/ 14 w 247"/>
                    <a:gd name="T55" fmla="*/ 286 h 436"/>
                    <a:gd name="T56" fmla="*/ 18 w 247"/>
                    <a:gd name="T57" fmla="*/ 286 h 436"/>
                    <a:gd name="T58" fmla="*/ 51 w 247"/>
                    <a:gd name="T59" fmla="*/ 286 h 436"/>
                    <a:gd name="T60" fmla="*/ 51 w 247"/>
                    <a:gd name="T61" fmla="*/ 31 h 436"/>
                    <a:gd name="T62" fmla="*/ 56 w 247"/>
                    <a:gd name="T63" fmla="*/ 15 h 436"/>
                    <a:gd name="T64" fmla="*/ 67 w 247"/>
                    <a:gd name="T65" fmla="*/ 5 h 436"/>
                    <a:gd name="T66" fmla="*/ 82 w 247"/>
                    <a:gd name="T67" fmla="*/ 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7" h="436">
                      <a:moveTo>
                        <a:pt x="82" y="0"/>
                      </a:moveTo>
                      <a:lnTo>
                        <a:pt x="165" y="0"/>
                      </a:lnTo>
                      <a:lnTo>
                        <a:pt x="180" y="5"/>
                      </a:lnTo>
                      <a:lnTo>
                        <a:pt x="191" y="15"/>
                      </a:lnTo>
                      <a:lnTo>
                        <a:pt x="195" y="31"/>
                      </a:lnTo>
                      <a:lnTo>
                        <a:pt x="195" y="286"/>
                      </a:lnTo>
                      <a:lnTo>
                        <a:pt x="228" y="286"/>
                      </a:lnTo>
                      <a:lnTo>
                        <a:pt x="233" y="286"/>
                      </a:lnTo>
                      <a:lnTo>
                        <a:pt x="239" y="289"/>
                      </a:lnTo>
                      <a:lnTo>
                        <a:pt x="242" y="292"/>
                      </a:lnTo>
                      <a:lnTo>
                        <a:pt x="245" y="297"/>
                      </a:lnTo>
                      <a:lnTo>
                        <a:pt x="247" y="303"/>
                      </a:lnTo>
                      <a:lnTo>
                        <a:pt x="247" y="307"/>
                      </a:lnTo>
                      <a:lnTo>
                        <a:pt x="245" y="314"/>
                      </a:lnTo>
                      <a:lnTo>
                        <a:pt x="244" y="318"/>
                      </a:lnTo>
                      <a:lnTo>
                        <a:pt x="154" y="422"/>
                      </a:lnTo>
                      <a:lnTo>
                        <a:pt x="141" y="433"/>
                      </a:lnTo>
                      <a:lnTo>
                        <a:pt x="124" y="436"/>
                      </a:lnTo>
                      <a:lnTo>
                        <a:pt x="106" y="433"/>
                      </a:lnTo>
                      <a:lnTo>
                        <a:pt x="92" y="422"/>
                      </a:lnTo>
                      <a:lnTo>
                        <a:pt x="5" y="318"/>
                      </a:lnTo>
                      <a:lnTo>
                        <a:pt x="2" y="314"/>
                      </a:lnTo>
                      <a:lnTo>
                        <a:pt x="0" y="307"/>
                      </a:lnTo>
                      <a:lnTo>
                        <a:pt x="0" y="303"/>
                      </a:lnTo>
                      <a:lnTo>
                        <a:pt x="2" y="297"/>
                      </a:lnTo>
                      <a:lnTo>
                        <a:pt x="5" y="292"/>
                      </a:lnTo>
                      <a:lnTo>
                        <a:pt x="8" y="289"/>
                      </a:lnTo>
                      <a:lnTo>
                        <a:pt x="14" y="286"/>
                      </a:lnTo>
                      <a:lnTo>
                        <a:pt x="18" y="286"/>
                      </a:lnTo>
                      <a:lnTo>
                        <a:pt x="51" y="286"/>
                      </a:lnTo>
                      <a:lnTo>
                        <a:pt x="51" y="31"/>
                      </a:lnTo>
                      <a:lnTo>
                        <a:pt x="56" y="15"/>
                      </a:lnTo>
                      <a:lnTo>
                        <a:pt x="67" y="5"/>
                      </a:lnTo>
                      <a:lnTo>
                        <a:pt x="82"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350" dirty="0">
                    <a:solidFill>
                      <a:srgbClr val="0D66C5"/>
                    </a:solidFill>
                    <a:latin typeface="Garamond"/>
                    <a:cs typeface="Garamond"/>
                  </a:endParaRPr>
                </a:p>
              </p:txBody>
            </p:sp>
            <p:grpSp>
              <p:nvGrpSpPr>
                <p:cNvPr id="56" name="Group 55">
                  <a:extLst>
                    <a:ext uri="{FF2B5EF4-FFF2-40B4-BE49-F238E27FC236}">
                      <a16:creationId xmlns:a16="http://schemas.microsoft.com/office/drawing/2014/main" id="{8B17F7BB-A056-4F08-9C85-189E108194F1}"/>
                    </a:ext>
                  </a:extLst>
                </p:cNvPr>
                <p:cNvGrpSpPr/>
                <p:nvPr/>
              </p:nvGrpSpPr>
              <p:grpSpPr>
                <a:xfrm flipH="1">
                  <a:off x="6897363" y="3325228"/>
                  <a:ext cx="421830" cy="409126"/>
                  <a:chOff x="7843838" y="1665288"/>
                  <a:chExt cx="550863" cy="692150"/>
                </a:xfrm>
                <a:solidFill>
                  <a:schemeClr val="bg1"/>
                </a:solidFill>
              </p:grpSpPr>
              <p:sp>
                <p:nvSpPr>
                  <p:cNvPr id="62" name="Freeform 35">
                    <a:extLst>
                      <a:ext uri="{FF2B5EF4-FFF2-40B4-BE49-F238E27FC236}">
                        <a16:creationId xmlns:a16="http://schemas.microsoft.com/office/drawing/2014/main" id="{C9F1ED10-D5BF-434D-ACD0-25D5C5BB09B3}"/>
                      </a:ext>
                    </a:extLst>
                  </p:cNvPr>
                  <p:cNvSpPr>
                    <a:spLocks noEditPoints="1"/>
                  </p:cNvSpPr>
                  <p:nvPr/>
                </p:nvSpPr>
                <p:spPr bwMode="auto">
                  <a:xfrm>
                    <a:off x="7843838" y="1665288"/>
                    <a:ext cx="550863" cy="153988"/>
                  </a:xfrm>
                  <a:custGeom>
                    <a:avLst/>
                    <a:gdLst>
                      <a:gd name="T0" fmla="*/ 221 w 347"/>
                      <a:gd name="T1" fmla="*/ 49 h 97"/>
                      <a:gd name="T2" fmla="*/ 221 w 347"/>
                      <a:gd name="T3" fmla="*/ 74 h 97"/>
                      <a:gd name="T4" fmla="*/ 300 w 347"/>
                      <a:gd name="T5" fmla="*/ 74 h 97"/>
                      <a:gd name="T6" fmla="*/ 300 w 347"/>
                      <a:gd name="T7" fmla="*/ 49 h 97"/>
                      <a:gd name="T8" fmla="*/ 221 w 347"/>
                      <a:gd name="T9" fmla="*/ 49 h 97"/>
                      <a:gd name="T10" fmla="*/ 34 w 347"/>
                      <a:gd name="T11" fmla="*/ 21 h 97"/>
                      <a:gd name="T12" fmla="*/ 29 w 347"/>
                      <a:gd name="T13" fmla="*/ 21 h 97"/>
                      <a:gd name="T14" fmla="*/ 26 w 347"/>
                      <a:gd name="T15" fmla="*/ 24 h 97"/>
                      <a:gd name="T16" fmla="*/ 23 w 347"/>
                      <a:gd name="T17" fmla="*/ 28 h 97"/>
                      <a:gd name="T18" fmla="*/ 22 w 347"/>
                      <a:gd name="T19" fmla="*/ 32 h 97"/>
                      <a:gd name="T20" fmla="*/ 23 w 347"/>
                      <a:gd name="T21" fmla="*/ 37 h 97"/>
                      <a:gd name="T22" fmla="*/ 26 w 347"/>
                      <a:gd name="T23" fmla="*/ 40 h 97"/>
                      <a:gd name="T24" fmla="*/ 29 w 347"/>
                      <a:gd name="T25" fmla="*/ 43 h 97"/>
                      <a:gd name="T26" fmla="*/ 34 w 347"/>
                      <a:gd name="T27" fmla="*/ 43 h 97"/>
                      <a:gd name="T28" fmla="*/ 38 w 347"/>
                      <a:gd name="T29" fmla="*/ 43 h 97"/>
                      <a:gd name="T30" fmla="*/ 41 w 347"/>
                      <a:gd name="T31" fmla="*/ 40 h 97"/>
                      <a:gd name="T32" fmla="*/ 44 w 347"/>
                      <a:gd name="T33" fmla="*/ 37 h 97"/>
                      <a:gd name="T34" fmla="*/ 44 w 347"/>
                      <a:gd name="T35" fmla="*/ 32 h 97"/>
                      <a:gd name="T36" fmla="*/ 44 w 347"/>
                      <a:gd name="T37" fmla="*/ 28 h 97"/>
                      <a:gd name="T38" fmla="*/ 41 w 347"/>
                      <a:gd name="T39" fmla="*/ 24 h 97"/>
                      <a:gd name="T40" fmla="*/ 38 w 347"/>
                      <a:gd name="T41" fmla="*/ 21 h 97"/>
                      <a:gd name="T42" fmla="*/ 34 w 347"/>
                      <a:gd name="T43" fmla="*/ 21 h 97"/>
                      <a:gd name="T44" fmla="*/ 19 w 347"/>
                      <a:gd name="T45" fmla="*/ 0 h 97"/>
                      <a:gd name="T46" fmla="*/ 329 w 347"/>
                      <a:gd name="T47" fmla="*/ 0 h 97"/>
                      <a:gd name="T48" fmla="*/ 335 w 347"/>
                      <a:gd name="T49" fmla="*/ 2 h 97"/>
                      <a:gd name="T50" fmla="*/ 339 w 347"/>
                      <a:gd name="T51" fmla="*/ 3 h 97"/>
                      <a:gd name="T52" fmla="*/ 344 w 347"/>
                      <a:gd name="T53" fmla="*/ 8 h 97"/>
                      <a:gd name="T54" fmla="*/ 347 w 347"/>
                      <a:gd name="T55" fmla="*/ 12 h 97"/>
                      <a:gd name="T56" fmla="*/ 347 w 347"/>
                      <a:gd name="T57" fmla="*/ 18 h 97"/>
                      <a:gd name="T58" fmla="*/ 347 w 347"/>
                      <a:gd name="T59" fmla="*/ 79 h 97"/>
                      <a:gd name="T60" fmla="*/ 347 w 347"/>
                      <a:gd name="T61" fmla="*/ 85 h 97"/>
                      <a:gd name="T62" fmla="*/ 344 w 347"/>
                      <a:gd name="T63" fmla="*/ 90 h 97"/>
                      <a:gd name="T64" fmla="*/ 339 w 347"/>
                      <a:gd name="T65" fmla="*/ 94 h 97"/>
                      <a:gd name="T66" fmla="*/ 335 w 347"/>
                      <a:gd name="T67" fmla="*/ 97 h 97"/>
                      <a:gd name="T68" fmla="*/ 329 w 347"/>
                      <a:gd name="T69" fmla="*/ 97 h 97"/>
                      <a:gd name="T70" fmla="*/ 19 w 347"/>
                      <a:gd name="T71" fmla="*/ 97 h 97"/>
                      <a:gd name="T72" fmla="*/ 12 w 347"/>
                      <a:gd name="T73" fmla="*/ 97 h 97"/>
                      <a:gd name="T74" fmla="*/ 8 w 347"/>
                      <a:gd name="T75" fmla="*/ 94 h 97"/>
                      <a:gd name="T76" fmla="*/ 5 w 347"/>
                      <a:gd name="T77" fmla="*/ 90 h 97"/>
                      <a:gd name="T78" fmla="*/ 2 w 347"/>
                      <a:gd name="T79" fmla="*/ 85 h 97"/>
                      <a:gd name="T80" fmla="*/ 0 w 347"/>
                      <a:gd name="T81" fmla="*/ 79 h 97"/>
                      <a:gd name="T82" fmla="*/ 0 w 347"/>
                      <a:gd name="T83" fmla="*/ 18 h 97"/>
                      <a:gd name="T84" fmla="*/ 2 w 347"/>
                      <a:gd name="T85" fmla="*/ 12 h 97"/>
                      <a:gd name="T86" fmla="*/ 5 w 347"/>
                      <a:gd name="T87" fmla="*/ 8 h 97"/>
                      <a:gd name="T88" fmla="*/ 8 w 347"/>
                      <a:gd name="T89" fmla="*/ 3 h 97"/>
                      <a:gd name="T90" fmla="*/ 12 w 347"/>
                      <a:gd name="T91" fmla="*/ 2 h 97"/>
                      <a:gd name="T92" fmla="*/ 19 w 347"/>
                      <a:gd name="T9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7" h="97">
                        <a:moveTo>
                          <a:pt x="221" y="49"/>
                        </a:moveTo>
                        <a:lnTo>
                          <a:pt x="221" y="74"/>
                        </a:lnTo>
                        <a:lnTo>
                          <a:pt x="300" y="74"/>
                        </a:lnTo>
                        <a:lnTo>
                          <a:pt x="300" y="49"/>
                        </a:lnTo>
                        <a:lnTo>
                          <a:pt x="221" y="49"/>
                        </a:lnTo>
                        <a:close/>
                        <a:moveTo>
                          <a:pt x="34" y="21"/>
                        </a:moveTo>
                        <a:lnTo>
                          <a:pt x="29" y="21"/>
                        </a:lnTo>
                        <a:lnTo>
                          <a:pt x="26" y="24"/>
                        </a:lnTo>
                        <a:lnTo>
                          <a:pt x="23" y="28"/>
                        </a:lnTo>
                        <a:lnTo>
                          <a:pt x="22" y="32"/>
                        </a:lnTo>
                        <a:lnTo>
                          <a:pt x="23" y="37"/>
                        </a:lnTo>
                        <a:lnTo>
                          <a:pt x="26" y="40"/>
                        </a:lnTo>
                        <a:lnTo>
                          <a:pt x="29" y="43"/>
                        </a:lnTo>
                        <a:lnTo>
                          <a:pt x="34" y="43"/>
                        </a:lnTo>
                        <a:lnTo>
                          <a:pt x="38" y="43"/>
                        </a:lnTo>
                        <a:lnTo>
                          <a:pt x="41" y="40"/>
                        </a:lnTo>
                        <a:lnTo>
                          <a:pt x="44" y="37"/>
                        </a:lnTo>
                        <a:lnTo>
                          <a:pt x="44" y="32"/>
                        </a:lnTo>
                        <a:lnTo>
                          <a:pt x="44" y="28"/>
                        </a:lnTo>
                        <a:lnTo>
                          <a:pt x="41" y="24"/>
                        </a:lnTo>
                        <a:lnTo>
                          <a:pt x="38" y="21"/>
                        </a:lnTo>
                        <a:lnTo>
                          <a:pt x="34" y="21"/>
                        </a:lnTo>
                        <a:close/>
                        <a:moveTo>
                          <a:pt x="19" y="0"/>
                        </a:moveTo>
                        <a:lnTo>
                          <a:pt x="329" y="0"/>
                        </a:lnTo>
                        <a:lnTo>
                          <a:pt x="335" y="2"/>
                        </a:lnTo>
                        <a:lnTo>
                          <a:pt x="339" y="3"/>
                        </a:lnTo>
                        <a:lnTo>
                          <a:pt x="344" y="8"/>
                        </a:lnTo>
                        <a:lnTo>
                          <a:pt x="347" y="12"/>
                        </a:lnTo>
                        <a:lnTo>
                          <a:pt x="347" y="18"/>
                        </a:lnTo>
                        <a:lnTo>
                          <a:pt x="347" y="79"/>
                        </a:lnTo>
                        <a:lnTo>
                          <a:pt x="347" y="85"/>
                        </a:lnTo>
                        <a:lnTo>
                          <a:pt x="344" y="90"/>
                        </a:lnTo>
                        <a:lnTo>
                          <a:pt x="339" y="94"/>
                        </a:lnTo>
                        <a:lnTo>
                          <a:pt x="335" y="97"/>
                        </a:lnTo>
                        <a:lnTo>
                          <a:pt x="329" y="97"/>
                        </a:lnTo>
                        <a:lnTo>
                          <a:pt x="19" y="97"/>
                        </a:lnTo>
                        <a:lnTo>
                          <a:pt x="12" y="97"/>
                        </a:lnTo>
                        <a:lnTo>
                          <a:pt x="8" y="94"/>
                        </a:lnTo>
                        <a:lnTo>
                          <a:pt x="5" y="90"/>
                        </a:lnTo>
                        <a:lnTo>
                          <a:pt x="2" y="85"/>
                        </a:lnTo>
                        <a:lnTo>
                          <a:pt x="0" y="79"/>
                        </a:lnTo>
                        <a:lnTo>
                          <a:pt x="0" y="18"/>
                        </a:lnTo>
                        <a:lnTo>
                          <a:pt x="2" y="12"/>
                        </a:lnTo>
                        <a:lnTo>
                          <a:pt x="5" y="8"/>
                        </a:lnTo>
                        <a:lnTo>
                          <a:pt x="8" y="3"/>
                        </a:lnTo>
                        <a:lnTo>
                          <a:pt x="12" y="2"/>
                        </a:lnTo>
                        <a:lnTo>
                          <a:pt x="1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350" dirty="0">
                      <a:solidFill>
                        <a:srgbClr val="0D66C5"/>
                      </a:solidFill>
                      <a:latin typeface="Garamond"/>
                      <a:cs typeface="Garamond"/>
                    </a:endParaRPr>
                  </a:p>
                </p:txBody>
              </p:sp>
              <p:sp>
                <p:nvSpPr>
                  <p:cNvPr id="63" name="Freeform 36">
                    <a:extLst>
                      <a:ext uri="{FF2B5EF4-FFF2-40B4-BE49-F238E27FC236}">
                        <a16:creationId xmlns:a16="http://schemas.microsoft.com/office/drawing/2014/main" id="{A9C17022-6B9B-45E1-9562-5897E07B01BF}"/>
                      </a:ext>
                    </a:extLst>
                  </p:cNvPr>
                  <p:cNvSpPr>
                    <a:spLocks noEditPoints="1"/>
                  </p:cNvSpPr>
                  <p:nvPr/>
                </p:nvSpPr>
                <p:spPr bwMode="auto">
                  <a:xfrm>
                    <a:off x="7843838" y="1836738"/>
                    <a:ext cx="550863" cy="153988"/>
                  </a:xfrm>
                  <a:custGeom>
                    <a:avLst/>
                    <a:gdLst>
                      <a:gd name="T0" fmla="*/ 221 w 347"/>
                      <a:gd name="T1" fmla="*/ 48 h 97"/>
                      <a:gd name="T2" fmla="*/ 221 w 347"/>
                      <a:gd name="T3" fmla="*/ 74 h 97"/>
                      <a:gd name="T4" fmla="*/ 300 w 347"/>
                      <a:gd name="T5" fmla="*/ 74 h 97"/>
                      <a:gd name="T6" fmla="*/ 300 w 347"/>
                      <a:gd name="T7" fmla="*/ 48 h 97"/>
                      <a:gd name="T8" fmla="*/ 221 w 347"/>
                      <a:gd name="T9" fmla="*/ 48 h 97"/>
                      <a:gd name="T10" fmla="*/ 34 w 347"/>
                      <a:gd name="T11" fmla="*/ 19 h 97"/>
                      <a:gd name="T12" fmla="*/ 29 w 347"/>
                      <a:gd name="T13" fmla="*/ 21 h 97"/>
                      <a:gd name="T14" fmla="*/ 26 w 347"/>
                      <a:gd name="T15" fmla="*/ 24 h 97"/>
                      <a:gd name="T16" fmla="*/ 23 w 347"/>
                      <a:gd name="T17" fmla="*/ 27 h 97"/>
                      <a:gd name="T18" fmla="*/ 22 w 347"/>
                      <a:gd name="T19" fmla="*/ 32 h 97"/>
                      <a:gd name="T20" fmla="*/ 23 w 347"/>
                      <a:gd name="T21" fmla="*/ 36 h 97"/>
                      <a:gd name="T22" fmla="*/ 26 w 347"/>
                      <a:gd name="T23" fmla="*/ 39 h 97"/>
                      <a:gd name="T24" fmla="*/ 29 w 347"/>
                      <a:gd name="T25" fmla="*/ 41 h 97"/>
                      <a:gd name="T26" fmla="*/ 34 w 347"/>
                      <a:gd name="T27" fmla="*/ 42 h 97"/>
                      <a:gd name="T28" fmla="*/ 38 w 347"/>
                      <a:gd name="T29" fmla="*/ 41 h 97"/>
                      <a:gd name="T30" fmla="*/ 41 w 347"/>
                      <a:gd name="T31" fmla="*/ 39 h 97"/>
                      <a:gd name="T32" fmla="*/ 44 w 347"/>
                      <a:gd name="T33" fmla="*/ 36 h 97"/>
                      <a:gd name="T34" fmla="*/ 44 w 347"/>
                      <a:gd name="T35" fmla="*/ 32 h 97"/>
                      <a:gd name="T36" fmla="*/ 44 w 347"/>
                      <a:gd name="T37" fmla="*/ 27 h 97"/>
                      <a:gd name="T38" fmla="*/ 41 w 347"/>
                      <a:gd name="T39" fmla="*/ 24 h 97"/>
                      <a:gd name="T40" fmla="*/ 38 w 347"/>
                      <a:gd name="T41" fmla="*/ 21 h 97"/>
                      <a:gd name="T42" fmla="*/ 34 w 347"/>
                      <a:gd name="T43" fmla="*/ 19 h 97"/>
                      <a:gd name="T44" fmla="*/ 19 w 347"/>
                      <a:gd name="T45" fmla="*/ 0 h 97"/>
                      <a:gd name="T46" fmla="*/ 329 w 347"/>
                      <a:gd name="T47" fmla="*/ 0 h 97"/>
                      <a:gd name="T48" fmla="*/ 335 w 347"/>
                      <a:gd name="T49" fmla="*/ 0 h 97"/>
                      <a:gd name="T50" fmla="*/ 339 w 347"/>
                      <a:gd name="T51" fmla="*/ 3 h 97"/>
                      <a:gd name="T52" fmla="*/ 344 w 347"/>
                      <a:gd name="T53" fmla="*/ 7 h 97"/>
                      <a:gd name="T54" fmla="*/ 347 w 347"/>
                      <a:gd name="T55" fmla="*/ 12 h 97"/>
                      <a:gd name="T56" fmla="*/ 347 w 347"/>
                      <a:gd name="T57" fmla="*/ 18 h 97"/>
                      <a:gd name="T58" fmla="*/ 347 w 347"/>
                      <a:gd name="T59" fmla="*/ 78 h 97"/>
                      <a:gd name="T60" fmla="*/ 347 w 347"/>
                      <a:gd name="T61" fmla="*/ 84 h 97"/>
                      <a:gd name="T62" fmla="*/ 344 w 347"/>
                      <a:gd name="T63" fmla="*/ 89 h 97"/>
                      <a:gd name="T64" fmla="*/ 339 w 347"/>
                      <a:gd name="T65" fmla="*/ 94 h 97"/>
                      <a:gd name="T66" fmla="*/ 335 w 347"/>
                      <a:gd name="T67" fmla="*/ 95 h 97"/>
                      <a:gd name="T68" fmla="*/ 329 w 347"/>
                      <a:gd name="T69" fmla="*/ 97 h 97"/>
                      <a:gd name="T70" fmla="*/ 19 w 347"/>
                      <a:gd name="T71" fmla="*/ 97 h 97"/>
                      <a:gd name="T72" fmla="*/ 12 w 347"/>
                      <a:gd name="T73" fmla="*/ 95 h 97"/>
                      <a:gd name="T74" fmla="*/ 8 w 347"/>
                      <a:gd name="T75" fmla="*/ 94 h 97"/>
                      <a:gd name="T76" fmla="*/ 5 w 347"/>
                      <a:gd name="T77" fmla="*/ 89 h 97"/>
                      <a:gd name="T78" fmla="*/ 2 w 347"/>
                      <a:gd name="T79" fmla="*/ 84 h 97"/>
                      <a:gd name="T80" fmla="*/ 0 w 347"/>
                      <a:gd name="T81" fmla="*/ 78 h 97"/>
                      <a:gd name="T82" fmla="*/ 0 w 347"/>
                      <a:gd name="T83" fmla="*/ 18 h 97"/>
                      <a:gd name="T84" fmla="*/ 2 w 347"/>
                      <a:gd name="T85" fmla="*/ 12 h 97"/>
                      <a:gd name="T86" fmla="*/ 5 w 347"/>
                      <a:gd name="T87" fmla="*/ 7 h 97"/>
                      <a:gd name="T88" fmla="*/ 8 w 347"/>
                      <a:gd name="T89" fmla="*/ 3 h 97"/>
                      <a:gd name="T90" fmla="*/ 12 w 347"/>
                      <a:gd name="T91" fmla="*/ 0 h 97"/>
                      <a:gd name="T92" fmla="*/ 19 w 347"/>
                      <a:gd name="T9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7" h="97">
                        <a:moveTo>
                          <a:pt x="221" y="48"/>
                        </a:moveTo>
                        <a:lnTo>
                          <a:pt x="221" y="74"/>
                        </a:lnTo>
                        <a:lnTo>
                          <a:pt x="300" y="74"/>
                        </a:lnTo>
                        <a:lnTo>
                          <a:pt x="300" y="48"/>
                        </a:lnTo>
                        <a:lnTo>
                          <a:pt x="221" y="48"/>
                        </a:lnTo>
                        <a:close/>
                        <a:moveTo>
                          <a:pt x="34" y="19"/>
                        </a:moveTo>
                        <a:lnTo>
                          <a:pt x="29" y="21"/>
                        </a:lnTo>
                        <a:lnTo>
                          <a:pt x="26" y="24"/>
                        </a:lnTo>
                        <a:lnTo>
                          <a:pt x="23" y="27"/>
                        </a:lnTo>
                        <a:lnTo>
                          <a:pt x="22" y="32"/>
                        </a:lnTo>
                        <a:lnTo>
                          <a:pt x="23" y="36"/>
                        </a:lnTo>
                        <a:lnTo>
                          <a:pt x="26" y="39"/>
                        </a:lnTo>
                        <a:lnTo>
                          <a:pt x="29" y="41"/>
                        </a:lnTo>
                        <a:lnTo>
                          <a:pt x="34" y="42"/>
                        </a:lnTo>
                        <a:lnTo>
                          <a:pt x="38" y="41"/>
                        </a:lnTo>
                        <a:lnTo>
                          <a:pt x="41" y="39"/>
                        </a:lnTo>
                        <a:lnTo>
                          <a:pt x="44" y="36"/>
                        </a:lnTo>
                        <a:lnTo>
                          <a:pt x="44" y="32"/>
                        </a:lnTo>
                        <a:lnTo>
                          <a:pt x="44" y="27"/>
                        </a:lnTo>
                        <a:lnTo>
                          <a:pt x="41" y="24"/>
                        </a:lnTo>
                        <a:lnTo>
                          <a:pt x="38" y="21"/>
                        </a:lnTo>
                        <a:lnTo>
                          <a:pt x="34" y="19"/>
                        </a:lnTo>
                        <a:close/>
                        <a:moveTo>
                          <a:pt x="19" y="0"/>
                        </a:moveTo>
                        <a:lnTo>
                          <a:pt x="329" y="0"/>
                        </a:lnTo>
                        <a:lnTo>
                          <a:pt x="335" y="0"/>
                        </a:lnTo>
                        <a:lnTo>
                          <a:pt x="339" y="3"/>
                        </a:lnTo>
                        <a:lnTo>
                          <a:pt x="344" y="7"/>
                        </a:lnTo>
                        <a:lnTo>
                          <a:pt x="347" y="12"/>
                        </a:lnTo>
                        <a:lnTo>
                          <a:pt x="347" y="18"/>
                        </a:lnTo>
                        <a:lnTo>
                          <a:pt x="347" y="78"/>
                        </a:lnTo>
                        <a:lnTo>
                          <a:pt x="347" y="84"/>
                        </a:lnTo>
                        <a:lnTo>
                          <a:pt x="344" y="89"/>
                        </a:lnTo>
                        <a:lnTo>
                          <a:pt x="339" y="94"/>
                        </a:lnTo>
                        <a:lnTo>
                          <a:pt x="335" y="95"/>
                        </a:lnTo>
                        <a:lnTo>
                          <a:pt x="329" y="97"/>
                        </a:lnTo>
                        <a:lnTo>
                          <a:pt x="19" y="97"/>
                        </a:lnTo>
                        <a:lnTo>
                          <a:pt x="12" y="95"/>
                        </a:lnTo>
                        <a:lnTo>
                          <a:pt x="8" y="94"/>
                        </a:lnTo>
                        <a:lnTo>
                          <a:pt x="5" y="89"/>
                        </a:lnTo>
                        <a:lnTo>
                          <a:pt x="2" y="84"/>
                        </a:lnTo>
                        <a:lnTo>
                          <a:pt x="0" y="78"/>
                        </a:lnTo>
                        <a:lnTo>
                          <a:pt x="0" y="18"/>
                        </a:lnTo>
                        <a:lnTo>
                          <a:pt x="2" y="12"/>
                        </a:lnTo>
                        <a:lnTo>
                          <a:pt x="5" y="7"/>
                        </a:lnTo>
                        <a:lnTo>
                          <a:pt x="8" y="3"/>
                        </a:lnTo>
                        <a:lnTo>
                          <a:pt x="12" y="0"/>
                        </a:lnTo>
                        <a:lnTo>
                          <a:pt x="1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350" dirty="0">
                      <a:solidFill>
                        <a:srgbClr val="0D66C5"/>
                      </a:solidFill>
                      <a:latin typeface="Garamond"/>
                      <a:cs typeface="Garamond"/>
                    </a:endParaRPr>
                  </a:p>
                </p:txBody>
              </p:sp>
              <p:sp>
                <p:nvSpPr>
                  <p:cNvPr id="64" name="Freeform 37">
                    <a:extLst>
                      <a:ext uri="{FF2B5EF4-FFF2-40B4-BE49-F238E27FC236}">
                        <a16:creationId xmlns:a16="http://schemas.microsoft.com/office/drawing/2014/main" id="{2A406C99-9016-453C-869A-EFE924AD0D67}"/>
                      </a:ext>
                    </a:extLst>
                  </p:cNvPr>
                  <p:cNvSpPr>
                    <a:spLocks noEditPoints="1"/>
                  </p:cNvSpPr>
                  <p:nvPr/>
                </p:nvSpPr>
                <p:spPr bwMode="auto">
                  <a:xfrm>
                    <a:off x="7843838" y="2006600"/>
                    <a:ext cx="550863" cy="153988"/>
                  </a:xfrm>
                  <a:custGeom>
                    <a:avLst/>
                    <a:gdLst>
                      <a:gd name="T0" fmla="*/ 221 w 347"/>
                      <a:gd name="T1" fmla="*/ 49 h 97"/>
                      <a:gd name="T2" fmla="*/ 221 w 347"/>
                      <a:gd name="T3" fmla="*/ 74 h 97"/>
                      <a:gd name="T4" fmla="*/ 300 w 347"/>
                      <a:gd name="T5" fmla="*/ 74 h 97"/>
                      <a:gd name="T6" fmla="*/ 300 w 347"/>
                      <a:gd name="T7" fmla="*/ 49 h 97"/>
                      <a:gd name="T8" fmla="*/ 221 w 347"/>
                      <a:gd name="T9" fmla="*/ 49 h 97"/>
                      <a:gd name="T10" fmla="*/ 34 w 347"/>
                      <a:gd name="T11" fmla="*/ 20 h 97"/>
                      <a:gd name="T12" fmla="*/ 29 w 347"/>
                      <a:gd name="T13" fmla="*/ 21 h 97"/>
                      <a:gd name="T14" fmla="*/ 26 w 347"/>
                      <a:gd name="T15" fmla="*/ 23 h 97"/>
                      <a:gd name="T16" fmla="*/ 23 w 347"/>
                      <a:gd name="T17" fmla="*/ 27 h 97"/>
                      <a:gd name="T18" fmla="*/ 22 w 347"/>
                      <a:gd name="T19" fmla="*/ 30 h 97"/>
                      <a:gd name="T20" fmla="*/ 23 w 347"/>
                      <a:gd name="T21" fmla="*/ 35 h 97"/>
                      <a:gd name="T22" fmla="*/ 26 w 347"/>
                      <a:gd name="T23" fmla="*/ 40 h 97"/>
                      <a:gd name="T24" fmla="*/ 29 w 347"/>
                      <a:gd name="T25" fmla="*/ 41 h 97"/>
                      <a:gd name="T26" fmla="*/ 34 w 347"/>
                      <a:gd name="T27" fmla="*/ 43 h 97"/>
                      <a:gd name="T28" fmla="*/ 38 w 347"/>
                      <a:gd name="T29" fmla="*/ 41 h 97"/>
                      <a:gd name="T30" fmla="*/ 41 w 347"/>
                      <a:gd name="T31" fmla="*/ 40 h 97"/>
                      <a:gd name="T32" fmla="*/ 44 w 347"/>
                      <a:gd name="T33" fmla="*/ 35 h 97"/>
                      <a:gd name="T34" fmla="*/ 44 w 347"/>
                      <a:gd name="T35" fmla="*/ 30 h 97"/>
                      <a:gd name="T36" fmla="*/ 44 w 347"/>
                      <a:gd name="T37" fmla="*/ 27 h 97"/>
                      <a:gd name="T38" fmla="*/ 41 w 347"/>
                      <a:gd name="T39" fmla="*/ 23 h 97"/>
                      <a:gd name="T40" fmla="*/ 38 w 347"/>
                      <a:gd name="T41" fmla="*/ 21 h 97"/>
                      <a:gd name="T42" fmla="*/ 34 w 347"/>
                      <a:gd name="T43" fmla="*/ 20 h 97"/>
                      <a:gd name="T44" fmla="*/ 19 w 347"/>
                      <a:gd name="T45" fmla="*/ 0 h 97"/>
                      <a:gd name="T46" fmla="*/ 329 w 347"/>
                      <a:gd name="T47" fmla="*/ 0 h 97"/>
                      <a:gd name="T48" fmla="*/ 335 w 347"/>
                      <a:gd name="T49" fmla="*/ 0 h 97"/>
                      <a:gd name="T50" fmla="*/ 339 w 347"/>
                      <a:gd name="T51" fmla="*/ 3 h 97"/>
                      <a:gd name="T52" fmla="*/ 344 w 347"/>
                      <a:gd name="T53" fmla="*/ 6 h 97"/>
                      <a:gd name="T54" fmla="*/ 347 w 347"/>
                      <a:gd name="T55" fmla="*/ 12 h 97"/>
                      <a:gd name="T56" fmla="*/ 347 w 347"/>
                      <a:gd name="T57" fmla="*/ 18 h 97"/>
                      <a:gd name="T58" fmla="*/ 347 w 347"/>
                      <a:gd name="T59" fmla="*/ 79 h 97"/>
                      <a:gd name="T60" fmla="*/ 347 w 347"/>
                      <a:gd name="T61" fmla="*/ 85 h 97"/>
                      <a:gd name="T62" fmla="*/ 344 w 347"/>
                      <a:gd name="T63" fmla="*/ 89 h 97"/>
                      <a:gd name="T64" fmla="*/ 339 w 347"/>
                      <a:gd name="T65" fmla="*/ 94 h 97"/>
                      <a:gd name="T66" fmla="*/ 335 w 347"/>
                      <a:gd name="T67" fmla="*/ 95 h 97"/>
                      <a:gd name="T68" fmla="*/ 329 w 347"/>
                      <a:gd name="T69" fmla="*/ 97 h 97"/>
                      <a:gd name="T70" fmla="*/ 19 w 347"/>
                      <a:gd name="T71" fmla="*/ 97 h 97"/>
                      <a:gd name="T72" fmla="*/ 12 w 347"/>
                      <a:gd name="T73" fmla="*/ 95 h 97"/>
                      <a:gd name="T74" fmla="*/ 8 w 347"/>
                      <a:gd name="T75" fmla="*/ 94 h 97"/>
                      <a:gd name="T76" fmla="*/ 5 w 347"/>
                      <a:gd name="T77" fmla="*/ 89 h 97"/>
                      <a:gd name="T78" fmla="*/ 2 w 347"/>
                      <a:gd name="T79" fmla="*/ 85 h 97"/>
                      <a:gd name="T80" fmla="*/ 0 w 347"/>
                      <a:gd name="T81" fmla="*/ 79 h 97"/>
                      <a:gd name="T82" fmla="*/ 0 w 347"/>
                      <a:gd name="T83" fmla="*/ 18 h 97"/>
                      <a:gd name="T84" fmla="*/ 2 w 347"/>
                      <a:gd name="T85" fmla="*/ 12 h 97"/>
                      <a:gd name="T86" fmla="*/ 5 w 347"/>
                      <a:gd name="T87" fmla="*/ 6 h 97"/>
                      <a:gd name="T88" fmla="*/ 8 w 347"/>
                      <a:gd name="T89" fmla="*/ 3 h 97"/>
                      <a:gd name="T90" fmla="*/ 12 w 347"/>
                      <a:gd name="T91" fmla="*/ 0 h 97"/>
                      <a:gd name="T92" fmla="*/ 19 w 347"/>
                      <a:gd name="T9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7" h="97">
                        <a:moveTo>
                          <a:pt x="221" y="49"/>
                        </a:moveTo>
                        <a:lnTo>
                          <a:pt x="221" y="74"/>
                        </a:lnTo>
                        <a:lnTo>
                          <a:pt x="300" y="74"/>
                        </a:lnTo>
                        <a:lnTo>
                          <a:pt x="300" y="49"/>
                        </a:lnTo>
                        <a:lnTo>
                          <a:pt x="221" y="49"/>
                        </a:lnTo>
                        <a:close/>
                        <a:moveTo>
                          <a:pt x="34" y="20"/>
                        </a:moveTo>
                        <a:lnTo>
                          <a:pt x="29" y="21"/>
                        </a:lnTo>
                        <a:lnTo>
                          <a:pt x="26" y="23"/>
                        </a:lnTo>
                        <a:lnTo>
                          <a:pt x="23" y="27"/>
                        </a:lnTo>
                        <a:lnTo>
                          <a:pt x="22" y="30"/>
                        </a:lnTo>
                        <a:lnTo>
                          <a:pt x="23" y="35"/>
                        </a:lnTo>
                        <a:lnTo>
                          <a:pt x="26" y="40"/>
                        </a:lnTo>
                        <a:lnTo>
                          <a:pt x="29" y="41"/>
                        </a:lnTo>
                        <a:lnTo>
                          <a:pt x="34" y="43"/>
                        </a:lnTo>
                        <a:lnTo>
                          <a:pt x="38" y="41"/>
                        </a:lnTo>
                        <a:lnTo>
                          <a:pt x="41" y="40"/>
                        </a:lnTo>
                        <a:lnTo>
                          <a:pt x="44" y="35"/>
                        </a:lnTo>
                        <a:lnTo>
                          <a:pt x="44" y="30"/>
                        </a:lnTo>
                        <a:lnTo>
                          <a:pt x="44" y="27"/>
                        </a:lnTo>
                        <a:lnTo>
                          <a:pt x="41" y="23"/>
                        </a:lnTo>
                        <a:lnTo>
                          <a:pt x="38" y="21"/>
                        </a:lnTo>
                        <a:lnTo>
                          <a:pt x="34" y="20"/>
                        </a:lnTo>
                        <a:close/>
                        <a:moveTo>
                          <a:pt x="19" y="0"/>
                        </a:moveTo>
                        <a:lnTo>
                          <a:pt x="329" y="0"/>
                        </a:lnTo>
                        <a:lnTo>
                          <a:pt x="335" y="0"/>
                        </a:lnTo>
                        <a:lnTo>
                          <a:pt x="339" y="3"/>
                        </a:lnTo>
                        <a:lnTo>
                          <a:pt x="344" y="6"/>
                        </a:lnTo>
                        <a:lnTo>
                          <a:pt x="347" y="12"/>
                        </a:lnTo>
                        <a:lnTo>
                          <a:pt x="347" y="18"/>
                        </a:lnTo>
                        <a:lnTo>
                          <a:pt x="347" y="79"/>
                        </a:lnTo>
                        <a:lnTo>
                          <a:pt x="347" y="85"/>
                        </a:lnTo>
                        <a:lnTo>
                          <a:pt x="344" y="89"/>
                        </a:lnTo>
                        <a:lnTo>
                          <a:pt x="339" y="94"/>
                        </a:lnTo>
                        <a:lnTo>
                          <a:pt x="335" y="95"/>
                        </a:lnTo>
                        <a:lnTo>
                          <a:pt x="329" y="97"/>
                        </a:lnTo>
                        <a:lnTo>
                          <a:pt x="19" y="97"/>
                        </a:lnTo>
                        <a:lnTo>
                          <a:pt x="12" y="95"/>
                        </a:lnTo>
                        <a:lnTo>
                          <a:pt x="8" y="94"/>
                        </a:lnTo>
                        <a:lnTo>
                          <a:pt x="5" y="89"/>
                        </a:lnTo>
                        <a:lnTo>
                          <a:pt x="2" y="85"/>
                        </a:lnTo>
                        <a:lnTo>
                          <a:pt x="0" y="79"/>
                        </a:lnTo>
                        <a:lnTo>
                          <a:pt x="0" y="18"/>
                        </a:lnTo>
                        <a:lnTo>
                          <a:pt x="2" y="12"/>
                        </a:lnTo>
                        <a:lnTo>
                          <a:pt x="5" y="6"/>
                        </a:lnTo>
                        <a:lnTo>
                          <a:pt x="8" y="3"/>
                        </a:lnTo>
                        <a:lnTo>
                          <a:pt x="12" y="0"/>
                        </a:lnTo>
                        <a:lnTo>
                          <a:pt x="1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350" dirty="0">
                      <a:solidFill>
                        <a:srgbClr val="0D66C5"/>
                      </a:solidFill>
                      <a:latin typeface="Garamond"/>
                      <a:cs typeface="Garamond"/>
                    </a:endParaRPr>
                  </a:p>
                </p:txBody>
              </p:sp>
              <p:sp>
                <p:nvSpPr>
                  <p:cNvPr id="65" name="Freeform 38">
                    <a:extLst>
                      <a:ext uri="{FF2B5EF4-FFF2-40B4-BE49-F238E27FC236}">
                        <a16:creationId xmlns:a16="http://schemas.microsoft.com/office/drawing/2014/main" id="{34F66487-3739-45E3-A360-7A1669638059}"/>
                      </a:ext>
                    </a:extLst>
                  </p:cNvPr>
                  <p:cNvSpPr>
                    <a:spLocks/>
                  </p:cNvSpPr>
                  <p:nvPr/>
                </p:nvSpPr>
                <p:spPr bwMode="auto">
                  <a:xfrm>
                    <a:off x="7851776" y="2178050"/>
                    <a:ext cx="538163" cy="179388"/>
                  </a:xfrm>
                  <a:custGeom>
                    <a:avLst/>
                    <a:gdLst>
                      <a:gd name="T0" fmla="*/ 148 w 339"/>
                      <a:gd name="T1" fmla="*/ 0 h 113"/>
                      <a:gd name="T2" fmla="*/ 189 w 339"/>
                      <a:gd name="T3" fmla="*/ 0 h 113"/>
                      <a:gd name="T4" fmla="*/ 189 w 339"/>
                      <a:gd name="T5" fmla="*/ 48 h 113"/>
                      <a:gd name="T6" fmla="*/ 222 w 339"/>
                      <a:gd name="T7" fmla="*/ 48 h 113"/>
                      <a:gd name="T8" fmla="*/ 222 w 339"/>
                      <a:gd name="T9" fmla="*/ 60 h 113"/>
                      <a:gd name="T10" fmla="*/ 339 w 339"/>
                      <a:gd name="T11" fmla="*/ 60 h 113"/>
                      <a:gd name="T12" fmla="*/ 339 w 339"/>
                      <a:gd name="T13" fmla="*/ 101 h 113"/>
                      <a:gd name="T14" fmla="*/ 222 w 339"/>
                      <a:gd name="T15" fmla="*/ 101 h 113"/>
                      <a:gd name="T16" fmla="*/ 222 w 339"/>
                      <a:gd name="T17" fmla="*/ 113 h 113"/>
                      <a:gd name="T18" fmla="*/ 115 w 339"/>
                      <a:gd name="T19" fmla="*/ 113 h 113"/>
                      <a:gd name="T20" fmla="*/ 115 w 339"/>
                      <a:gd name="T21" fmla="*/ 101 h 113"/>
                      <a:gd name="T22" fmla="*/ 0 w 339"/>
                      <a:gd name="T23" fmla="*/ 101 h 113"/>
                      <a:gd name="T24" fmla="*/ 0 w 339"/>
                      <a:gd name="T25" fmla="*/ 60 h 113"/>
                      <a:gd name="T26" fmla="*/ 115 w 339"/>
                      <a:gd name="T27" fmla="*/ 60 h 113"/>
                      <a:gd name="T28" fmla="*/ 115 w 339"/>
                      <a:gd name="T29" fmla="*/ 48 h 113"/>
                      <a:gd name="T30" fmla="*/ 148 w 339"/>
                      <a:gd name="T31" fmla="*/ 48 h 113"/>
                      <a:gd name="T32" fmla="*/ 148 w 339"/>
                      <a:gd name="T33"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9" h="113">
                        <a:moveTo>
                          <a:pt x="148" y="0"/>
                        </a:moveTo>
                        <a:lnTo>
                          <a:pt x="189" y="0"/>
                        </a:lnTo>
                        <a:lnTo>
                          <a:pt x="189" y="48"/>
                        </a:lnTo>
                        <a:lnTo>
                          <a:pt x="222" y="48"/>
                        </a:lnTo>
                        <a:lnTo>
                          <a:pt x="222" y="60"/>
                        </a:lnTo>
                        <a:lnTo>
                          <a:pt x="339" y="60"/>
                        </a:lnTo>
                        <a:lnTo>
                          <a:pt x="339" y="101"/>
                        </a:lnTo>
                        <a:lnTo>
                          <a:pt x="222" y="101"/>
                        </a:lnTo>
                        <a:lnTo>
                          <a:pt x="222" y="113"/>
                        </a:lnTo>
                        <a:lnTo>
                          <a:pt x="115" y="113"/>
                        </a:lnTo>
                        <a:lnTo>
                          <a:pt x="115" y="101"/>
                        </a:lnTo>
                        <a:lnTo>
                          <a:pt x="0" y="101"/>
                        </a:lnTo>
                        <a:lnTo>
                          <a:pt x="0" y="60"/>
                        </a:lnTo>
                        <a:lnTo>
                          <a:pt x="115" y="60"/>
                        </a:lnTo>
                        <a:lnTo>
                          <a:pt x="115" y="48"/>
                        </a:lnTo>
                        <a:lnTo>
                          <a:pt x="148" y="48"/>
                        </a:lnTo>
                        <a:lnTo>
                          <a:pt x="14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350" dirty="0">
                      <a:solidFill>
                        <a:srgbClr val="0D66C5"/>
                      </a:solidFill>
                      <a:latin typeface="Garamond"/>
                      <a:cs typeface="Garamond"/>
                    </a:endParaRPr>
                  </a:p>
                </p:txBody>
              </p:sp>
            </p:grpSp>
            <p:grpSp>
              <p:nvGrpSpPr>
                <p:cNvPr id="57" name="Group 56">
                  <a:extLst>
                    <a:ext uri="{FF2B5EF4-FFF2-40B4-BE49-F238E27FC236}">
                      <a16:creationId xmlns:a16="http://schemas.microsoft.com/office/drawing/2014/main" id="{08B2823B-2FD6-4EA8-86D7-628FAE3E3421}"/>
                    </a:ext>
                  </a:extLst>
                </p:cNvPr>
                <p:cNvGrpSpPr/>
                <p:nvPr/>
              </p:nvGrpSpPr>
              <p:grpSpPr>
                <a:xfrm flipH="1">
                  <a:off x="7365316" y="3332298"/>
                  <a:ext cx="421830" cy="409126"/>
                  <a:chOff x="7843838" y="1665288"/>
                  <a:chExt cx="550863" cy="692150"/>
                </a:xfrm>
                <a:solidFill>
                  <a:schemeClr val="bg1"/>
                </a:solidFill>
              </p:grpSpPr>
              <p:sp>
                <p:nvSpPr>
                  <p:cNvPr id="58" name="Freeform 35">
                    <a:extLst>
                      <a:ext uri="{FF2B5EF4-FFF2-40B4-BE49-F238E27FC236}">
                        <a16:creationId xmlns:a16="http://schemas.microsoft.com/office/drawing/2014/main" id="{99B0FF01-715A-41C8-8F1A-78B5707C2231}"/>
                      </a:ext>
                    </a:extLst>
                  </p:cNvPr>
                  <p:cNvSpPr>
                    <a:spLocks noEditPoints="1"/>
                  </p:cNvSpPr>
                  <p:nvPr/>
                </p:nvSpPr>
                <p:spPr bwMode="auto">
                  <a:xfrm>
                    <a:off x="7843838" y="1665288"/>
                    <a:ext cx="550863" cy="153988"/>
                  </a:xfrm>
                  <a:custGeom>
                    <a:avLst/>
                    <a:gdLst>
                      <a:gd name="T0" fmla="*/ 221 w 347"/>
                      <a:gd name="T1" fmla="*/ 49 h 97"/>
                      <a:gd name="T2" fmla="*/ 221 w 347"/>
                      <a:gd name="T3" fmla="*/ 74 h 97"/>
                      <a:gd name="T4" fmla="*/ 300 w 347"/>
                      <a:gd name="T5" fmla="*/ 74 h 97"/>
                      <a:gd name="T6" fmla="*/ 300 w 347"/>
                      <a:gd name="T7" fmla="*/ 49 h 97"/>
                      <a:gd name="T8" fmla="*/ 221 w 347"/>
                      <a:gd name="T9" fmla="*/ 49 h 97"/>
                      <a:gd name="T10" fmla="*/ 34 w 347"/>
                      <a:gd name="T11" fmla="*/ 21 h 97"/>
                      <a:gd name="T12" fmla="*/ 29 w 347"/>
                      <a:gd name="T13" fmla="*/ 21 h 97"/>
                      <a:gd name="T14" fmla="*/ 26 w 347"/>
                      <a:gd name="T15" fmla="*/ 24 h 97"/>
                      <a:gd name="T16" fmla="*/ 23 w 347"/>
                      <a:gd name="T17" fmla="*/ 28 h 97"/>
                      <a:gd name="T18" fmla="*/ 22 w 347"/>
                      <a:gd name="T19" fmla="*/ 32 h 97"/>
                      <a:gd name="T20" fmla="*/ 23 w 347"/>
                      <a:gd name="T21" fmla="*/ 37 h 97"/>
                      <a:gd name="T22" fmla="*/ 26 w 347"/>
                      <a:gd name="T23" fmla="*/ 40 h 97"/>
                      <a:gd name="T24" fmla="*/ 29 w 347"/>
                      <a:gd name="T25" fmla="*/ 43 h 97"/>
                      <a:gd name="T26" fmla="*/ 34 w 347"/>
                      <a:gd name="T27" fmla="*/ 43 h 97"/>
                      <a:gd name="T28" fmla="*/ 38 w 347"/>
                      <a:gd name="T29" fmla="*/ 43 h 97"/>
                      <a:gd name="T30" fmla="*/ 41 w 347"/>
                      <a:gd name="T31" fmla="*/ 40 h 97"/>
                      <a:gd name="T32" fmla="*/ 44 w 347"/>
                      <a:gd name="T33" fmla="*/ 37 h 97"/>
                      <a:gd name="T34" fmla="*/ 44 w 347"/>
                      <a:gd name="T35" fmla="*/ 32 h 97"/>
                      <a:gd name="T36" fmla="*/ 44 w 347"/>
                      <a:gd name="T37" fmla="*/ 28 h 97"/>
                      <a:gd name="T38" fmla="*/ 41 w 347"/>
                      <a:gd name="T39" fmla="*/ 24 h 97"/>
                      <a:gd name="T40" fmla="*/ 38 w 347"/>
                      <a:gd name="T41" fmla="*/ 21 h 97"/>
                      <a:gd name="T42" fmla="*/ 34 w 347"/>
                      <a:gd name="T43" fmla="*/ 21 h 97"/>
                      <a:gd name="T44" fmla="*/ 19 w 347"/>
                      <a:gd name="T45" fmla="*/ 0 h 97"/>
                      <a:gd name="T46" fmla="*/ 329 w 347"/>
                      <a:gd name="T47" fmla="*/ 0 h 97"/>
                      <a:gd name="T48" fmla="*/ 335 w 347"/>
                      <a:gd name="T49" fmla="*/ 2 h 97"/>
                      <a:gd name="T50" fmla="*/ 339 w 347"/>
                      <a:gd name="T51" fmla="*/ 3 h 97"/>
                      <a:gd name="T52" fmla="*/ 344 w 347"/>
                      <a:gd name="T53" fmla="*/ 8 h 97"/>
                      <a:gd name="T54" fmla="*/ 347 w 347"/>
                      <a:gd name="T55" fmla="*/ 12 h 97"/>
                      <a:gd name="T56" fmla="*/ 347 w 347"/>
                      <a:gd name="T57" fmla="*/ 18 h 97"/>
                      <a:gd name="T58" fmla="*/ 347 w 347"/>
                      <a:gd name="T59" fmla="*/ 79 h 97"/>
                      <a:gd name="T60" fmla="*/ 347 w 347"/>
                      <a:gd name="T61" fmla="*/ 85 h 97"/>
                      <a:gd name="T62" fmla="*/ 344 w 347"/>
                      <a:gd name="T63" fmla="*/ 90 h 97"/>
                      <a:gd name="T64" fmla="*/ 339 w 347"/>
                      <a:gd name="T65" fmla="*/ 94 h 97"/>
                      <a:gd name="T66" fmla="*/ 335 w 347"/>
                      <a:gd name="T67" fmla="*/ 97 h 97"/>
                      <a:gd name="T68" fmla="*/ 329 w 347"/>
                      <a:gd name="T69" fmla="*/ 97 h 97"/>
                      <a:gd name="T70" fmla="*/ 19 w 347"/>
                      <a:gd name="T71" fmla="*/ 97 h 97"/>
                      <a:gd name="T72" fmla="*/ 12 w 347"/>
                      <a:gd name="T73" fmla="*/ 97 h 97"/>
                      <a:gd name="T74" fmla="*/ 8 w 347"/>
                      <a:gd name="T75" fmla="*/ 94 h 97"/>
                      <a:gd name="T76" fmla="*/ 5 w 347"/>
                      <a:gd name="T77" fmla="*/ 90 h 97"/>
                      <a:gd name="T78" fmla="*/ 2 w 347"/>
                      <a:gd name="T79" fmla="*/ 85 h 97"/>
                      <a:gd name="T80" fmla="*/ 0 w 347"/>
                      <a:gd name="T81" fmla="*/ 79 h 97"/>
                      <a:gd name="T82" fmla="*/ 0 w 347"/>
                      <a:gd name="T83" fmla="*/ 18 h 97"/>
                      <a:gd name="T84" fmla="*/ 2 w 347"/>
                      <a:gd name="T85" fmla="*/ 12 h 97"/>
                      <a:gd name="T86" fmla="*/ 5 w 347"/>
                      <a:gd name="T87" fmla="*/ 8 h 97"/>
                      <a:gd name="T88" fmla="*/ 8 w 347"/>
                      <a:gd name="T89" fmla="*/ 3 h 97"/>
                      <a:gd name="T90" fmla="*/ 12 w 347"/>
                      <a:gd name="T91" fmla="*/ 2 h 97"/>
                      <a:gd name="T92" fmla="*/ 19 w 347"/>
                      <a:gd name="T9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7" h="97">
                        <a:moveTo>
                          <a:pt x="221" y="49"/>
                        </a:moveTo>
                        <a:lnTo>
                          <a:pt x="221" y="74"/>
                        </a:lnTo>
                        <a:lnTo>
                          <a:pt x="300" y="74"/>
                        </a:lnTo>
                        <a:lnTo>
                          <a:pt x="300" y="49"/>
                        </a:lnTo>
                        <a:lnTo>
                          <a:pt x="221" y="49"/>
                        </a:lnTo>
                        <a:close/>
                        <a:moveTo>
                          <a:pt x="34" y="21"/>
                        </a:moveTo>
                        <a:lnTo>
                          <a:pt x="29" y="21"/>
                        </a:lnTo>
                        <a:lnTo>
                          <a:pt x="26" y="24"/>
                        </a:lnTo>
                        <a:lnTo>
                          <a:pt x="23" y="28"/>
                        </a:lnTo>
                        <a:lnTo>
                          <a:pt x="22" y="32"/>
                        </a:lnTo>
                        <a:lnTo>
                          <a:pt x="23" y="37"/>
                        </a:lnTo>
                        <a:lnTo>
                          <a:pt x="26" y="40"/>
                        </a:lnTo>
                        <a:lnTo>
                          <a:pt x="29" y="43"/>
                        </a:lnTo>
                        <a:lnTo>
                          <a:pt x="34" y="43"/>
                        </a:lnTo>
                        <a:lnTo>
                          <a:pt x="38" y="43"/>
                        </a:lnTo>
                        <a:lnTo>
                          <a:pt x="41" y="40"/>
                        </a:lnTo>
                        <a:lnTo>
                          <a:pt x="44" y="37"/>
                        </a:lnTo>
                        <a:lnTo>
                          <a:pt x="44" y="32"/>
                        </a:lnTo>
                        <a:lnTo>
                          <a:pt x="44" y="28"/>
                        </a:lnTo>
                        <a:lnTo>
                          <a:pt x="41" y="24"/>
                        </a:lnTo>
                        <a:lnTo>
                          <a:pt x="38" y="21"/>
                        </a:lnTo>
                        <a:lnTo>
                          <a:pt x="34" y="21"/>
                        </a:lnTo>
                        <a:close/>
                        <a:moveTo>
                          <a:pt x="19" y="0"/>
                        </a:moveTo>
                        <a:lnTo>
                          <a:pt x="329" y="0"/>
                        </a:lnTo>
                        <a:lnTo>
                          <a:pt x="335" y="2"/>
                        </a:lnTo>
                        <a:lnTo>
                          <a:pt x="339" y="3"/>
                        </a:lnTo>
                        <a:lnTo>
                          <a:pt x="344" y="8"/>
                        </a:lnTo>
                        <a:lnTo>
                          <a:pt x="347" y="12"/>
                        </a:lnTo>
                        <a:lnTo>
                          <a:pt x="347" y="18"/>
                        </a:lnTo>
                        <a:lnTo>
                          <a:pt x="347" y="79"/>
                        </a:lnTo>
                        <a:lnTo>
                          <a:pt x="347" y="85"/>
                        </a:lnTo>
                        <a:lnTo>
                          <a:pt x="344" y="90"/>
                        </a:lnTo>
                        <a:lnTo>
                          <a:pt x="339" y="94"/>
                        </a:lnTo>
                        <a:lnTo>
                          <a:pt x="335" y="97"/>
                        </a:lnTo>
                        <a:lnTo>
                          <a:pt x="329" y="97"/>
                        </a:lnTo>
                        <a:lnTo>
                          <a:pt x="19" y="97"/>
                        </a:lnTo>
                        <a:lnTo>
                          <a:pt x="12" y="97"/>
                        </a:lnTo>
                        <a:lnTo>
                          <a:pt x="8" y="94"/>
                        </a:lnTo>
                        <a:lnTo>
                          <a:pt x="5" y="90"/>
                        </a:lnTo>
                        <a:lnTo>
                          <a:pt x="2" y="85"/>
                        </a:lnTo>
                        <a:lnTo>
                          <a:pt x="0" y="79"/>
                        </a:lnTo>
                        <a:lnTo>
                          <a:pt x="0" y="18"/>
                        </a:lnTo>
                        <a:lnTo>
                          <a:pt x="2" y="12"/>
                        </a:lnTo>
                        <a:lnTo>
                          <a:pt x="5" y="8"/>
                        </a:lnTo>
                        <a:lnTo>
                          <a:pt x="8" y="3"/>
                        </a:lnTo>
                        <a:lnTo>
                          <a:pt x="12" y="2"/>
                        </a:lnTo>
                        <a:lnTo>
                          <a:pt x="1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350" dirty="0">
                      <a:solidFill>
                        <a:srgbClr val="0D66C5"/>
                      </a:solidFill>
                      <a:latin typeface="Garamond"/>
                      <a:cs typeface="Garamond"/>
                    </a:endParaRPr>
                  </a:p>
                </p:txBody>
              </p:sp>
              <p:sp>
                <p:nvSpPr>
                  <p:cNvPr id="59" name="Freeform 36">
                    <a:extLst>
                      <a:ext uri="{FF2B5EF4-FFF2-40B4-BE49-F238E27FC236}">
                        <a16:creationId xmlns:a16="http://schemas.microsoft.com/office/drawing/2014/main" id="{3AA94A9C-FE99-4F16-BC54-B03E19C2527C}"/>
                      </a:ext>
                    </a:extLst>
                  </p:cNvPr>
                  <p:cNvSpPr>
                    <a:spLocks noEditPoints="1"/>
                  </p:cNvSpPr>
                  <p:nvPr/>
                </p:nvSpPr>
                <p:spPr bwMode="auto">
                  <a:xfrm>
                    <a:off x="7843838" y="1836738"/>
                    <a:ext cx="550863" cy="153988"/>
                  </a:xfrm>
                  <a:custGeom>
                    <a:avLst/>
                    <a:gdLst>
                      <a:gd name="T0" fmla="*/ 221 w 347"/>
                      <a:gd name="T1" fmla="*/ 48 h 97"/>
                      <a:gd name="T2" fmla="*/ 221 w 347"/>
                      <a:gd name="T3" fmla="*/ 74 h 97"/>
                      <a:gd name="T4" fmla="*/ 300 w 347"/>
                      <a:gd name="T5" fmla="*/ 74 h 97"/>
                      <a:gd name="T6" fmla="*/ 300 w 347"/>
                      <a:gd name="T7" fmla="*/ 48 h 97"/>
                      <a:gd name="T8" fmla="*/ 221 w 347"/>
                      <a:gd name="T9" fmla="*/ 48 h 97"/>
                      <a:gd name="T10" fmla="*/ 34 w 347"/>
                      <a:gd name="T11" fmla="*/ 19 h 97"/>
                      <a:gd name="T12" fmla="*/ 29 w 347"/>
                      <a:gd name="T13" fmla="*/ 21 h 97"/>
                      <a:gd name="T14" fmla="*/ 26 w 347"/>
                      <a:gd name="T15" fmla="*/ 24 h 97"/>
                      <a:gd name="T16" fmla="*/ 23 w 347"/>
                      <a:gd name="T17" fmla="*/ 27 h 97"/>
                      <a:gd name="T18" fmla="*/ 22 w 347"/>
                      <a:gd name="T19" fmla="*/ 32 h 97"/>
                      <a:gd name="T20" fmla="*/ 23 w 347"/>
                      <a:gd name="T21" fmla="*/ 36 h 97"/>
                      <a:gd name="T22" fmla="*/ 26 w 347"/>
                      <a:gd name="T23" fmla="*/ 39 h 97"/>
                      <a:gd name="T24" fmla="*/ 29 w 347"/>
                      <a:gd name="T25" fmla="*/ 41 h 97"/>
                      <a:gd name="T26" fmla="*/ 34 w 347"/>
                      <a:gd name="T27" fmla="*/ 42 h 97"/>
                      <a:gd name="T28" fmla="*/ 38 w 347"/>
                      <a:gd name="T29" fmla="*/ 41 h 97"/>
                      <a:gd name="T30" fmla="*/ 41 w 347"/>
                      <a:gd name="T31" fmla="*/ 39 h 97"/>
                      <a:gd name="T32" fmla="*/ 44 w 347"/>
                      <a:gd name="T33" fmla="*/ 36 h 97"/>
                      <a:gd name="T34" fmla="*/ 44 w 347"/>
                      <a:gd name="T35" fmla="*/ 32 h 97"/>
                      <a:gd name="T36" fmla="*/ 44 w 347"/>
                      <a:gd name="T37" fmla="*/ 27 h 97"/>
                      <a:gd name="T38" fmla="*/ 41 w 347"/>
                      <a:gd name="T39" fmla="*/ 24 h 97"/>
                      <a:gd name="T40" fmla="*/ 38 w 347"/>
                      <a:gd name="T41" fmla="*/ 21 h 97"/>
                      <a:gd name="T42" fmla="*/ 34 w 347"/>
                      <a:gd name="T43" fmla="*/ 19 h 97"/>
                      <a:gd name="T44" fmla="*/ 19 w 347"/>
                      <a:gd name="T45" fmla="*/ 0 h 97"/>
                      <a:gd name="T46" fmla="*/ 329 w 347"/>
                      <a:gd name="T47" fmla="*/ 0 h 97"/>
                      <a:gd name="T48" fmla="*/ 335 w 347"/>
                      <a:gd name="T49" fmla="*/ 0 h 97"/>
                      <a:gd name="T50" fmla="*/ 339 w 347"/>
                      <a:gd name="T51" fmla="*/ 3 h 97"/>
                      <a:gd name="T52" fmla="*/ 344 w 347"/>
                      <a:gd name="T53" fmla="*/ 7 h 97"/>
                      <a:gd name="T54" fmla="*/ 347 w 347"/>
                      <a:gd name="T55" fmla="*/ 12 h 97"/>
                      <a:gd name="T56" fmla="*/ 347 w 347"/>
                      <a:gd name="T57" fmla="*/ 18 h 97"/>
                      <a:gd name="T58" fmla="*/ 347 w 347"/>
                      <a:gd name="T59" fmla="*/ 78 h 97"/>
                      <a:gd name="T60" fmla="*/ 347 w 347"/>
                      <a:gd name="T61" fmla="*/ 84 h 97"/>
                      <a:gd name="T62" fmla="*/ 344 w 347"/>
                      <a:gd name="T63" fmla="*/ 89 h 97"/>
                      <a:gd name="T64" fmla="*/ 339 w 347"/>
                      <a:gd name="T65" fmla="*/ 94 h 97"/>
                      <a:gd name="T66" fmla="*/ 335 w 347"/>
                      <a:gd name="T67" fmla="*/ 95 h 97"/>
                      <a:gd name="T68" fmla="*/ 329 w 347"/>
                      <a:gd name="T69" fmla="*/ 97 h 97"/>
                      <a:gd name="T70" fmla="*/ 19 w 347"/>
                      <a:gd name="T71" fmla="*/ 97 h 97"/>
                      <a:gd name="T72" fmla="*/ 12 w 347"/>
                      <a:gd name="T73" fmla="*/ 95 h 97"/>
                      <a:gd name="T74" fmla="*/ 8 w 347"/>
                      <a:gd name="T75" fmla="*/ 94 h 97"/>
                      <a:gd name="T76" fmla="*/ 5 w 347"/>
                      <a:gd name="T77" fmla="*/ 89 h 97"/>
                      <a:gd name="T78" fmla="*/ 2 w 347"/>
                      <a:gd name="T79" fmla="*/ 84 h 97"/>
                      <a:gd name="T80" fmla="*/ 0 w 347"/>
                      <a:gd name="T81" fmla="*/ 78 h 97"/>
                      <a:gd name="T82" fmla="*/ 0 w 347"/>
                      <a:gd name="T83" fmla="*/ 18 h 97"/>
                      <a:gd name="T84" fmla="*/ 2 w 347"/>
                      <a:gd name="T85" fmla="*/ 12 h 97"/>
                      <a:gd name="T86" fmla="*/ 5 w 347"/>
                      <a:gd name="T87" fmla="*/ 7 h 97"/>
                      <a:gd name="T88" fmla="*/ 8 w 347"/>
                      <a:gd name="T89" fmla="*/ 3 h 97"/>
                      <a:gd name="T90" fmla="*/ 12 w 347"/>
                      <a:gd name="T91" fmla="*/ 0 h 97"/>
                      <a:gd name="T92" fmla="*/ 19 w 347"/>
                      <a:gd name="T9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7" h="97">
                        <a:moveTo>
                          <a:pt x="221" y="48"/>
                        </a:moveTo>
                        <a:lnTo>
                          <a:pt x="221" y="74"/>
                        </a:lnTo>
                        <a:lnTo>
                          <a:pt x="300" y="74"/>
                        </a:lnTo>
                        <a:lnTo>
                          <a:pt x="300" y="48"/>
                        </a:lnTo>
                        <a:lnTo>
                          <a:pt x="221" y="48"/>
                        </a:lnTo>
                        <a:close/>
                        <a:moveTo>
                          <a:pt x="34" y="19"/>
                        </a:moveTo>
                        <a:lnTo>
                          <a:pt x="29" y="21"/>
                        </a:lnTo>
                        <a:lnTo>
                          <a:pt x="26" y="24"/>
                        </a:lnTo>
                        <a:lnTo>
                          <a:pt x="23" y="27"/>
                        </a:lnTo>
                        <a:lnTo>
                          <a:pt x="22" y="32"/>
                        </a:lnTo>
                        <a:lnTo>
                          <a:pt x="23" y="36"/>
                        </a:lnTo>
                        <a:lnTo>
                          <a:pt x="26" y="39"/>
                        </a:lnTo>
                        <a:lnTo>
                          <a:pt x="29" y="41"/>
                        </a:lnTo>
                        <a:lnTo>
                          <a:pt x="34" y="42"/>
                        </a:lnTo>
                        <a:lnTo>
                          <a:pt x="38" y="41"/>
                        </a:lnTo>
                        <a:lnTo>
                          <a:pt x="41" y="39"/>
                        </a:lnTo>
                        <a:lnTo>
                          <a:pt x="44" y="36"/>
                        </a:lnTo>
                        <a:lnTo>
                          <a:pt x="44" y="32"/>
                        </a:lnTo>
                        <a:lnTo>
                          <a:pt x="44" y="27"/>
                        </a:lnTo>
                        <a:lnTo>
                          <a:pt x="41" y="24"/>
                        </a:lnTo>
                        <a:lnTo>
                          <a:pt x="38" y="21"/>
                        </a:lnTo>
                        <a:lnTo>
                          <a:pt x="34" y="19"/>
                        </a:lnTo>
                        <a:close/>
                        <a:moveTo>
                          <a:pt x="19" y="0"/>
                        </a:moveTo>
                        <a:lnTo>
                          <a:pt x="329" y="0"/>
                        </a:lnTo>
                        <a:lnTo>
                          <a:pt x="335" y="0"/>
                        </a:lnTo>
                        <a:lnTo>
                          <a:pt x="339" y="3"/>
                        </a:lnTo>
                        <a:lnTo>
                          <a:pt x="344" y="7"/>
                        </a:lnTo>
                        <a:lnTo>
                          <a:pt x="347" y="12"/>
                        </a:lnTo>
                        <a:lnTo>
                          <a:pt x="347" y="18"/>
                        </a:lnTo>
                        <a:lnTo>
                          <a:pt x="347" y="78"/>
                        </a:lnTo>
                        <a:lnTo>
                          <a:pt x="347" y="84"/>
                        </a:lnTo>
                        <a:lnTo>
                          <a:pt x="344" y="89"/>
                        </a:lnTo>
                        <a:lnTo>
                          <a:pt x="339" y="94"/>
                        </a:lnTo>
                        <a:lnTo>
                          <a:pt x="335" y="95"/>
                        </a:lnTo>
                        <a:lnTo>
                          <a:pt x="329" y="97"/>
                        </a:lnTo>
                        <a:lnTo>
                          <a:pt x="19" y="97"/>
                        </a:lnTo>
                        <a:lnTo>
                          <a:pt x="12" y="95"/>
                        </a:lnTo>
                        <a:lnTo>
                          <a:pt x="8" y="94"/>
                        </a:lnTo>
                        <a:lnTo>
                          <a:pt x="5" y="89"/>
                        </a:lnTo>
                        <a:lnTo>
                          <a:pt x="2" y="84"/>
                        </a:lnTo>
                        <a:lnTo>
                          <a:pt x="0" y="78"/>
                        </a:lnTo>
                        <a:lnTo>
                          <a:pt x="0" y="18"/>
                        </a:lnTo>
                        <a:lnTo>
                          <a:pt x="2" y="12"/>
                        </a:lnTo>
                        <a:lnTo>
                          <a:pt x="5" y="7"/>
                        </a:lnTo>
                        <a:lnTo>
                          <a:pt x="8" y="3"/>
                        </a:lnTo>
                        <a:lnTo>
                          <a:pt x="12" y="0"/>
                        </a:lnTo>
                        <a:lnTo>
                          <a:pt x="1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350" dirty="0">
                      <a:solidFill>
                        <a:srgbClr val="0D66C5"/>
                      </a:solidFill>
                      <a:latin typeface="Garamond"/>
                      <a:cs typeface="Garamond"/>
                    </a:endParaRPr>
                  </a:p>
                </p:txBody>
              </p:sp>
              <p:sp>
                <p:nvSpPr>
                  <p:cNvPr id="60" name="Freeform 37">
                    <a:extLst>
                      <a:ext uri="{FF2B5EF4-FFF2-40B4-BE49-F238E27FC236}">
                        <a16:creationId xmlns:a16="http://schemas.microsoft.com/office/drawing/2014/main" id="{D66615A7-5ACF-4133-B14A-75C22AC0B4D9}"/>
                      </a:ext>
                    </a:extLst>
                  </p:cNvPr>
                  <p:cNvSpPr>
                    <a:spLocks noEditPoints="1"/>
                  </p:cNvSpPr>
                  <p:nvPr/>
                </p:nvSpPr>
                <p:spPr bwMode="auto">
                  <a:xfrm>
                    <a:off x="7843838" y="2006600"/>
                    <a:ext cx="550863" cy="153988"/>
                  </a:xfrm>
                  <a:custGeom>
                    <a:avLst/>
                    <a:gdLst>
                      <a:gd name="T0" fmla="*/ 221 w 347"/>
                      <a:gd name="T1" fmla="*/ 49 h 97"/>
                      <a:gd name="T2" fmla="*/ 221 w 347"/>
                      <a:gd name="T3" fmla="*/ 74 h 97"/>
                      <a:gd name="T4" fmla="*/ 300 w 347"/>
                      <a:gd name="T5" fmla="*/ 74 h 97"/>
                      <a:gd name="T6" fmla="*/ 300 w 347"/>
                      <a:gd name="T7" fmla="*/ 49 h 97"/>
                      <a:gd name="T8" fmla="*/ 221 w 347"/>
                      <a:gd name="T9" fmla="*/ 49 h 97"/>
                      <a:gd name="T10" fmla="*/ 34 w 347"/>
                      <a:gd name="T11" fmla="*/ 20 h 97"/>
                      <a:gd name="T12" fmla="*/ 29 w 347"/>
                      <a:gd name="T13" fmla="*/ 21 h 97"/>
                      <a:gd name="T14" fmla="*/ 26 w 347"/>
                      <a:gd name="T15" fmla="*/ 23 h 97"/>
                      <a:gd name="T16" fmla="*/ 23 w 347"/>
                      <a:gd name="T17" fmla="*/ 27 h 97"/>
                      <a:gd name="T18" fmla="*/ 22 w 347"/>
                      <a:gd name="T19" fmla="*/ 30 h 97"/>
                      <a:gd name="T20" fmla="*/ 23 w 347"/>
                      <a:gd name="T21" fmla="*/ 35 h 97"/>
                      <a:gd name="T22" fmla="*/ 26 w 347"/>
                      <a:gd name="T23" fmla="*/ 40 h 97"/>
                      <a:gd name="T24" fmla="*/ 29 w 347"/>
                      <a:gd name="T25" fmla="*/ 41 h 97"/>
                      <a:gd name="T26" fmla="*/ 34 w 347"/>
                      <a:gd name="T27" fmla="*/ 43 h 97"/>
                      <a:gd name="T28" fmla="*/ 38 w 347"/>
                      <a:gd name="T29" fmla="*/ 41 h 97"/>
                      <a:gd name="T30" fmla="*/ 41 w 347"/>
                      <a:gd name="T31" fmla="*/ 40 h 97"/>
                      <a:gd name="T32" fmla="*/ 44 w 347"/>
                      <a:gd name="T33" fmla="*/ 35 h 97"/>
                      <a:gd name="T34" fmla="*/ 44 w 347"/>
                      <a:gd name="T35" fmla="*/ 30 h 97"/>
                      <a:gd name="T36" fmla="*/ 44 w 347"/>
                      <a:gd name="T37" fmla="*/ 27 h 97"/>
                      <a:gd name="T38" fmla="*/ 41 w 347"/>
                      <a:gd name="T39" fmla="*/ 23 h 97"/>
                      <a:gd name="T40" fmla="*/ 38 w 347"/>
                      <a:gd name="T41" fmla="*/ 21 h 97"/>
                      <a:gd name="T42" fmla="*/ 34 w 347"/>
                      <a:gd name="T43" fmla="*/ 20 h 97"/>
                      <a:gd name="T44" fmla="*/ 19 w 347"/>
                      <a:gd name="T45" fmla="*/ 0 h 97"/>
                      <a:gd name="T46" fmla="*/ 329 w 347"/>
                      <a:gd name="T47" fmla="*/ 0 h 97"/>
                      <a:gd name="T48" fmla="*/ 335 w 347"/>
                      <a:gd name="T49" fmla="*/ 0 h 97"/>
                      <a:gd name="T50" fmla="*/ 339 w 347"/>
                      <a:gd name="T51" fmla="*/ 3 h 97"/>
                      <a:gd name="T52" fmla="*/ 344 w 347"/>
                      <a:gd name="T53" fmla="*/ 6 h 97"/>
                      <a:gd name="T54" fmla="*/ 347 w 347"/>
                      <a:gd name="T55" fmla="*/ 12 h 97"/>
                      <a:gd name="T56" fmla="*/ 347 w 347"/>
                      <a:gd name="T57" fmla="*/ 18 h 97"/>
                      <a:gd name="T58" fmla="*/ 347 w 347"/>
                      <a:gd name="T59" fmla="*/ 79 h 97"/>
                      <a:gd name="T60" fmla="*/ 347 w 347"/>
                      <a:gd name="T61" fmla="*/ 85 h 97"/>
                      <a:gd name="T62" fmla="*/ 344 w 347"/>
                      <a:gd name="T63" fmla="*/ 89 h 97"/>
                      <a:gd name="T64" fmla="*/ 339 w 347"/>
                      <a:gd name="T65" fmla="*/ 94 h 97"/>
                      <a:gd name="T66" fmla="*/ 335 w 347"/>
                      <a:gd name="T67" fmla="*/ 95 h 97"/>
                      <a:gd name="T68" fmla="*/ 329 w 347"/>
                      <a:gd name="T69" fmla="*/ 97 h 97"/>
                      <a:gd name="T70" fmla="*/ 19 w 347"/>
                      <a:gd name="T71" fmla="*/ 97 h 97"/>
                      <a:gd name="T72" fmla="*/ 12 w 347"/>
                      <a:gd name="T73" fmla="*/ 95 h 97"/>
                      <a:gd name="T74" fmla="*/ 8 w 347"/>
                      <a:gd name="T75" fmla="*/ 94 h 97"/>
                      <a:gd name="T76" fmla="*/ 5 w 347"/>
                      <a:gd name="T77" fmla="*/ 89 h 97"/>
                      <a:gd name="T78" fmla="*/ 2 w 347"/>
                      <a:gd name="T79" fmla="*/ 85 h 97"/>
                      <a:gd name="T80" fmla="*/ 0 w 347"/>
                      <a:gd name="T81" fmla="*/ 79 h 97"/>
                      <a:gd name="T82" fmla="*/ 0 w 347"/>
                      <a:gd name="T83" fmla="*/ 18 h 97"/>
                      <a:gd name="T84" fmla="*/ 2 w 347"/>
                      <a:gd name="T85" fmla="*/ 12 h 97"/>
                      <a:gd name="T86" fmla="*/ 5 w 347"/>
                      <a:gd name="T87" fmla="*/ 6 h 97"/>
                      <a:gd name="T88" fmla="*/ 8 w 347"/>
                      <a:gd name="T89" fmla="*/ 3 h 97"/>
                      <a:gd name="T90" fmla="*/ 12 w 347"/>
                      <a:gd name="T91" fmla="*/ 0 h 97"/>
                      <a:gd name="T92" fmla="*/ 19 w 347"/>
                      <a:gd name="T9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7" h="97">
                        <a:moveTo>
                          <a:pt x="221" y="49"/>
                        </a:moveTo>
                        <a:lnTo>
                          <a:pt x="221" y="74"/>
                        </a:lnTo>
                        <a:lnTo>
                          <a:pt x="300" y="74"/>
                        </a:lnTo>
                        <a:lnTo>
                          <a:pt x="300" y="49"/>
                        </a:lnTo>
                        <a:lnTo>
                          <a:pt x="221" y="49"/>
                        </a:lnTo>
                        <a:close/>
                        <a:moveTo>
                          <a:pt x="34" y="20"/>
                        </a:moveTo>
                        <a:lnTo>
                          <a:pt x="29" y="21"/>
                        </a:lnTo>
                        <a:lnTo>
                          <a:pt x="26" y="23"/>
                        </a:lnTo>
                        <a:lnTo>
                          <a:pt x="23" y="27"/>
                        </a:lnTo>
                        <a:lnTo>
                          <a:pt x="22" y="30"/>
                        </a:lnTo>
                        <a:lnTo>
                          <a:pt x="23" y="35"/>
                        </a:lnTo>
                        <a:lnTo>
                          <a:pt x="26" y="40"/>
                        </a:lnTo>
                        <a:lnTo>
                          <a:pt x="29" y="41"/>
                        </a:lnTo>
                        <a:lnTo>
                          <a:pt x="34" y="43"/>
                        </a:lnTo>
                        <a:lnTo>
                          <a:pt x="38" y="41"/>
                        </a:lnTo>
                        <a:lnTo>
                          <a:pt x="41" y="40"/>
                        </a:lnTo>
                        <a:lnTo>
                          <a:pt x="44" y="35"/>
                        </a:lnTo>
                        <a:lnTo>
                          <a:pt x="44" y="30"/>
                        </a:lnTo>
                        <a:lnTo>
                          <a:pt x="44" y="27"/>
                        </a:lnTo>
                        <a:lnTo>
                          <a:pt x="41" y="23"/>
                        </a:lnTo>
                        <a:lnTo>
                          <a:pt x="38" y="21"/>
                        </a:lnTo>
                        <a:lnTo>
                          <a:pt x="34" y="20"/>
                        </a:lnTo>
                        <a:close/>
                        <a:moveTo>
                          <a:pt x="19" y="0"/>
                        </a:moveTo>
                        <a:lnTo>
                          <a:pt x="329" y="0"/>
                        </a:lnTo>
                        <a:lnTo>
                          <a:pt x="335" y="0"/>
                        </a:lnTo>
                        <a:lnTo>
                          <a:pt x="339" y="3"/>
                        </a:lnTo>
                        <a:lnTo>
                          <a:pt x="344" y="6"/>
                        </a:lnTo>
                        <a:lnTo>
                          <a:pt x="347" y="12"/>
                        </a:lnTo>
                        <a:lnTo>
                          <a:pt x="347" y="18"/>
                        </a:lnTo>
                        <a:lnTo>
                          <a:pt x="347" y="79"/>
                        </a:lnTo>
                        <a:lnTo>
                          <a:pt x="347" y="85"/>
                        </a:lnTo>
                        <a:lnTo>
                          <a:pt x="344" y="89"/>
                        </a:lnTo>
                        <a:lnTo>
                          <a:pt x="339" y="94"/>
                        </a:lnTo>
                        <a:lnTo>
                          <a:pt x="335" y="95"/>
                        </a:lnTo>
                        <a:lnTo>
                          <a:pt x="329" y="97"/>
                        </a:lnTo>
                        <a:lnTo>
                          <a:pt x="19" y="97"/>
                        </a:lnTo>
                        <a:lnTo>
                          <a:pt x="12" y="95"/>
                        </a:lnTo>
                        <a:lnTo>
                          <a:pt x="8" y="94"/>
                        </a:lnTo>
                        <a:lnTo>
                          <a:pt x="5" y="89"/>
                        </a:lnTo>
                        <a:lnTo>
                          <a:pt x="2" y="85"/>
                        </a:lnTo>
                        <a:lnTo>
                          <a:pt x="0" y="79"/>
                        </a:lnTo>
                        <a:lnTo>
                          <a:pt x="0" y="18"/>
                        </a:lnTo>
                        <a:lnTo>
                          <a:pt x="2" y="12"/>
                        </a:lnTo>
                        <a:lnTo>
                          <a:pt x="5" y="6"/>
                        </a:lnTo>
                        <a:lnTo>
                          <a:pt x="8" y="3"/>
                        </a:lnTo>
                        <a:lnTo>
                          <a:pt x="12" y="0"/>
                        </a:lnTo>
                        <a:lnTo>
                          <a:pt x="1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350" dirty="0">
                      <a:solidFill>
                        <a:srgbClr val="0D66C5"/>
                      </a:solidFill>
                      <a:latin typeface="Garamond"/>
                      <a:cs typeface="Garamond"/>
                    </a:endParaRPr>
                  </a:p>
                </p:txBody>
              </p:sp>
              <p:sp>
                <p:nvSpPr>
                  <p:cNvPr id="61" name="Freeform 38">
                    <a:extLst>
                      <a:ext uri="{FF2B5EF4-FFF2-40B4-BE49-F238E27FC236}">
                        <a16:creationId xmlns:a16="http://schemas.microsoft.com/office/drawing/2014/main" id="{91E677A2-B8EE-4A98-8E84-6B7170231718}"/>
                      </a:ext>
                    </a:extLst>
                  </p:cNvPr>
                  <p:cNvSpPr>
                    <a:spLocks/>
                  </p:cNvSpPr>
                  <p:nvPr/>
                </p:nvSpPr>
                <p:spPr bwMode="auto">
                  <a:xfrm>
                    <a:off x="7851776" y="2178050"/>
                    <a:ext cx="538163" cy="179388"/>
                  </a:xfrm>
                  <a:custGeom>
                    <a:avLst/>
                    <a:gdLst>
                      <a:gd name="T0" fmla="*/ 148 w 339"/>
                      <a:gd name="T1" fmla="*/ 0 h 113"/>
                      <a:gd name="T2" fmla="*/ 189 w 339"/>
                      <a:gd name="T3" fmla="*/ 0 h 113"/>
                      <a:gd name="T4" fmla="*/ 189 w 339"/>
                      <a:gd name="T5" fmla="*/ 48 h 113"/>
                      <a:gd name="T6" fmla="*/ 222 w 339"/>
                      <a:gd name="T7" fmla="*/ 48 h 113"/>
                      <a:gd name="T8" fmla="*/ 222 w 339"/>
                      <a:gd name="T9" fmla="*/ 60 h 113"/>
                      <a:gd name="T10" fmla="*/ 339 w 339"/>
                      <a:gd name="T11" fmla="*/ 60 h 113"/>
                      <a:gd name="T12" fmla="*/ 339 w 339"/>
                      <a:gd name="T13" fmla="*/ 101 h 113"/>
                      <a:gd name="T14" fmla="*/ 222 w 339"/>
                      <a:gd name="T15" fmla="*/ 101 h 113"/>
                      <a:gd name="T16" fmla="*/ 222 w 339"/>
                      <a:gd name="T17" fmla="*/ 113 h 113"/>
                      <a:gd name="T18" fmla="*/ 115 w 339"/>
                      <a:gd name="T19" fmla="*/ 113 h 113"/>
                      <a:gd name="T20" fmla="*/ 115 w 339"/>
                      <a:gd name="T21" fmla="*/ 101 h 113"/>
                      <a:gd name="T22" fmla="*/ 0 w 339"/>
                      <a:gd name="T23" fmla="*/ 101 h 113"/>
                      <a:gd name="T24" fmla="*/ 0 w 339"/>
                      <a:gd name="T25" fmla="*/ 60 h 113"/>
                      <a:gd name="T26" fmla="*/ 115 w 339"/>
                      <a:gd name="T27" fmla="*/ 60 h 113"/>
                      <a:gd name="T28" fmla="*/ 115 w 339"/>
                      <a:gd name="T29" fmla="*/ 48 h 113"/>
                      <a:gd name="T30" fmla="*/ 148 w 339"/>
                      <a:gd name="T31" fmla="*/ 48 h 113"/>
                      <a:gd name="T32" fmla="*/ 148 w 339"/>
                      <a:gd name="T33"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9" h="113">
                        <a:moveTo>
                          <a:pt x="148" y="0"/>
                        </a:moveTo>
                        <a:lnTo>
                          <a:pt x="189" y="0"/>
                        </a:lnTo>
                        <a:lnTo>
                          <a:pt x="189" y="48"/>
                        </a:lnTo>
                        <a:lnTo>
                          <a:pt x="222" y="48"/>
                        </a:lnTo>
                        <a:lnTo>
                          <a:pt x="222" y="60"/>
                        </a:lnTo>
                        <a:lnTo>
                          <a:pt x="339" y="60"/>
                        </a:lnTo>
                        <a:lnTo>
                          <a:pt x="339" y="101"/>
                        </a:lnTo>
                        <a:lnTo>
                          <a:pt x="222" y="101"/>
                        </a:lnTo>
                        <a:lnTo>
                          <a:pt x="222" y="113"/>
                        </a:lnTo>
                        <a:lnTo>
                          <a:pt x="115" y="113"/>
                        </a:lnTo>
                        <a:lnTo>
                          <a:pt x="115" y="101"/>
                        </a:lnTo>
                        <a:lnTo>
                          <a:pt x="0" y="101"/>
                        </a:lnTo>
                        <a:lnTo>
                          <a:pt x="0" y="60"/>
                        </a:lnTo>
                        <a:lnTo>
                          <a:pt x="115" y="60"/>
                        </a:lnTo>
                        <a:lnTo>
                          <a:pt x="115" y="48"/>
                        </a:lnTo>
                        <a:lnTo>
                          <a:pt x="148" y="48"/>
                        </a:lnTo>
                        <a:lnTo>
                          <a:pt x="14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350" dirty="0">
                      <a:solidFill>
                        <a:srgbClr val="0D66C5"/>
                      </a:solidFill>
                      <a:latin typeface="Garamond"/>
                      <a:cs typeface="Garamond"/>
                    </a:endParaRPr>
                  </a:p>
                </p:txBody>
              </p:sp>
            </p:grpSp>
          </p:grpSp>
          <p:grpSp>
            <p:nvGrpSpPr>
              <p:cNvPr id="24" name="Group 23">
                <a:extLst>
                  <a:ext uri="{FF2B5EF4-FFF2-40B4-BE49-F238E27FC236}">
                    <a16:creationId xmlns:a16="http://schemas.microsoft.com/office/drawing/2014/main" id="{587DEEAD-20B7-4FC0-9C66-C8F4DE4A06C5}"/>
                  </a:ext>
                </a:extLst>
              </p:cNvPr>
              <p:cNvGrpSpPr/>
              <p:nvPr/>
            </p:nvGrpSpPr>
            <p:grpSpPr>
              <a:xfrm>
                <a:off x="700187" y="1196280"/>
                <a:ext cx="5697883" cy="2594465"/>
                <a:chOff x="700187" y="1196280"/>
                <a:chExt cx="5697883" cy="2594465"/>
              </a:xfrm>
            </p:grpSpPr>
            <p:grpSp>
              <p:nvGrpSpPr>
                <p:cNvPr id="25" name="Group 24">
                  <a:extLst>
                    <a:ext uri="{FF2B5EF4-FFF2-40B4-BE49-F238E27FC236}">
                      <a16:creationId xmlns:a16="http://schemas.microsoft.com/office/drawing/2014/main" id="{5B60E38A-A918-40F1-8E04-EC430721D639}"/>
                    </a:ext>
                  </a:extLst>
                </p:cNvPr>
                <p:cNvGrpSpPr/>
                <p:nvPr/>
              </p:nvGrpSpPr>
              <p:grpSpPr>
                <a:xfrm>
                  <a:off x="3614734" y="1997429"/>
                  <a:ext cx="2783336" cy="1793316"/>
                  <a:chOff x="3614734" y="1997429"/>
                  <a:chExt cx="2783336" cy="1793316"/>
                </a:xfrm>
              </p:grpSpPr>
              <p:sp>
                <p:nvSpPr>
                  <p:cNvPr id="36" name="Rounded Rectangle 61">
                    <a:extLst>
                      <a:ext uri="{FF2B5EF4-FFF2-40B4-BE49-F238E27FC236}">
                        <a16:creationId xmlns:a16="http://schemas.microsoft.com/office/drawing/2014/main" id="{E2C3E156-12E7-497E-A91C-B7EBE1658AA7}"/>
                      </a:ext>
                    </a:extLst>
                  </p:cNvPr>
                  <p:cNvSpPr/>
                  <p:nvPr/>
                </p:nvSpPr>
                <p:spPr>
                  <a:xfrm flipH="1">
                    <a:off x="5052784" y="2415094"/>
                    <a:ext cx="1345286" cy="1375651"/>
                  </a:xfrm>
                  <a:prstGeom prst="roundRect">
                    <a:avLst>
                      <a:gd name="adj" fmla="val 527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rgbClr val="0D66C5"/>
                      </a:solidFill>
                      <a:latin typeface="Garamond"/>
                      <a:cs typeface="Garamond"/>
                    </a:endParaRPr>
                  </a:p>
                </p:txBody>
              </p:sp>
              <p:grpSp>
                <p:nvGrpSpPr>
                  <p:cNvPr id="37" name="Group 36">
                    <a:extLst>
                      <a:ext uri="{FF2B5EF4-FFF2-40B4-BE49-F238E27FC236}">
                        <a16:creationId xmlns:a16="http://schemas.microsoft.com/office/drawing/2014/main" id="{9D97D80C-B370-456B-90F5-A49A1A8C37F1}"/>
                      </a:ext>
                    </a:extLst>
                  </p:cNvPr>
                  <p:cNvGrpSpPr/>
                  <p:nvPr/>
                </p:nvGrpSpPr>
                <p:grpSpPr>
                  <a:xfrm flipH="1">
                    <a:off x="5616718" y="2667187"/>
                    <a:ext cx="610894" cy="476516"/>
                    <a:chOff x="7397751" y="1665288"/>
                    <a:chExt cx="996950" cy="692150"/>
                  </a:xfrm>
                  <a:solidFill>
                    <a:schemeClr val="bg1"/>
                  </a:solidFill>
                </p:grpSpPr>
                <p:sp>
                  <p:nvSpPr>
                    <p:cNvPr id="47" name="Freeform 34">
                      <a:extLst>
                        <a:ext uri="{FF2B5EF4-FFF2-40B4-BE49-F238E27FC236}">
                          <a16:creationId xmlns:a16="http://schemas.microsoft.com/office/drawing/2014/main" id="{DFB02DF0-3C2B-4A6B-90C1-D4A99C15C11C}"/>
                        </a:ext>
                      </a:extLst>
                    </p:cNvPr>
                    <p:cNvSpPr>
                      <a:spLocks/>
                    </p:cNvSpPr>
                    <p:nvPr/>
                  </p:nvSpPr>
                  <p:spPr bwMode="auto">
                    <a:xfrm>
                      <a:off x="7397751" y="1665288"/>
                      <a:ext cx="392113" cy="692150"/>
                    </a:xfrm>
                    <a:custGeom>
                      <a:avLst/>
                      <a:gdLst>
                        <a:gd name="T0" fmla="*/ 82 w 247"/>
                        <a:gd name="T1" fmla="*/ 0 h 436"/>
                        <a:gd name="T2" fmla="*/ 165 w 247"/>
                        <a:gd name="T3" fmla="*/ 0 h 436"/>
                        <a:gd name="T4" fmla="*/ 180 w 247"/>
                        <a:gd name="T5" fmla="*/ 5 h 436"/>
                        <a:gd name="T6" fmla="*/ 191 w 247"/>
                        <a:gd name="T7" fmla="*/ 15 h 436"/>
                        <a:gd name="T8" fmla="*/ 195 w 247"/>
                        <a:gd name="T9" fmla="*/ 31 h 436"/>
                        <a:gd name="T10" fmla="*/ 195 w 247"/>
                        <a:gd name="T11" fmla="*/ 286 h 436"/>
                        <a:gd name="T12" fmla="*/ 228 w 247"/>
                        <a:gd name="T13" fmla="*/ 286 h 436"/>
                        <a:gd name="T14" fmla="*/ 233 w 247"/>
                        <a:gd name="T15" fmla="*/ 286 h 436"/>
                        <a:gd name="T16" fmla="*/ 239 w 247"/>
                        <a:gd name="T17" fmla="*/ 289 h 436"/>
                        <a:gd name="T18" fmla="*/ 242 w 247"/>
                        <a:gd name="T19" fmla="*/ 292 h 436"/>
                        <a:gd name="T20" fmla="*/ 245 w 247"/>
                        <a:gd name="T21" fmla="*/ 297 h 436"/>
                        <a:gd name="T22" fmla="*/ 247 w 247"/>
                        <a:gd name="T23" fmla="*/ 303 h 436"/>
                        <a:gd name="T24" fmla="*/ 247 w 247"/>
                        <a:gd name="T25" fmla="*/ 307 h 436"/>
                        <a:gd name="T26" fmla="*/ 245 w 247"/>
                        <a:gd name="T27" fmla="*/ 314 h 436"/>
                        <a:gd name="T28" fmla="*/ 244 w 247"/>
                        <a:gd name="T29" fmla="*/ 318 h 436"/>
                        <a:gd name="T30" fmla="*/ 154 w 247"/>
                        <a:gd name="T31" fmla="*/ 422 h 436"/>
                        <a:gd name="T32" fmla="*/ 141 w 247"/>
                        <a:gd name="T33" fmla="*/ 433 h 436"/>
                        <a:gd name="T34" fmla="*/ 124 w 247"/>
                        <a:gd name="T35" fmla="*/ 436 h 436"/>
                        <a:gd name="T36" fmla="*/ 106 w 247"/>
                        <a:gd name="T37" fmla="*/ 433 h 436"/>
                        <a:gd name="T38" fmla="*/ 92 w 247"/>
                        <a:gd name="T39" fmla="*/ 422 h 436"/>
                        <a:gd name="T40" fmla="*/ 5 w 247"/>
                        <a:gd name="T41" fmla="*/ 318 h 436"/>
                        <a:gd name="T42" fmla="*/ 2 w 247"/>
                        <a:gd name="T43" fmla="*/ 314 h 436"/>
                        <a:gd name="T44" fmla="*/ 0 w 247"/>
                        <a:gd name="T45" fmla="*/ 307 h 436"/>
                        <a:gd name="T46" fmla="*/ 0 w 247"/>
                        <a:gd name="T47" fmla="*/ 303 h 436"/>
                        <a:gd name="T48" fmla="*/ 2 w 247"/>
                        <a:gd name="T49" fmla="*/ 297 h 436"/>
                        <a:gd name="T50" fmla="*/ 5 w 247"/>
                        <a:gd name="T51" fmla="*/ 292 h 436"/>
                        <a:gd name="T52" fmla="*/ 8 w 247"/>
                        <a:gd name="T53" fmla="*/ 289 h 436"/>
                        <a:gd name="T54" fmla="*/ 14 w 247"/>
                        <a:gd name="T55" fmla="*/ 286 h 436"/>
                        <a:gd name="T56" fmla="*/ 18 w 247"/>
                        <a:gd name="T57" fmla="*/ 286 h 436"/>
                        <a:gd name="T58" fmla="*/ 51 w 247"/>
                        <a:gd name="T59" fmla="*/ 286 h 436"/>
                        <a:gd name="T60" fmla="*/ 51 w 247"/>
                        <a:gd name="T61" fmla="*/ 31 h 436"/>
                        <a:gd name="T62" fmla="*/ 56 w 247"/>
                        <a:gd name="T63" fmla="*/ 15 h 436"/>
                        <a:gd name="T64" fmla="*/ 67 w 247"/>
                        <a:gd name="T65" fmla="*/ 5 h 436"/>
                        <a:gd name="T66" fmla="*/ 82 w 247"/>
                        <a:gd name="T67" fmla="*/ 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7" h="436">
                          <a:moveTo>
                            <a:pt x="82" y="0"/>
                          </a:moveTo>
                          <a:lnTo>
                            <a:pt x="165" y="0"/>
                          </a:lnTo>
                          <a:lnTo>
                            <a:pt x="180" y="5"/>
                          </a:lnTo>
                          <a:lnTo>
                            <a:pt x="191" y="15"/>
                          </a:lnTo>
                          <a:lnTo>
                            <a:pt x="195" y="31"/>
                          </a:lnTo>
                          <a:lnTo>
                            <a:pt x="195" y="286"/>
                          </a:lnTo>
                          <a:lnTo>
                            <a:pt x="228" y="286"/>
                          </a:lnTo>
                          <a:lnTo>
                            <a:pt x="233" y="286"/>
                          </a:lnTo>
                          <a:lnTo>
                            <a:pt x="239" y="289"/>
                          </a:lnTo>
                          <a:lnTo>
                            <a:pt x="242" y="292"/>
                          </a:lnTo>
                          <a:lnTo>
                            <a:pt x="245" y="297"/>
                          </a:lnTo>
                          <a:lnTo>
                            <a:pt x="247" y="303"/>
                          </a:lnTo>
                          <a:lnTo>
                            <a:pt x="247" y="307"/>
                          </a:lnTo>
                          <a:lnTo>
                            <a:pt x="245" y="314"/>
                          </a:lnTo>
                          <a:lnTo>
                            <a:pt x="244" y="318"/>
                          </a:lnTo>
                          <a:lnTo>
                            <a:pt x="154" y="422"/>
                          </a:lnTo>
                          <a:lnTo>
                            <a:pt x="141" y="433"/>
                          </a:lnTo>
                          <a:lnTo>
                            <a:pt x="124" y="436"/>
                          </a:lnTo>
                          <a:lnTo>
                            <a:pt x="106" y="433"/>
                          </a:lnTo>
                          <a:lnTo>
                            <a:pt x="92" y="422"/>
                          </a:lnTo>
                          <a:lnTo>
                            <a:pt x="5" y="318"/>
                          </a:lnTo>
                          <a:lnTo>
                            <a:pt x="2" y="314"/>
                          </a:lnTo>
                          <a:lnTo>
                            <a:pt x="0" y="307"/>
                          </a:lnTo>
                          <a:lnTo>
                            <a:pt x="0" y="303"/>
                          </a:lnTo>
                          <a:lnTo>
                            <a:pt x="2" y="297"/>
                          </a:lnTo>
                          <a:lnTo>
                            <a:pt x="5" y="292"/>
                          </a:lnTo>
                          <a:lnTo>
                            <a:pt x="8" y="289"/>
                          </a:lnTo>
                          <a:lnTo>
                            <a:pt x="14" y="286"/>
                          </a:lnTo>
                          <a:lnTo>
                            <a:pt x="18" y="286"/>
                          </a:lnTo>
                          <a:lnTo>
                            <a:pt x="51" y="286"/>
                          </a:lnTo>
                          <a:lnTo>
                            <a:pt x="51" y="31"/>
                          </a:lnTo>
                          <a:lnTo>
                            <a:pt x="56" y="15"/>
                          </a:lnTo>
                          <a:lnTo>
                            <a:pt x="67" y="5"/>
                          </a:lnTo>
                          <a:lnTo>
                            <a:pt x="8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350" dirty="0">
                        <a:solidFill>
                          <a:srgbClr val="0D66C5"/>
                        </a:solidFill>
                        <a:latin typeface="Garamond"/>
                        <a:cs typeface="Garamond"/>
                      </a:endParaRPr>
                    </a:p>
                  </p:txBody>
                </p:sp>
                <p:sp>
                  <p:nvSpPr>
                    <p:cNvPr id="49" name="Freeform 35">
                      <a:extLst>
                        <a:ext uri="{FF2B5EF4-FFF2-40B4-BE49-F238E27FC236}">
                          <a16:creationId xmlns:a16="http://schemas.microsoft.com/office/drawing/2014/main" id="{7A2E1446-E55E-4D08-9C3C-D8D22E00EBC3}"/>
                        </a:ext>
                      </a:extLst>
                    </p:cNvPr>
                    <p:cNvSpPr>
                      <a:spLocks noEditPoints="1"/>
                    </p:cNvSpPr>
                    <p:nvPr/>
                  </p:nvSpPr>
                  <p:spPr bwMode="auto">
                    <a:xfrm>
                      <a:off x="7843838" y="1665288"/>
                      <a:ext cx="550863" cy="153988"/>
                    </a:xfrm>
                    <a:custGeom>
                      <a:avLst/>
                      <a:gdLst>
                        <a:gd name="T0" fmla="*/ 221 w 347"/>
                        <a:gd name="T1" fmla="*/ 49 h 97"/>
                        <a:gd name="T2" fmla="*/ 221 w 347"/>
                        <a:gd name="T3" fmla="*/ 74 h 97"/>
                        <a:gd name="T4" fmla="*/ 300 w 347"/>
                        <a:gd name="T5" fmla="*/ 74 h 97"/>
                        <a:gd name="T6" fmla="*/ 300 w 347"/>
                        <a:gd name="T7" fmla="*/ 49 h 97"/>
                        <a:gd name="T8" fmla="*/ 221 w 347"/>
                        <a:gd name="T9" fmla="*/ 49 h 97"/>
                        <a:gd name="T10" fmla="*/ 34 w 347"/>
                        <a:gd name="T11" fmla="*/ 21 h 97"/>
                        <a:gd name="T12" fmla="*/ 29 w 347"/>
                        <a:gd name="T13" fmla="*/ 21 h 97"/>
                        <a:gd name="T14" fmla="*/ 26 w 347"/>
                        <a:gd name="T15" fmla="*/ 24 h 97"/>
                        <a:gd name="T16" fmla="*/ 23 w 347"/>
                        <a:gd name="T17" fmla="*/ 28 h 97"/>
                        <a:gd name="T18" fmla="*/ 22 w 347"/>
                        <a:gd name="T19" fmla="*/ 32 h 97"/>
                        <a:gd name="T20" fmla="*/ 23 w 347"/>
                        <a:gd name="T21" fmla="*/ 37 h 97"/>
                        <a:gd name="T22" fmla="*/ 26 w 347"/>
                        <a:gd name="T23" fmla="*/ 40 h 97"/>
                        <a:gd name="T24" fmla="*/ 29 w 347"/>
                        <a:gd name="T25" fmla="*/ 43 h 97"/>
                        <a:gd name="T26" fmla="*/ 34 w 347"/>
                        <a:gd name="T27" fmla="*/ 43 h 97"/>
                        <a:gd name="T28" fmla="*/ 38 w 347"/>
                        <a:gd name="T29" fmla="*/ 43 h 97"/>
                        <a:gd name="T30" fmla="*/ 41 w 347"/>
                        <a:gd name="T31" fmla="*/ 40 h 97"/>
                        <a:gd name="T32" fmla="*/ 44 w 347"/>
                        <a:gd name="T33" fmla="*/ 37 h 97"/>
                        <a:gd name="T34" fmla="*/ 44 w 347"/>
                        <a:gd name="T35" fmla="*/ 32 h 97"/>
                        <a:gd name="T36" fmla="*/ 44 w 347"/>
                        <a:gd name="T37" fmla="*/ 28 h 97"/>
                        <a:gd name="T38" fmla="*/ 41 w 347"/>
                        <a:gd name="T39" fmla="*/ 24 h 97"/>
                        <a:gd name="T40" fmla="*/ 38 w 347"/>
                        <a:gd name="T41" fmla="*/ 21 h 97"/>
                        <a:gd name="T42" fmla="*/ 34 w 347"/>
                        <a:gd name="T43" fmla="*/ 21 h 97"/>
                        <a:gd name="T44" fmla="*/ 19 w 347"/>
                        <a:gd name="T45" fmla="*/ 0 h 97"/>
                        <a:gd name="T46" fmla="*/ 329 w 347"/>
                        <a:gd name="T47" fmla="*/ 0 h 97"/>
                        <a:gd name="T48" fmla="*/ 335 w 347"/>
                        <a:gd name="T49" fmla="*/ 2 h 97"/>
                        <a:gd name="T50" fmla="*/ 339 w 347"/>
                        <a:gd name="T51" fmla="*/ 3 h 97"/>
                        <a:gd name="T52" fmla="*/ 344 w 347"/>
                        <a:gd name="T53" fmla="*/ 8 h 97"/>
                        <a:gd name="T54" fmla="*/ 347 w 347"/>
                        <a:gd name="T55" fmla="*/ 12 h 97"/>
                        <a:gd name="T56" fmla="*/ 347 w 347"/>
                        <a:gd name="T57" fmla="*/ 18 h 97"/>
                        <a:gd name="T58" fmla="*/ 347 w 347"/>
                        <a:gd name="T59" fmla="*/ 79 h 97"/>
                        <a:gd name="T60" fmla="*/ 347 w 347"/>
                        <a:gd name="T61" fmla="*/ 85 h 97"/>
                        <a:gd name="T62" fmla="*/ 344 w 347"/>
                        <a:gd name="T63" fmla="*/ 90 h 97"/>
                        <a:gd name="T64" fmla="*/ 339 w 347"/>
                        <a:gd name="T65" fmla="*/ 94 h 97"/>
                        <a:gd name="T66" fmla="*/ 335 w 347"/>
                        <a:gd name="T67" fmla="*/ 97 h 97"/>
                        <a:gd name="T68" fmla="*/ 329 w 347"/>
                        <a:gd name="T69" fmla="*/ 97 h 97"/>
                        <a:gd name="T70" fmla="*/ 19 w 347"/>
                        <a:gd name="T71" fmla="*/ 97 h 97"/>
                        <a:gd name="T72" fmla="*/ 12 w 347"/>
                        <a:gd name="T73" fmla="*/ 97 h 97"/>
                        <a:gd name="T74" fmla="*/ 8 w 347"/>
                        <a:gd name="T75" fmla="*/ 94 h 97"/>
                        <a:gd name="T76" fmla="*/ 5 w 347"/>
                        <a:gd name="T77" fmla="*/ 90 h 97"/>
                        <a:gd name="T78" fmla="*/ 2 w 347"/>
                        <a:gd name="T79" fmla="*/ 85 h 97"/>
                        <a:gd name="T80" fmla="*/ 0 w 347"/>
                        <a:gd name="T81" fmla="*/ 79 h 97"/>
                        <a:gd name="T82" fmla="*/ 0 w 347"/>
                        <a:gd name="T83" fmla="*/ 18 h 97"/>
                        <a:gd name="T84" fmla="*/ 2 w 347"/>
                        <a:gd name="T85" fmla="*/ 12 h 97"/>
                        <a:gd name="T86" fmla="*/ 5 w 347"/>
                        <a:gd name="T87" fmla="*/ 8 h 97"/>
                        <a:gd name="T88" fmla="*/ 8 w 347"/>
                        <a:gd name="T89" fmla="*/ 3 h 97"/>
                        <a:gd name="T90" fmla="*/ 12 w 347"/>
                        <a:gd name="T91" fmla="*/ 2 h 97"/>
                        <a:gd name="T92" fmla="*/ 19 w 347"/>
                        <a:gd name="T9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7" h="97">
                          <a:moveTo>
                            <a:pt x="221" y="49"/>
                          </a:moveTo>
                          <a:lnTo>
                            <a:pt x="221" y="74"/>
                          </a:lnTo>
                          <a:lnTo>
                            <a:pt x="300" y="74"/>
                          </a:lnTo>
                          <a:lnTo>
                            <a:pt x="300" y="49"/>
                          </a:lnTo>
                          <a:lnTo>
                            <a:pt x="221" y="49"/>
                          </a:lnTo>
                          <a:close/>
                          <a:moveTo>
                            <a:pt x="34" y="21"/>
                          </a:moveTo>
                          <a:lnTo>
                            <a:pt x="29" y="21"/>
                          </a:lnTo>
                          <a:lnTo>
                            <a:pt x="26" y="24"/>
                          </a:lnTo>
                          <a:lnTo>
                            <a:pt x="23" y="28"/>
                          </a:lnTo>
                          <a:lnTo>
                            <a:pt x="22" y="32"/>
                          </a:lnTo>
                          <a:lnTo>
                            <a:pt x="23" y="37"/>
                          </a:lnTo>
                          <a:lnTo>
                            <a:pt x="26" y="40"/>
                          </a:lnTo>
                          <a:lnTo>
                            <a:pt x="29" y="43"/>
                          </a:lnTo>
                          <a:lnTo>
                            <a:pt x="34" y="43"/>
                          </a:lnTo>
                          <a:lnTo>
                            <a:pt x="38" y="43"/>
                          </a:lnTo>
                          <a:lnTo>
                            <a:pt x="41" y="40"/>
                          </a:lnTo>
                          <a:lnTo>
                            <a:pt x="44" y="37"/>
                          </a:lnTo>
                          <a:lnTo>
                            <a:pt x="44" y="32"/>
                          </a:lnTo>
                          <a:lnTo>
                            <a:pt x="44" y="28"/>
                          </a:lnTo>
                          <a:lnTo>
                            <a:pt x="41" y="24"/>
                          </a:lnTo>
                          <a:lnTo>
                            <a:pt x="38" y="21"/>
                          </a:lnTo>
                          <a:lnTo>
                            <a:pt x="34" y="21"/>
                          </a:lnTo>
                          <a:close/>
                          <a:moveTo>
                            <a:pt x="19" y="0"/>
                          </a:moveTo>
                          <a:lnTo>
                            <a:pt x="329" y="0"/>
                          </a:lnTo>
                          <a:lnTo>
                            <a:pt x="335" y="2"/>
                          </a:lnTo>
                          <a:lnTo>
                            <a:pt x="339" y="3"/>
                          </a:lnTo>
                          <a:lnTo>
                            <a:pt x="344" y="8"/>
                          </a:lnTo>
                          <a:lnTo>
                            <a:pt x="347" y="12"/>
                          </a:lnTo>
                          <a:lnTo>
                            <a:pt x="347" y="18"/>
                          </a:lnTo>
                          <a:lnTo>
                            <a:pt x="347" y="79"/>
                          </a:lnTo>
                          <a:lnTo>
                            <a:pt x="347" y="85"/>
                          </a:lnTo>
                          <a:lnTo>
                            <a:pt x="344" y="90"/>
                          </a:lnTo>
                          <a:lnTo>
                            <a:pt x="339" y="94"/>
                          </a:lnTo>
                          <a:lnTo>
                            <a:pt x="335" y="97"/>
                          </a:lnTo>
                          <a:lnTo>
                            <a:pt x="329" y="97"/>
                          </a:lnTo>
                          <a:lnTo>
                            <a:pt x="19" y="97"/>
                          </a:lnTo>
                          <a:lnTo>
                            <a:pt x="12" y="97"/>
                          </a:lnTo>
                          <a:lnTo>
                            <a:pt x="8" y="94"/>
                          </a:lnTo>
                          <a:lnTo>
                            <a:pt x="5" y="90"/>
                          </a:lnTo>
                          <a:lnTo>
                            <a:pt x="2" y="85"/>
                          </a:lnTo>
                          <a:lnTo>
                            <a:pt x="0" y="79"/>
                          </a:lnTo>
                          <a:lnTo>
                            <a:pt x="0" y="18"/>
                          </a:lnTo>
                          <a:lnTo>
                            <a:pt x="2" y="12"/>
                          </a:lnTo>
                          <a:lnTo>
                            <a:pt x="5" y="8"/>
                          </a:lnTo>
                          <a:lnTo>
                            <a:pt x="8" y="3"/>
                          </a:lnTo>
                          <a:lnTo>
                            <a:pt x="12" y="2"/>
                          </a:lnTo>
                          <a:lnTo>
                            <a:pt x="1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350" dirty="0">
                        <a:solidFill>
                          <a:srgbClr val="0D66C5"/>
                        </a:solidFill>
                        <a:latin typeface="Garamond"/>
                        <a:cs typeface="Garamond"/>
                      </a:endParaRPr>
                    </a:p>
                  </p:txBody>
                </p:sp>
                <p:sp>
                  <p:nvSpPr>
                    <p:cNvPr id="50" name="Freeform 36">
                      <a:extLst>
                        <a:ext uri="{FF2B5EF4-FFF2-40B4-BE49-F238E27FC236}">
                          <a16:creationId xmlns:a16="http://schemas.microsoft.com/office/drawing/2014/main" id="{737B1E17-B194-4A22-9F51-A30C508CDCA1}"/>
                        </a:ext>
                      </a:extLst>
                    </p:cNvPr>
                    <p:cNvSpPr>
                      <a:spLocks noEditPoints="1"/>
                    </p:cNvSpPr>
                    <p:nvPr/>
                  </p:nvSpPr>
                  <p:spPr bwMode="auto">
                    <a:xfrm>
                      <a:off x="7843838" y="1836738"/>
                      <a:ext cx="550863" cy="153988"/>
                    </a:xfrm>
                    <a:custGeom>
                      <a:avLst/>
                      <a:gdLst>
                        <a:gd name="T0" fmla="*/ 221 w 347"/>
                        <a:gd name="T1" fmla="*/ 48 h 97"/>
                        <a:gd name="T2" fmla="*/ 221 w 347"/>
                        <a:gd name="T3" fmla="*/ 74 h 97"/>
                        <a:gd name="T4" fmla="*/ 300 w 347"/>
                        <a:gd name="T5" fmla="*/ 74 h 97"/>
                        <a:gd name="T6" fmla="*/ 300 w 347"/>
                        <a:gd name="T7" fmla="*/ 48 h 97"/>
                        <a:gd name="T8" fmla="*/ 221 w 347"/>
                        <a:gd name="T9" fmla="*/ 48 h 97"/>
                        <a:gd name="T10" fmla="*/ 34 w 347"/>
                        <a:gd name="T11" fmla="*/ 19 h 97"/>
                        <a:gd name="T12" fmla="*/ 29 w 347"/>
                        <a:gd name="T13" fmla="*/ 21 h 97"/>
                        <a:gd name="T14" fmla="*/ 26 w 347"/>
                        <a:gd name="T15" fmla="*/ 24 h 97"/>
                        <a:gd name="T16" fmla="*/ 23 w 347"/>
                        <a:gd name="T17" fmla="*/ 27 h 97"/>
                        <a:gd name="T18" fmla="*/ 22 w 347"/>
                        <a:gd name="T19" fmla="*/ 32 h 97"/>
                        <a:gd name="T20" fmla="*/ 23 w 347"/>
                        <a:gd name="T21" fmla="*/ 36 h 97"/>
                        <a:gd name="T22" fmla="*/ 26 w 347"/>
                        <a:gd name="T23" fmla="*/ 39 h 97"/>
                        <a:gd name="T24" fmla="*/ 29 w 347"/>
                        <a:gd name="T25" fmla="*/ 41 h 97"/>
                        <a:gd name="T26" fmla="*/ 34 w 347"/>
                        <a:gd name="T27" fmla="*/ 42 h 97"/>
                        <a:gd name="T28" fmla="*/ 38 w 347"/>
                        <a:gd name="T29" fmla="*/ 41 h 97"/>
                        <a:gd name="T30" fmla="*/ 41 w 347"/>
                        <a:gd name="T31" fmla="*/ 39 h 97"/>
                        <a:gd name="T32" fmla="*/ 44 w 347"/>
                        <a:gd name="T33" fmla="*/ 36 h 97"/>
                        <a:gd name="T34" fmla="*/ 44 w 347"/>
                        <a:gd name="T35" fmla="*/ 32 h 97"/>
                        <a:gd name="T36" fmla="*/ 44 w 347"/>
                        <a:gd name="T37" fmla="*/ 27 h 97"/>
                        <a:gd name="T38" fmla="*/ 41 w 347"/>
                        <a:gd name="T39" fmla="*/ 24 h 97"/>
                        <a:gd name="T40" fmla="*/ 38 w 347"/>
                        <a:gd name="T41" fmla="*/ 21 h 97"/>
                        <a:gd name="T42" fmla="*/ 34 w 347"/>
                        <a:gd name="T43" fmla="*/ 19 h 97"/>
                        <a:gd name="T44" fmla="*/ 19 w 347"/>
                        <a:gd name="T45" fmla="*/ 0 h 97"/>
                        <a:gd name="T46" fmla="*/ 329 w 347"/>
                        <a:gd name="T47" fmla="*/ 0 h 97"/>
                        <a:gd name="T48" fmla="*/ 335 w 347"/>
                        <a:gd name="T49" fmla="*/ 0 h 97"/>
                        <a:gd name="T50" fmla="*/ 339 w 347"/>
                        <a:gd name="T51" fmla="*/ 3 h 97"/>
                        <a:gd name="T52" fmla="*/ 344 w 347"/>
                        <a:gd name="T53" fmla="*/ 7 h 97"/>
                        <a:gd name="T54" fmla="*/ 347 w 347"/>
                        <a:gd name="T55" fmla="*/ 12 h 97"/>
                        <a:gd name="T56" fmla="*/ 347 w 347"/>
                        <a:gd name="T57" fmla="*/ 18 h 97"/>
                        <a:gd name="T58" fmla="*/ 347 w 347"/>
                        <a:gd name="T59" fmla="*/ 78 h 97"/>
                        <a:gd name="T60" fmla="*/ 347 w 347"/>
                        <a:gd name="T61" fmla="*/ 84 h 97"/>
                        <a:gd name="T62" fmla="*/ 344 w 347"/>
                        <a:gd name="T63" fmla="*/ 89 h 97"/>
                        <a:gd name="T64" fmla="*/ 339 w 347"/>
                        <a:gd name="T65" fmla="*/ 94 h 97"/>
                        <a:gd name="T66" fmla="*/ 335 w 347"/>
                        <a:gd name="T67" fmla="*/ 95 h 97"/>
                        <a:gd name="T68" fmla="*/ 329 w 347"/>
                        <a:gd name="T69" fmla="*/ 97 h 97"/>
                        <a:gd name="T70" fmla="*/ 19 w 347"/>
                        <a:gd name="T71" fmla="*/ 97 h 97"/>
                        <a:gd name="T72" fmla="*/ 12 w 347"/>
                        <a:gd name="T73" fmla="*/ 95 h 97"/>
                        <a:gd name="T74" fmla="*/ 8 w 347"/>
                        <a:gd name="T75" fmla="*/ 94 h 97"/>
                        <a:gd name="T76" fmla="*/ 5 w 347"/>
                        <a:gd name="T77" fmla="*/ 89 h 97"/>
                        <a:gd name="T78" fmla="*/ 2 w 347"/>
                        <a:gd name="T79" fmla="*/ 84 h 97"/>
                        <a:gd name="T80" fmla="*/ 0 w 347"/>
                        <a:gd name="T81" fmla="*/ 78 h 97"/>
                        <a:gd name="T82" fmla="*/ 0 w 347"/>
                        <a:gd name="T83" fmla="*/ 18 h 97"/>
                        <a:gd name="T84" fmla="*/ 2 w 347"/>
                        <a:gd name="T85" fmla="*/ 12 h 97"/>
                        <a:gd name="T86" fmla="*/ 5 w 347"/>
                        <a:gd name="T87" fmla="*/ 7 h 97"/>
                        <a:gd name="T88" fmla="*/ 8 w 347"/>
                        <a:gd name="T89" fmla="*/ 3 h 97"/>
                        <a:gd name="T90" fmla="*/ 12 w 347"/>
                        <a:gd name="T91" fmla="*/ 0 h 97"/>
                        <a:gd name="T92" fmla="*/ 19 w 347"/>
                        <a:gd name="T9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7" h="97">
                          <a:moveTo>
                            <a:pt x="221" y="48"/>
                          </a:moveTo>
                          <a:lnTo>
                            <a:pt x="221" y="74"/>
                          </a:lnTo>
                          <a:lnTo>
                            <a:pt x="300" y="74"/>
                          </a:lnTo>
                          <a:lnTo>
                            <a:pt x="300" y="48"/>
                          </a:lnTo>
                          <a:lnTo>
                            <a:pt x="221" y="48"/>
                          </a:lnTo>
                          <a:close/>
                          <a:moveTo>
                            <a:pt x="34" y="19"/>
                          </a:moveTo>
                          <a:lnTo>
                            <a:pt x="29" y="21"/>
                          </a:lnTo>
                          <a:lnTo>
                            <a:pt x="26" y="24"/>
                          </a:lnTo>
                          <a:lnTo>
                            <a:pt x="23" y="27"/>
                          </a:lnTo>
                          <a:lnTo>
                            <a:pt x="22" y="32"/>
                          </a:lnTo>
                          <a:lnTo>
                            <a:pt x="23" y="36"/>
                          </a:lnTo>
                          <a:lnTo>
                            <a:pt x="26" y="39"/>
                          </a:lnTo>
                          <a:lnTo>
                            <a:pt x="29" y="41"/>
                          </a:lnTo>
                          <a:lnTo>
                            <a:pt x="34" y="42"/>
                          </a:lnTo>
                          <a:lnTo>
                            <a:pt x="38" y="41"/>
                          </a:lnTo>
                          <a:lnTo>
                            <a:pt x="41" y="39"/>
                          </a:lnTo>
                          <a:lnTo>
                            <a:pt x="44" y="36"/>
                          </a:lnTo>
                          <a:lnTo>
                            <a:pt x="44" y="32"/>
                          </a:lnTo>
                          <a:lnTo>
                            <a:pt x="44" y="27"/>
                          </a:lnTo>
                          <a:lnTo>
                            <a:pt x="41" y="24"/>
                          </a:lnTo>
                          <a:lnTo>
                            <a:pt x="38" y="21"/>
                          </a:lnTo>
                          <a:lnTo>
                            <a:pt x="34" y="19"/>
                          </a:lnTo>
                          <a:close/>
                          <a:moveTo>
                            <a:pt x="19" y="0"/>
                          </a:moveTo>
                          <a:lnTo>
                            <a:pt x="329" y="0"/>
                          </a:lnTo>
                          <a:lnTo>
                            <a:pt x="335" y="0"/>
                          </a:lnTo>
                          <a:lnTo>
                            <a:pt x="339" y="3"/>
                          </a:lnTo>
                          <a:lnTo>
                            <a:pt x="344" y="7"/>
                          </a:lnTo>
                          <a:lnTo>
                            <a:pt x="347" y="12"/>
                          </a:lnTo>
                          <a:lnTo>
                            <a:pt x="347" y="18"/>
                          </a:lnTo>
                          <a:lnTo>
                            <a:pt x="347" y="78"/>
                          </a:lnTo>
                          <a:lnTo>
                            <a:pt x="347" y="84"/>
                          </a:lnTo>
                          <a:lnTo>
                            <a:pt x="344" y="89"/>
                          </a:lnTo>
                          <a:lnTo>
                            <a:pt x="339" y="94"/>
                          </a:lnTo>
                          <a:lnTo>
                            <a:pt x="335" y="95"/>
                          </a:lnTo>
                          <a:lnTo>
                            <a:pt x="329" y="97"/>
                          </a:lnTo>
                          <a:lnTo>
                            <a:pt x="19" y="97"/>
                          </a:lnTo>
                          <a:lnTo>
                            <a:pt x="12" y="95"/>
                          </a:lnTo>
                          <a:lnTo>
                            <a:pt x="8" y="94"/>
                          </a:lnTo>
                          <a:lnTo>
                            <a:pt x="5" y="89"/>
                          </a:lnTo>
                          <a:lnTo>
                            <a:pt x="2" y="84"/>
                          </a:lnTo>
                          <a:lnTo>
                            <a:pt x="0" y="78"/>
                          </a:lnTo>
                          <a:lnTo>
                            <a:pt x="0" y="18"/>
                          </a:lnTo>
                          <a:lnTo>
                            <a:pt x="2" y="12"/>
                          </a:lnTo>
                          <a:lnTo>
                            <a:pt x="5" y="7"/>
                          </a:lnTo>
                          <a:lnTo>
                            <a:pt x="8" y="3"/>
                          </a:lnTo>
                          <a:lnTo>
                            <a:pt x="12" y="0"/>
                          </a:lnTo>
                          <a:lnTo>
                            <a:pt x="1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350" dirty="0">
                        <a:solidFill>
                          <a:srgbClr val="0D66C5"/>
                        </a:solidFill>
                        <a:latin typeface="Garamond"/>
                        <a:cs typeface="Garamond"/>
                      </a:endParaRPr>
                    </a:p>
                  </p:txBody>
                </p:sp>
                <p:sp>
                  <p:nvSpPr>
                    <p:cNvPr id="51" name="Freeform 37">
                      <a:extLst>
                        <a:ext uri="{FF2B5EF4-FFF2-40B4-BE49-F238E27FC236}">
                          <a16:creationId xmlns:a16="http://schemas.microsoft.com/office/drawing/2014/main" id="{477DF83F-B8DD-4803-BB8B-3663FECEA66B}"/>
                        </a:ext>
                      </a:extLst>
                    </p:cNvPr>
                    <p:cNvSpPr>
                      <a:spLocks noEditPoints="1"/>
                    </p:cNvSpPr>
                    <p:nvPr/>
                  </p:nvSpPr>
                  <p:spPr bwMode="auto">
                    <a:xfrm>
                      <a:off x="7843838" y="2006600"/>
                      <a:ext cx="550863" cy="153988"/>
                    </a:xfrm>
                    <a:custGeom>
                      <a:avLst/>
                      <a:gdLst>
                        <a:gd name="T0" fmla="*/ 221 w 347"/>
                        <a:gd name="T1" fmla="*/ 49 h 97"/>
                        <a:gd name="T2" fmla="*/ 221 w 347"/>
                        <a:gd name="T3" fmla="*/ 74 h 97"/>
                        <a:gd name="T4" fmla="*/ 300 w 347"/>
                        <a:gd name="T5" fmla="*/ 74 h 97"/>
                        <a:gd name="T6" fmla="*/ 300 w 347"/>
                        <a:gd name="T7" fmla="*/ 49 h 97"/>
                        <a:gd name="T8" fmla="*/ 221 w 347"/>
                        <a:gd name="T9" fmla="*/ 49 h 97"/>
                        <a:gd name="T10" fmla="*/ 34 w 347"/>
                        <a:gd name="T11" fmla="*/ 20 h 97"/>
                        <a:gd name="T12" fmla="*/ 29 w 347"/>
                        <a:gd name="T13" fmla="*/ 21 h 97"/>
                        <a:gd name="T14" fmla="*/ 26 w 347"/>
                        <a:gd name="T15" fmla="*/ 23 h 97"/>
                        <a:gd name="T16" fmla="*/ 23 w 347"/>
                        <a:gd name="T17" fmla="*/ 27 h 97"/>
                        <a:gd name="T18" fmla="*/ 22 w 347"/>
                        <a:gd name="T19" fmla="*/ 30 h 97"/>
                        <a:gd name="T20" fmla="*/ 23 w 347"/>
                        <a:gd name="T21" fmla="*/ 35 h 97"/>
                        <a:gd name="T22" fmla="*/ 26 w 347"/>
                        <a:gd name="T23" fmla="*/ 40 h 97"/>
                        <a:gd name="T24" fmla="*/ 29 w 347"/>
                        <a:gd name="T25" fmla="*/ 41 h 97"/>
                        <a:gd name="T26" fmla="*/ 34 w 347"/>
                        <a:gd name="T27" fmla="*/ 43 h 97"/>
                        <a:gd name="T28" fmla="*/ 38 w 347"/>
                        <a:gd name="T29" fmla="*/ 41 h 97"/>
                        <a:gd name="T30" fmla="*/ 41 w 347"/>
                        <a:gd name="T31" fmla="*/ 40 h 97"/>
                        <a:gd name="T32" fmla="*/ 44 w 347"/>
                        <a:gd name="T33" fmla="*/ 35 h 97"/>
                        <a:gd name="T34" fmla="*/ 44 w 347"/>
                        <a:gd name="T35" fmla="*/ 30 h 97"/>
                        <a:gd name="T36" fmla="*/ 44 w 347"/>
                        <a:gd name="T37" fmla="*/ 27 h 97"/>
                        <a:gd name="T38" fmla="*/ 41 w 347"/>
                        <a:gd name="T39" fmla="*/ 23 h 97"/>
                        <a:gd name="T40" fmla="*/ 38 w 347"/>
                        <a:gd name="T41" fmla="*/ 21 h 97"/>
                        <a:gd name="T42" fmla="*/ 34 w 347"/>
                        <a:gd name="T43" fmla="*/ 20 h 97"/>
                        <a:gd name="T44" fmla="*/ 19 w 347"/>
                        <a:gd name="T45" fmla="*/ 0 h 97"/>
                        <a:gd name="T46" fmla="*/ 329 w 347"/>
                        <a:gd name="T47" fmla="*/ 0 h 97"/>
                        <a:gd name="T48" fmla="*/ 335 w 347"/>
                        <a:gd name="T49" fmla="*/ 0 h 97"/>
                        <a:gd name="T50" fmla="*/ 339 w 347"/>
                        <a:gd name="T51" fmla="*/ 3 h 97"/>
                        <a:gd name="T52" fmla="*/ 344 w 347"/>
                        <a:gd name="T53" fmla="*/ 6 h 97"/>
                        <a:gd name="T54" fmla="*/ 347 w 347"/>
                        <a:gd name="T55" fmla="*/ 12 h 97"/>
                        <a:gd name="T56" fmla="*/ 347 w 347"/>
                        <a:gd name="T57" fmla="*/ 18 h 97"/>
                        <a:gd name="T58" fmla="*/ 347 w 347"/>
                        <a:gd name="T59" fmla="*/ 79 h 97"/>
                        <a:gd name="T60" fmla="*/ 347 w 347"/>
                        <a:gd name="T61" fmla="*/ 85 h 97"/>
                        <a:gd name="T62" fmla="*/ 344 w 347"/>
                        <a:gd name="T63" fmla="*/ 89 h 97"/>
                        <a:gd name="T64" fmla="*/ 339 w 347"/>
                        <a:gd name="T65" fmla="*/ 94 h 97"/>
                        <a:gd name="T66" fmla="*/ 335 w 347"/>
                        <a:gd name="T67" fmla="*/ 95 h 97"/>
                        <a:gd name="T68" fmla="*/ 329 w 347"/>
                        <a:gd name="T69" fmla="*/ 97 h 97"/>
                        <a:gd name="T70" fmla="*/ 19 w 347"/>
                        <a:gd name="T71" fmla="*/ 97 h 97"/>
                        <a:gd name="T72" fmla="*/ 12 w 347"/>
                        <a:gd name="T73" fmla="*/ 95 h 97"/>
                        <a:gd name="T74" fmla="*/ 8 w 347"/>
                        <a:gd name="T75" fmla="*/ 94 h 97"/>
                        <a:gd name="T76" fmla="*/ 5 w 347"/>
                        <a:gd name="T77" fmla="*/ 89 h 97"/>
                        <a:gd name="T78" fmla="*/ 2 w 347"/>
                        <a:gd name="T79" fmla="*/ 85 h 97"/>
                        <a:gd name="T80" fmla="*/ 0 w 347"/>
                        <a:gd name="T81" fmla="*/ 79 h 97"/>
                        <a:gd name="T82" fmla="*/ 0 w 347"/>
                        <a:gd name="T83" fmla="*/ 18 h 97"/>
                        <a:gd name="T84" fmla="*/ 2 w 347"/>
                        <a:gd name="T85" fmla="*/ 12 h 97"/>
                        <a:gd name="T86" fmla="*/ 5 w 347"/>
                        <a:gd name="T87" fmla="*/ 6 h 97"/>
                        <a:gd name="T88" fmla="*/ 8 w 347"/>
                        <a:gd name="T89" fmla="*/ 3 h 97"/>
                        <a:gd name="T90" fmla="*/ 12 w 347"/>
                        <a:gd name="T91" fmla="*/ 0 h 97"/>
                        <a:gd name="T92" fmla="*/ 19 w 347"/>
                        <a:gd name="T9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7" h="97">
                          <a:moveTo>
                            <a:pt x="221" y="49"/>
                          </a:moveTo>
                          <a:lnTo>
                            <a:pt x="221" y="74"/>
                          </a:lnTo>
                          <a:lnTo>
                            <a:pt x="300" y="74"/>
                          </a:lnTo>
                          <a:lnTo>
                            <a:pt x="300" y="49"/>
                          </a:lnTo>
                          <a:lnTo>
                            <a:pt x="221" y="49"/>
                          </a:lnTo>
                          <a:close/>
                          <a:moveTo>
                            <a:pt x="34" y="20"/>
                          </a:moveTo>
                          <a:lnTo>
                            <a:pt x="29" y="21"/>
                          </a:lnTo>
                          <a:lnTo>
                            <a:pt x="26" y="23"/>
                          </a:lnTo>
                          <a:lnTo>
                            <a:pt x="23" y="27"/>
                          </a:lnTo>
                          <a:lnTo>
                            <a:pt x="22" y="30"/>
                          </a:lnTo>
                          <a:lnTo>
                            <a:pt x="23" y="35"/>
                          </a:lnTo>
                          <a:lnTo>
                            <a:pt x="26" y="40"/>
                          </a:lnTo>
                          <a:lnTo>
                            <a:pt x="29" y="41"/>
                          </a:lnTo>
                          <a:lnTo>
                            <a:pt x="34" y="43"/>
                          </a:lnTo>
                          <a:lnTo>
                            <a:pt x="38" y="41"/>
                          </a:lnTo>
                          <a:lnTo>
                            <a:pt x="41" y="40"/>
                          </a:lnTo>
                          <a:lnTo>
                            <a:pt x="44" y="35"/>
                          </a:lnTo>
                          <a:lnTo>
                            <a:pt x="44" y="30"/>
                          </a:lnTo>
                          <a:lnTo>
                            <a:pt x="44" y="27"/>
                          </a:lnTo>
                          <a:lnTo>
                            <a:pt x="41" y="23"/>
                          </a:lnTo>
                          <a:lnTo>
                            <a:pt x="38" y="21"/>
                          </a:lnTo>
                          <a:lnTo>
                            <a:pt x="34" y="20"/>
                          </a:lnTo>
                          <a:close/>
                          <a:moveTo>
                            <a:pt x="19" y="0"/>
                          </a:moveTo>
                          <a:lnTo>
                            <a:pt x="329" y="0"/>
                          </a:lnTo>
                          <a:lnTo>
                            <a:pt x="335" y="0"/>
                          </a:lnTo>
                          <a:lnTo>
                            <a:pt x="339" y="3"/>
                          </a:lnTo>
                          <a:lnTo>
                            <a:pt x="344" y="6"/>
                          </a:lnTo>
                          <a:lnTo>
                            <a:pt x="347" y="12"/>
                          </a:lnTo>
                          <a:lnTo>
                            <a:pt x="347" y="18"/>
                          </a:lnTo>
                          <a:lnTo>
                            <a:pt x="347" y="79"/>
                          </a:lnTo>
                          <a:lnTo>
                            <a:pt x="347" y="85"/>
                          </a:lnTo>
                          <a:lnTo>
                            <a:pt x="344" y="89"/>
                          </a:lnTo>
                          <a:lnTo>
                            <a:pt x="339" y="94"/>
                          </a:lnTo>
                          <a:lnTo>
                            <a:pt x="335" y="95"/>
                          </a:lnTo>
                          <a:lnTo>
                            <a:pt x="329" y="97"/>
                          </a:lnTo>
                          <a:lnTo>
                            <a:pt x="19" y="97"/>
                          </a:lnTo>
                          <a:lnTo>
                            <a:pt x="12" y="95"/>
                          </a:lnTo>
                          <a:lnTo>
                            <a:pt x="8" y="94"/>
                          </a:lnTo>
                          <a:lnTo>
                            <a:pt x="5" y="89"/>
                          </a:lnTo>
                          <a:lnTo>
                            <a:pt x="2" y="85"/>
                          </a:lnTo>
                          <a:lnTo>
                            <a:pt x="0" y="79"/>
                          </a:lnTo>
                          <a:lnTo>
                            <a:pt x="0" y="18"/>
                          </a:lnTo>
                          <a:lnTo>
                            <a:pt x="2" y="12"/>
                          </a:lnTo>
                          <a:lnTo>
                            <a:pt x="5" y="6"/>
                          </a:lnTo>
                          <a:lnTo>
                            <a:pt x="8" y="3"/>
                          </a:lnTo>
                          <a:lnTo>
                            <a:pt x="12" y="0"/>
                          </a:lnTo>
                          <a:lnTo>
                            <a:pt x="1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350" dirty="0">
                        <a:solidFill>
                          <a:srgbClr val="0D66C5"/>
                        </a:solidFill>
                        <a:latin typeface="Garamond"/>
                        <a:cs typeface="Garamond"/>
                      </a:endParaRPr>
                    </a:p>
                  </p:txBody>
                </p:sp>
                <p:sp>
                  <p:nvSpPr>
                    <p:cNvPr id="52" name="Freeform 38">
                      <a:extLst>
                        <a:ext uri="{FF2B5EF4-FFF2-40B4-BE49-F238E27FC236}">
                          <a16:creationId xmlns:a16="http://schemas.microsoft.com/office/drawing/2014/main" id="{E3044B02-7EF2-4272-A475-4FFD7313C970}"/>
                        </a:ext>
                      </a:extLst>
                    </p:cNvPr>
                    <p:cNvSpPr>
                      <a:spLocks/>
                    </p:cNvSpPr>
                    <p:nvPr/>
                  </p:nvSpPr>
                  <p:spPr bwMode="auto">
                    <a:xfrm>
                      <a:off x="7851776" y="2178050"/>
                      <a:ext cx="538163" cy="179388"/>
                    </a:xfrm>
                    <a:custGeom>
                      <a:avLst/>
                      <a:gdLst>
                        <a:gd name="T0" fmla="*/ 148 w 339"/>
                        <a:gd name="T1" fmla="*/ 0 h 113"/>
                        <a:gd name="T2" fmla="*/ 189 w 339"/>
                        <a:gd name="T3" fmla="*/ 0 h 113"/>
                        <a:gd name="T4" fmla="*/ 189 w 339"/>
                        <a:gd name="T5" fmla="*/ 48 h 113"/>
                        <a:gd name="T6" fmla="*/ 222 w 339"/>
                        <a:gd name="T7" fmla="*/ 48 h 113"/>
                        <a:gd name="T8" fmla="*/ 222 w 339"/>
                        <a:gd name="T9" fmla="*/ 60 h 113"/>
                        <a:gd name="T10" fmla="*/ 339 w 339"/>
                        <a:gd name="T11" fmla="*/ 60 h 113"/>
                        <a:gd name="T12" fmla="*/ 339 w 339"/>
                        <a:gd name="T13" fmla="*/ 101 h 113"/>
                        <a:gd name="T14" fmla="*/ 222 w 339"/>
                        <a:gd name="T15" fmla="*/ 101 h 113"/>
                        <a:gd name="T16" fmla="*/ 222 w 339"/>
                        <a:gd name="T17" fmla="*/ 113 h 113"/>
                        <a:gd name="T18" fmla="*/ 115 w 339"/>
                        <a:gd name="T19" fmla="*/ 113 h 113"/>
                        <a:gd name="T20" fmla="*/ 115 w 339"/>
                        <a:gd name="T21" fmla="*/ 101 h 113"/>
                        <a:gd name="T22" fmla="*/ 0 w 339"/>
                        <a:gd name="T23" fmla="*/ 101 h 113"/>
                        <a:gd name="T24" fmla="*/ 0 w 339"/>
                        <a:gd name="T25" fmla="*/ 60 h 113"/>
                        <a:gd name="T26" fmla="*/ 115 w 339"/>
                        <a:gd name="T27" fmla="*/ 60 h 113"/>
                        <a:gd name="T28" fmla="*/ 115 w 339"/>
                        <a:gd name="T29" fmla="*/ 48 h 113"/>
                        <a:gd name="T30" fmla="*/ 148 w 339"/>
                        <a:gd name="T31" fmla="*/ 48 h 113"/>
                        <a:gd name="T32" fmla="*/ 148 w 339"/>
                        <a:gd name="T33"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9" h="113">
                          <a:moveTo>
                            <a:pt x="148" y="0"/>
                          </a:moveTo>
                          <a:lnTo>
                            <a:pt x="189" y="0"/>
                          </a:lnTo>
                          <a:lnTo>
                            <a:pt x="189" y="48"/>
                          </a:lnTo>
                          <a:lnTo>
                            <a:pt x="222" y="48"/>
                          </a:lnTo>
                          <a:lnTo>
                            <a:pt x="222" y="60"/>
                          </a:lnTo>
                          <a:lnTo>
                            <a:pt x="339" y="60"/>
                          </a:lnTo>
                          <a:lnTo>
                            <a:pt x="339" y="101"/>
                          </a:lnTo>
                          <a:lnTo>
                            <a:pt x="222" y="101"/>
                          </a:lnTo>
                          <a:lnTo>
                            <a:pt x="222" y="113"/>
                          </a:lnTo>
                          <a:lnTo>
                            <a:pt x="115" y="113"/>
                          </a:lnTo>
                          <a:lnTo>
                            <a:pt x="115" y="101"/>
                          </a:lnTo>
                          <a:lnTo>
                            <a:pt x="0" y="101"/>
                          </a:lnTo>
                          <a:lnTo>
                            <a:pt x="0" y="60"/>
                          </a:lnTo>
                          <a:lnTo>
                            <a:pt x="115" y="60"/>
                          </a:lnTo>
                          <a:lnTo>
                            <a:pt x="115" y="48"/>
                          </a:lnTo>
                          <a:lnTo>
                            <a:pt x="148" y="48"/>
                          </a:lnTo>
                          <a:lnTo>
                            <a:pt x="14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350" dirty="0">
                        <a:solidFill>
                          <a:srgbClr val="0D66C5"/>
                        </a:solidFill>
                        <a:latin typeface="Garamond"/>
                        <a:cs typeface="Garamond"/>
                      </a:endParaRPr>
                    </a:p>
                  </p:txBody>
                </p:sp>
              </p:grpSp>
              <p:sp>
                <p:nvSpPr>
                  <p:cNvPr id="38" name="TextBox 37">
                    <a:extLst>
                      <a:ext uri="{FF2B5EF4-FFF2-40B4-BE49-F238E27FC236}">
                        <a16:creationId xmlns:a16="http://schemas.microsoft.com/office/drawing/2014/main" id="{69D8B1BE-9312-4E46-B257-DC5DEDA9EA99}"/>
                      </a:ext>
                    </a:extLst>
                  </p:cNvPr>
                  <p:cNvSpPr txBox="1"/>
                  <p:nvPr/>
                </p:nvSpPr>
                <p:spPr>
                  <a:xfrm flipH="1">
                    <a:off x="5179558" y="3313126"/>
                    <a:ext cx="1121972" cy="276999"/>
                  </a:xfrm>
                  <a:prstGeom prst="rect">
                    <a:avLst/>
                  </a:prstGeom>
                  <a:noFill/>
                </p:spPr>
                <p:txBody>
                  <a:bodyPr wrap="none" rtlCol="0">
                    <a:spAutoFit/>
                  </a:bodyPr>
                  <a:lstStyle/>
                  <a:p>
                    <a:pPr algn="ctr"/>
                    <a:r>
                      <a:rPr lang="en-IN" sz="1200" dirty="0">
                        <a:solidFill>
                          <a:srgbClr val="FFFFFF"/>
                        </a:solidFill>
                        <a:latin typeface="Garamond"/>
                        <a:cs typeface="Garamond"/>
                      </a:rPr>
                      <a:t>Table - Column</a:t>
                    </a:r>
                  </a:p>
                </p:txBody>
              </p:sp>
              <p:sp>
                <p:nvSpPr>
                  <p:cNvPr id="39" name="Rounded Rectangle 62">
                    <a:extLst>
                      <a:ext uri="{FF2B5EF4-FFF2-40B4-BE49-F238E27FC236}">
                        <a16:creationId xmlns:a16="http://schemas.microsoft.com/office/drawing/2014/main" id="{3500950C-77A5-496D-9BE0-121867AA5618}"/>
                      </a:ext>
                    </a:extLst>
                  </p:cNvPr>
                  <p:cNvSpPr/>
                  <p:nvPr/>
                </p:nvSpPr>
                <p:spPr>
                  <a:xfrm flipH="1">
                    <a:off x="3614734" y="1997429"/>
                    <a:ext cx="1345286" cy="1375651"/>
                  </a:xfrm>
                  <a:prstGeom prst="roundRect">
                    <a:avLst>
                      <a:gd name="adj" fmla="val 527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rgbClr val="0D66C5"/>
                      </a:solidFill>
                      <a:latin typeface="Garamond"/>
                      <a:cs typeface="Garamond"/>
                    </a:endParaRPr>
                  </a:p>
                </p:txBody>
              </p:sp>
              <p:sp>
                <p:nvSpPr>
                  <p:cNvPr id="40" name="TextBox 39">
                    <a:extLst>
                      <a:ext uri="{FF2B5EF4-FFF2-40B4-BE49-F238E27FC236}">
                        <a16:creationId xmlns:a16="http://schemas.microsoft.com/office/drawing/2014/main" id="{F3EB9E69-6584-4259-A269-DBC5A96DC287}"/>
                      </a:ext>
                    </a:extLst>
                  </p:cNvPr>
                  <p:cNvSpPr txBox="1"/>
                  <p:nvPr/>
                </p:nvSpPr>
                <p:spPr>
                  <a:xfrm flipH="1">
                    <a:off x="3834474" y="2742187"/>
                    <a:ext cx="880169" cy="461665"/>
                  </a:xfrm>
                  <a:prstGeom prst="rect">
                    <a:avLst/>
                  </a:prstGeom>
                  <a:noFill/>
                </p:spPr>
                <p:txBody>
                  <a:bodyPr wrap="none" rtlCol="0">
                    <a:spAutoFit/>
                  </a:bodyPr>
                  <a:lstStyle/>
                  <a:p>
                    <a:pPr algn="ctr"/>
                    <a:r>
                      <a:rPr lang="en-IN" sz="1200" dirty="0">
                        <a:solidFill>
                          <a:srgbClr val="FFFFFF"/>
                        </a:solidFill>
                        <a:latin typeface="Garamond"/>
                        <a:cs typeface="Garamond"/>
                      </a:rPr>
                      <a:t>Domain/</a:t>
                    </a:r>
                  </a:p>
                  <a:p>
                    <a:pPr algn="ctr"/>
                    <a:r>
                      <a:rPr lang="en-IN" sz="1200" dirty="0">
                        <a:solidFill>
                          <a:srgbClr val="FFFFFF"/>
                        </a:solidFill>
                        <a:latin typeface="Garamond"/>
                        <a:cs typeface="Garamond"/>
                      </a:rPr>
                      <a:t>Application</a:t>
                    </a:r>
                  </a:p>
                </p:txBody>
              </p:sp>
              <p:sp>
                <p:nvSpPr>
                  <p:cNvPr id="41" name="Freeform 48">
                    <a:extLst>
                      <a:ext uri="{FF2B5EF4-FFF2-40B4-BE49-F238E27FC236}">
                        <a16:creationId xmlns:a16="http://schemas.microsoft.com/office/drawing/2014/main" id="{A92B00D6-C909-49AC-988B-2FA925643B0C}"/>
                      </a:ext>
                    </a:extLst>
                  </p:cNvPr>
                  <p:cNvSpPr>
                    <a:spLocks noEditPoints="1"/>
                  </p:cNvSpPr>
                  <p:nvPr/>
                </p:nvSpPr>
                <p:spPr bwMode="auto">
                  <a:xfrm>
                    <a:off x="4015784" y="2281326"/>
                    <a:ext cx="479286" cy="316824"/>
                  </a:xfrm>
                  <a:custGeom>
                    <a:avLst/>
                    <a:gdLst>
                      <a:gd name="T0" fmla="*/ 119 w 120"/>
                      <a:gd name="T1" fmla="*/ 51 h 105"/>
                      <a:gd name="T2" fmla="*/ 95 w 120"/>
                      <a:gd name="T3" fmla="*/ 32 h 105"/>
                      <a:gd name="T4" fmla="*/ 89 w 120"/>
                      <a:gd name="T5" fmla="*/ 32 h 105"/>
                      <a:gd name="T6" fmla="*/ 89 w 120"/>
                      <a:gd name="T7" fmla="*/ 37 h 105"/>
                      <a:gd name="T8" fmla="*/ 110 w 120"/>
                      <a:gd name="T9" fmla="*/ 54 h 105"/>
                      <a:gd name="T10" fmla="*/ 89 w 120"/>
                      <a:gd name="T11" fmla="*/ 71 h 105"/>
                      <a:gd name="T12" fmla="*/ 89 w 120"/>
                      <a:gd name="T13" fmla="*/ 77 h 105"/>
                      <a:gd name="T14" fmla="*/ 95 w 120"/>
                      <a:gd name="T15" fmla="*/ 77 h 105"/>
                      <a:gd name="T16" fmla="*/ 119 w 120"/>
                      <a:gd name="T17" fmla="*/ 57 h 105"/>
                      <a:gd name="T18" fmla="*/ 120 w 120"/>
                      <a:gd name="T19" fmla="*/ 54 h 105"/>
                      <a:gd name="T20" fmla="*/ 119 w 120"/>
                      <a:gd name="T21" fmla="*/ 51 h 105"/>
                      <a:gd name="T22" fmla="*/ 31 w 120"/>
                      <a:gd name="T23" fmla="*/ 71 h 105"/>
                      <a:gd name="T24" fmla="*/ 10 w 120"/>
                      <a:gd name="T25" fmla="*/ 54 h 105"/>
                      <a:gd name="T26" fmla="*/ 31 w 120"/>
                      <a:gd name="T27" fmla="*/ 37 h 105"/>
                      <a:gd name="T28" fmla="*/ 31 w 120"/>
                      <a:gd name="T29" fmla="*/ 32 h 105"/>
                      <a:gd name="T30" fmla="*/ 25 w 120"/>
                      <a:gd name="T31" fmla="*/ 32 h 105"/>
                      <a:gd name="T32" fmla="*/ 1 w 120"/>
                      <a:gd name="T33" fmla="*/ 51 h 105"/>
                      <a:gd name="T34" fmla="*/ 0 w 120"/>
                      <a:gd name="T35" fmla="*/ 54 h 105"/>
                      <a:gd name="T36" fmla="*/ 1 w 120"/>
                      <a:gd name="T37" fmla="*/ 57 h 105"/>
                      <a:gd name="T38" fmla="*/ 25 w 120"/>
                      <a:gd name="T39" fmla="*/ 77 h 105"/>
                      <a:gd name="T40" fmla="*/ 31 w 120"/>
                      <a:gd name="T41" fmla="*/ 77 h 105"/>
                      <a:gd name="T42" fmla="*/ 31 w 120"/>
                      <a:gd name="T43" fmla="*/ 71 h 105"/>
                      <a:gd name="T44" fmla="*/ 88 w 120"/>
                      <a:gd name="T45" fmla="*/ 2 h 105"/>
                      <a:gd name="T46" fmla="*/ 82 w 120"/>
                      <a:gd name="T47" fmla="*/ 3 h 105"/>
                      <a:gd name="T48" fmla="*/ 32 w 120"/>
                      <a:gd name="T49" fmla="*/ 99 h 105"/>
                      <a:gd name="T50" fmla="*/ 34 w 120"/>
                      <a:gd name="T51" fmla="*/ 105 h 105"/>
                      <a:gd name="T52" fmla="*/ 39 w 120"/>
                      <a:gd name="T53" fmla="*/ 103 h 105"/>
                      <a:gd name="T54" fmla="*/ 89 w 120"/>
                      <a:gd name="T55" fmla="*/ 7 h 105"/>
                      <a:gd name="T56" fmla="*/ 88 w 120"/>
                      <a:gd name="T57" fmla="*/ 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0" h="105">
                        <a:moveTo>
                          <a:pt x="119" y="51"/>
                        </a:moveTo>
                        <a:cubicBezTo>
                          <a:pt x="95" y="32"/>
                          <a:pt x="95" y="32"/>
                          <a:pt x="95" y="32"/>
                        </a:cubicBezTo>
                        <a:cubicBezTo>
                          <a:pt x="93" y="30"/>
                          <a:pt x="91" y="30"/>
                          <a:pt x="89" y="32"/>
                        </a:cubicBezTo>
                        <a:cubicBezTo>
                          <a:pt x="88" y="33"/>
                          <a:pt x="88" y="36"/>
                          <a:pt x="89" y="37"/>
                        </a:cubicBezTo>
                        <a:cubicBezTo>
                          <a:pt x="110" y="54"/>
                          <a:pt x="110" y="54"/>
                          <a:pt x="110" y="54"/>
                        </a:cubicBezTo>
                        <a:cubicBezTo>
                          <a:pt x="89" y="71"/>
                          <a:pt x="89" y="71"/>
                          <a:pt x="89" y="71"/>
                        </a:cubicBezTo>
                        <a:cubicBezTo>
                          <a:pt x="88" y="73"/>
                          <a:pt x="88" y="75"/>
                          <a:pt x="89" y="77"/>
                        </a:cubicBezTo>
                        <a:cubicBezTo>
                          <a:pt x="91" y="78"/>
                          <a:pt x="93" y="78"/>
                          <a:pt x="95" y="77"/>
                        </a:cubicBezTo>
                        <a:cubicBezTo>
                          <a:pt x="119" y="57"/>
                          <a:pt x="119" y="57"/>
                          <a:pt x="119" y="57"/>
                        </a:cubicBezTo>
                        <a:cubicBezTo>
                          <a:pt x="120" y="56"/>
                          <a:pt x="120" y="55"/>
                          <a:pt x="120" y="54"/>
                        </a:cubicBezTo>
                        <a:cubicBezTo>
                          <a:pt x="120" y="53"/>
                          <a:pt x="120" y="52"/>
                          <a:pt x="119" y="51"/>
                        </a:cubicBezTo>
                        <a:close/>
                        <a:moveTo>
                          <a:pt x="31" y="71"/>
                        </a:moveTo>
                        <a:cubicBezTo>
                          <a:pt x="10" y="54"/>
                          <a:pt x="10" y="54"/>
                          <a:pt x="10" y="54"/>
                        </a:cubicBezTo>
                        <a:cubicBezTo>
                          <a:pt x="31" y="37"/>
                          <a:pt x="31" y="37"/>
                          <a:pt x="31" y="37"/>
                        </a:cubicBezTo>
                        <a:cubicBezTo>
                          <a:pt x="32" y="36"/>
                          <a:pt x="32" y="33"/>
                          <a:pt x="31" y="32"/>
                        </a:cubicBezTo>
                        <a:cubicBezTo>
                          <a:pt x="29" y="30"/>
                          <a:pt x="27" y="30"/>
                          <a:pt x="25" y="32"/>
                        </a:cubicBezTo>
                        <a:cubicBezTo>
                          <a:pt x="1" y="51"/>
                          <a:pt x="1" y="51"/>
                          <a:pt x="1" y="51"/>
                        </a:cubicBezTo>
                        <a:cubicBezTo>
                          <a:pt x="0" y="52"/>
                          <a:pt x="0" y="53"/>
                          <a:pt x="0" y="54"/>
                        </a:cubicBezTo>
                        <a:cubicBezTo>
                          <a:pt x="0" y="55"/>
                          <a:pt x="0" y="56"/>
                          <a:pt x="1" y="57"/>
                        </a:cubicBezTo>
                        <a:cubicBezTo>
                          <a:pt x="25" y="77"/>
                          <a:pt x="25" y="77"/>
                          <a:pt x="25" y="77"/>
                        </a:cubicBezTo>
                        <a:cubicBezTo>
                          <a:pt x="27" y="78"/>
                          <a:pt x="29" y="78"/>
                          <a:pt x="31" y="77"/>
                        </a:cubicBezTo>
                        <a:cubicBezTo>
                          <a:pt x="32" y="75"/>
                          <a:pt x="32" y="73"/>
                          <a:pt x="31" y="71"/>
                        </a:cubicBezTo>
                        <a:close/>
                        <a:moveTo>
                          <a:pt x="88" y="2"/>
                        </a:moveTo>
                        <a:cubicBezTo>
                          <a:pt x="86" y="0"/>
                          <a:pt x="83" y="1"/>
                          <a:pt x="82" y="3"/>
                        </a:cubicBezTo>
                        <a:cubicBezTo>
                          <a:pt x="32" y="99"/>
                          <a:pt x="32" y="99"/>
                          <a:pt x="32" y="99"/>
                        </a:cubicBezTo>
                        <a:cubicBezTo>
                          <a:pt x="31" y="101"/>
                          <a:pt x="32" y="104"/>
                          <a:pt x="34" y="105"/>
                        </a:cubicBezTo>
                        <a:cubicBezTo>
                          <a:pt x="36" y="105"/>
                          <a:pt x="38" y="105"/>
                          <a:pt x="39" y="103"/>
                        </a:cubicBezTo>
                        <a:cubicBezTo>
                          <a:pt x="89" y="7"/>
                          <a:pt x="89" y="7"/>
                          <a:pt x="89" y="7"/>
                        </a:cubicBezTo>
                        <a:cubicBezTo>
                          <a:pt x="90" y="5"/>
                          <a:pt x="90" y="3"/>
                          <a:pt x="8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1" dirty="0">
                      <a:solidFill>
                        <a:srgbClr val="0D66C5"/>
                      </a:solidFill>
                      <a:latin typeface="Garamond"/>
                      <a:cs typeface="Garamond"/>
                    </a:endParaRPr>
                  </a:p>
                </p:txBody>
              </p:sp>
              <p:grpSp>
                <p:nvGrpSpPr>
                  <p:cNvPr id="42" name="Group 41">
                    <a:extLst>
                      <a:ext uri="{FF2B5EF4-FFF2-40B4-BE49-F238E27FC236}">
                        <a16:creationId xmlns:a16="http://schemas.microsoft.com/office/drawing/2014/main" id="{7D71F62D-3662-4236-9444-8F4ECBC5E5B2}"/>
                      </a:ext>
                    </a:extLst>
                  </p:cNvPr>
                  <p:cNvGrpSpPr/>
                  <p:nvPr/>
                </p:nvGrpSpPr>
                <p:grpSpPr>
                  <a:xfrm flipH="1">
                    <a:off x="5218692" y="2677308"/>
                    <a:ext cx="337548" cy="482322"/>
                    <a:chOff x="7843838" y="1665288"/>
                    <a:chExt cx="550863" cy="692150"/>
                  </a:xfrm>
                  <a:solidFill>
                    <a:schemeClr val="bg1"/>
                  </a:solidFill>
                </p:grpSpPr>
                <p:sp>
                  <p:nvSpPr>
                    <p:cNvPr id="43" name="Freeform 35">
                      <a:extLst>
                        <a:ext uri="{FF2B5EF4-FFF2-40B4-BE49-F238E27FC236}">
                          <a16:creationId xmlns:a16="http://schemas.microsoft.com/office/drawing/2014/main" id="{EC0D0AFD-3E84-4AD8-B3CD-C9FEB8F8416F}"/>
                        </a:ext>
                      </a:extLst>
                    </p:cNvPr>
                    <p:cNvSpPr>
                      <a:spLocks noEditPoints="1"/>
                    </p:cNvSpPr>
                    <p:nvPr/>
                  </p:nvSpPr>
                  <p:spPr bwMode="auto">
                    <a:xfrm>
                      <a:off x="7843838" y="1665288"/>
                      <a:ext cx="550863" cy="153988"/>
                    </a:xfrm>
                    <a:custGeom>
                      <a:avLst/>
                      <a:gdLst>
                        <a:gd name="T0" fmla="*/ 221 w 347"/>
                        <a:gd name="T1" fmla="*/ 49 h 97"/>
                        <a:gd name="T2" fmla="*/ 221 w 347"/>
                        <a:gd name="T3" fmla="*/ 74 h 97"/>
                        <a:gd name="T4" fmla="*/ 300 w 347"/>
                        <a:gd name="T5" fmla="*/ 74 h 97"/>
                        <a:gd name="T6" fmla="*/ 300 w 347"/>
                        <a:gd name="T7" fmla="*/ 49 h 97"/>
                        <a:gd name="T8" fmla="*/ 221 w 347"/>
                        <a:gd name="T9" fmla="*/ 49 h 97"/>
                        <a:gd name="T10" fmla="*/ 34 w 347"/>
                        <a:gd name="T11" fmla="*/ 21 h 97"/>
                        <a:gd name="T12" fmla="*/ 29 w 347"/>
                        <a:gd name="T13" fmla="*/ 21 h 97"/>
                        <a:gd name="T14" fmla="*/ 26 w 347"/>
                        <a:gd name="T15" fmla="*/ 24 h 97"/>
                        <a:gd name="T16" fmla="*/ 23 w 347"/>
                        <a:gd name="T17" fmla="*/ 28 h 97"/>
                        <a:gd name="T18" fmla="*/ 22 w 347"/>
                        <a:gd name="T19" fmla="*/ 32 h 97"/>
                        <a:gd name="T20" fmla="*/ 23 w 347"/>
                        <a:gd name="T21" fmla="*/ 37 h 97"/>
                        <a:gd name="T22" fmla="*/ 26 w 347"/>
                        <a:gd name="T23" fmla="*/ 40 h 97"/>
                        <a:gd name="T24" fmla="*/ 29 w 347"/>
                        <a:gd name="T25" fmla="*/ 43 h 97"/>
                        <a:gd name="T26" fmla="*/ 34 w 347"/>
                        <a:gd name="T27" fmla="*/ 43 h 97"/>
                        <a:gd name="T28" fmla="*/ 38 w 347"/>
                        <a:gd name="T29" fmla="*/ 43 h 97"/>
                        <a:gd name="T30" fmla="*/ 41 w 347"/>
                        <a:gd name="T31" fmla="*/ 40 h 97"/>
                        <a:gd name="T32" fmla="*/ 44 w 347"/>
                        <a:gd name="T33" fmla="*/ 37 h 97"/>
                        <a:gd name="T34" fmla="*/ 44 w 347"/>
                        <a:gd name="T35" fmla="*/ 32 h 97"/>
                        <a:gd name="T36" fmla="*/ 44 w 347"/>
                        <a:gd name="T37" fmla="*/ 28 h 97"/>
                        <a:gd name="T38" fmla="*/ 41 w 347"/>
                        <a:gd name="T39" fmla="*/ 24 h 97"/>
                        <a:gd name="T40" fmla="*/ 38 w 347"/>
                        <a:gd name="T41" fmla="*/ 21 h 97"/>
                        <a:gd name="T42" fmla="*/ 34 w 347"/>
                        <a:gd name="T43" fmla="*/ 21 h 97"/>
                        <a:gd name="T44" fmla="*/ 19 w 347"/>
                        <a:gd name="T45" fmla="*/ 0 h 97"/>
                        <a:gd name="T46" fmla="*/ 329 w 347"/>
                        <a:gd name="T47" fmla="*/ 0 h 97"/>
                        <a:gd name="T48" fmla="*/ 335 w 347"/>
                        <a:gd name="T49" fmla="*/ 2 h 97"/>
                        <a:gd name="T50" fmla="*/ 339 w 347"/>
                        <a:gd name="T51" fmla="*/ 3 h 97"/>
                        <a:gd name="T52" fmla="*/ 344 w 347"/>
                        <a:gd name="T53" fmla="*/ 8 h 97"/>
                        <a:gd name="T54" fmla="*/ 347 w 347"/>
                        <a:gd name="T55" fmla="*/ 12 h 97"/>
                        <a:gd name="T56" fmla="*/ 347 w 347"/>
                        <a:gd name="T57" fmla="*/ 18 h 97"/>
                        <a:gd name="T58" fmla="*/ 347 w 347"/>
                        <a:gd name="T59" fmla="*/ 79 h 97"/>
                        <a:gd name="T60" fmla="*/ 347 w 347"/>
                        <a:gd name="T61" fmla="*/ 85 h 97"/>
                        <a:gd name="T62" fmla="*/ 344 w 347"/>
                        <a:gd name="T63" fmla="*/ 90 h 97"/>
                        <a:gd name="T64" fmla="*/ 339 w 347"/>
                        <a:gd name="T65" fmla="*/ 94 h 97"/>
                        <a:gd name="T66" fmla="*/ 335 w 347"/>
                        <a:gd name="T67" fmla="*/ 97 h 97"/>
                        <a:gd name="T68" fmla="*/ 329 w 347"/>
                        <a:gd name="T69" fmla="*/ 97 h 97"/>
                        <a:gd name="T70" fmla="*/ 19 w 347"/>
                        <a:gd name="T71" fmla="*/ 97 h 97"/>
                        <a:gd name="T72" fmla="*/ 12 w 347"/>
                        <a:gd name="T73" fmla="*/ 97 h 97"/>
                        <a:gd name="T74" fmla="*/ 8 w 347"/>
                        <a:gd name="T75" fmla="*/ 94 h 97"/>
                        <a:gd name="T76" fmla="*/ 5 w 347"/>
                        <a:gd name="T77" fmla="*/ 90 h 97"/>
                        <a:gd name="T78" fmla="*/ 2 w 347"/>
                        <a:gd name="T79" fmla="*/ 85 h 97"/>
                        <a:gd name="T80" fmla="*/ 0 w 347"/>
                        <a:gd name="T81" fmla="*/ 79 h 97"/>
                        <a:gd name="T82" fmla="*/ 0 w 347"/>
                        <a:gd name="T83" fmla="*/ 18 h 97"/>
                        <a:gd name="T84" fmla="*/ 2 w 347"/>
                        <a:gd name="T85" fmla="*/ 12 h 97"/>
                        <a:gd name="T86" fmla="*/ 5 w 347"/>
                        <a:gd name="T87" fmla="*/ 8 h 97"/>
                        <a:gd name="T88" fmla="*/ 8 w 347"/>
                        <a:gd name="T89" fmla="*/ 3 h 97"/>
                        <a:gd name="T90" fmla="*/ 12 w 347"/>
                        <a:gd name="T91" fmla="*/ 2 h 97"/>
                        <a:gd name="T92" fmla="*/ 19 w 347"/>
                        <a:gd name="T9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7" h="97">
                          <a:moveTo>
                            <a:pt x="221" y="49"/>
                          </a:moveTo>
                          <a:lnTo>
                            <a:pt x="221" y="74"/>
                          </a:lnTo>
                          <a:lnTo>
                            <a:pt x="300" y="74"/>
                          </a:lnTo>
                          <a:lnTo>
                            <a:pt x="300" y="49"/>
                          </a:lnTo>
                          <a:lnTo>
                            <a:pt x="221" y="49"/>
                          </a:lnTo>
                          <a:close/>
                          <a:moveTo>
                            <a:pt x="34" y="21"/>
                          </a:moveTo>
                          <a:lnTo>
                            <a:pt x="29" y="21"/>
                          </a:lnTo>
                          <a:lnTo>
                            <a:pt x="26" y="24"/>
                          </a:lnTo>
                          <a:lnTo>
                            <a:pt x="23" y="28"/>
                          </a:lnTo>
                          <a:lnTo>
                            <a:pt x="22" y="32"/>
                          </a:lnTo>
                          <a:lnTo>
                            <a:pt x="23" y="37"/>
                          </a:lnTo>
                          <a:lnTo>
                            <a:pt x="26" y="40"/>
                          </a:lnTo>
                          <a:lnTo>
                            <a:pt x="29" y="43"/>
                          </a:lnTo>
                          <a:lnTo>
                            <a:pt x="34" y="43"/>
                          </a:lnTo>
                          <a:lnTo>
                            <a:pt x="38" y="43"/>
                          </a:lnTo>
                          <a:lnTo>
                            <a:pt x="41" y="40"/>
                          </a:lnTo>
                          <a:lnTo>
                            <a:pt x="44" y="37"/>
                          </a:lnTo>
                          <a:lnTo>
                            <a:pt x="44" y="32"/>
                          </a:lnTo>
                          <a:lnTo>
                            <a:pt x="44" y="28"/>
                          </a:lnTo>
                          <a:lnTo>
                            <a:pt x="41" y="24"/>
                          </a:lnTo>
                          <a:lnTo>
                            <a:pt x="38" y="21"/>
                          </a:lnTo>
                          <a:lnTo>
                            <a:pt x="34" y="21"/>
                          </a:lnTo>
                          <a:close/>
                          <a:moveTo>
                            <a:pt x="19" y="0"/>
                          </a:moveTo>
                          <a:lnTo>
                            <a:pt x="329" y="0"/>
                          </a:lnTo>
                          <a:lnTo>
                            <a:pt x="335" y="2"/>
                          </a:lnTo>
                          <a:lnTo>
                            <a:pt x="339" y="3"/>
                          </a:lnTo>
                          <a:lnTo>
                            <a:pt x="344" y="8"/>
                          </a:lnTo>
                          <a:lnTo>
                            <a:pt x="347" y="12"/>
                          </a:lnTo>
                          <a:lnTo>
                            <a:pt x="347" y="18"/>
                          </a:lnTo>
                          <a:lnTo>
                            <a:pt x="347" y="79"/>
                          </a:lnTo>
                          <a:lnTo>
                            <a:pt x="347" y="85"/>
                          </a:lnTo>
                          <a:lnTo>
                            <a:pt x="344" y="90"/>
                          </a:lnTo>
                          <a:lnTo>
                            <a:pt x="339" y="94"/>
                          </a:lnTo>
                          <a:lnTo>
                            <a:pt x="335" y="97"/>
                          </a:lnTo>
                          <a:lnTo>
                            <a:pt x="329" y="97"/>
                          </a:lnTo>
                          <a:lnTo>
                            <a:pt x="19" y="97"/>
                          </a:lnTo>
                          <a:lnTo>
                            <a:pt x="12" y="97"/>
                          </a:lnTo>
                          <a:lnTo>
                            <a:pt x="8" y="94"/>
                          </a:lnTo>
                          <a:lnTo>
                            <a:pt x="5" y="90"/>
                          </a:lnTo>
                          <a:lnTo>
                            <a:pt x="2" y="85"/>
                          </a:lnTo>
                          <a:lnTo>
                            <a:pt x="0" y="79"/>
                          </a:lnTo>
                          <a:lnTo>
                            <a:pt x="0" y="18"/>
                          </a:lnTo>
                          <a:lnTo>
                            <a:pt x="2" y="12"/>
                          </a:lnTo>
                          <a:lnTo>
                            <a:pt x="5" y="8"/>
                          </a:lnTo>
                          <a:lnTo>
                            <a:pt x="8" y="3"/>
                          </a:lnTo>
                          <a:lnTo>
                            <a:pt x="12" y="2"/>
                          </a:lnTo>
                          <a:lnTo>
                            <a:pt x="1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350" dirty="0">
                        <a:solidFill>
                          <a:srgbClr val="0D66C5"/>
                        </a:solidFill>
                        <a:latin typeface="Garamond"/>
                        <a:cs typeface="Garamond"/>
                      </a:endParaRPr>
                    </a:p>
                  </p:txBody>
                </p:sp>
                <p:sp>
                  <p:nvSpPr>
                    <p:cNvPr id="44" name="Freeform 36">
                      <a:extLst>
                        <a:ext uri="{FF2B5EF4-FFF2-40B4-BE49-F238E27FC236}">
                          <a16:creationId xmlns:a16="http://schemas.microsoft.com/office/drawing/2014/main" id="{66421ADD-4950-4182-9D69-D0D70D38830B}"/>
                        </a:ext>
                      </a:extLst>
                    </p:cNvPr>
                    <p:cNvSpPr>
                      <a:spLocks noEditPoints="1"/>
                    </p:cNvSpPr>
                    <p:nvPr/>
                  </p:nvSpPr>
                  <p:spPr bwMode="auto">
                    <a:xfrm>
                      <a:off x="7843838" y="1836738"/>
                      <a:ext cx="550863" cy="153988"/>
                    </a:xfrm>
                    <a:custGeom>
                      <a:avLst/>
                      <a:gdLst>
                        <a:gd name="T0" fmla="*/ 221 w 347"/>
                        <a:gd name="T1" fmla="*/ 48 h 97"/>
                        <a:gd name="T2" fmla="*/ 221 w 347"/>
                        <a:gd name="T3" fmla="*/ 74 h 97"/>
                        <a:gd name="T4" fmla="*/ 300 w 347"/>
                        <a:gd name="T5" fmla="*/ 74 h 97"/>
                        <a:gd name="T6" fmla="*/ 300 w 347"/>
                        <a:gd name="T7" fmla="*/ 48 h 97"/>
                        <a:gd name="T8" fmla="*/ 221 w 347"/>
                        <a:gd name="T9" fmla="*/ 48 h 97"/>
                        <a:gd name="T10" fmla="*/ 34 w 347"/>
                        <a:gd name="T11" fmla="*/ 19 h 97"/>
                        <a:gd name="T12" fmla="*/ 29 w 347"/>
                        <a:gd name="T13" fmla="*/ 21 h 97"/>
                        <a:gd name="T14" fmla="*/ 26 w 347"/>
                        <a:gd name="T15" fmla="*/ 24 h 97"/>
                        <a:gd name="T16" fmla="*/ 23 w 347"/>
                        <a:gd name="T17" fmla="*/ 27 h 97"/>
                        <a:gd name="T18" fmla="*/ 22 w 347"/>
                        <a:gd name="T19" fmla="*/ 32 h 97"/>
                        <a:gd name="T20" fmla="*/ 23 w 347"/>
                        <a:gd name="T21" fmla="*/ 36 h 97"/>
                        <a:gd name="T22" fmla="*/ 26 w 347"/>
                        <a:gd name="T23" fmla="*/ 39 h 97"/>
                        <a:gd name="T24" fmla="*/ 29 w 347"/>
                        <a:gd name="T25" fmla="*/ 41 h 97"/>
                        <a:gd name="T26" fmla="*/ 34 w 347"/>
                        <a:gd name="T27" fmla="*/ 42 h 97"/>
                        <a:gd name="T28" fmla="*/ 38 w 347"/>
                        <a:gd name="T29" fmla="*/ 41 h 97"/>
                        <a:gd name="T30" fmla="*/ 41 w 347"/>
                        <a:gd name="T31" fmla="*/ 39 h 97"/>
                        <a:gd name="T32" fmla="*/ 44 w 347"/>
                        <a:gd name="T33" fmla="*/ 36 h 97"/>
                        <a:gd name="T34" fmla="*/ 44 w 347"/>
                        <a:gd name="T35" fmla="*/ 32 h 97"/>
                        <a:gd name="T36" fmla="*/ 44 w 347"/>
                        <a:gd name="T37" fmla="*/ 27 h 97"/>
                        <a:gd name="T38" fmla="*/ 41 w 347"/>
                        <a:gd name="T39" fmla="*/ 24 h 97"/>
                        <a:gd name="T40" fmla="*/ 38 w 347"/>
                        <a:gd name="T41" fmla="*/ 21 h 97"/>
                        <a:gd name="T42" fmla="*/ 34 w 347"/>
                        <a:gd name="T43" fmla="*/ 19 h 97"/>
                        <a:gd name="T44" fmla="*/ 19 w 347"/>
                        <a:gd name="T45" fmla="*/ 0 h 97"/>
                        <a:gd name="T46" fmla="*/ 329 w 347"/>
                        <a:gd name="T47" fmla="*/ 0 h 97"/>
                        <a:gd name="T48" fmla="*/ 335 w 347"/>
                        <a:gd name="T49" fmla="*/ 0 h 97"/>
                        <a:gd name="T50" fmla="*/ 339 w 347"/>
                        <a:gd name="T51" fmla="*/ 3 h 97"/>
                        <a:gd name="T52" fmla="*/ 344 w 347"/>
                        <a:gd name="T53" fmla="*/ 7 h 97"/>
                        <a:gd name="T54" fmla="*/ 347 w 347"/>
                        <a:gd name="T55" fmla="*/ 12 h 97"/>
                        <a:gd name="T56" fmla="*/ 347 w 347"/>
                        <a:gd name="T57" fmla="*/ 18 h 97"/>
                        <a:gd name="T58" fmla="*/ 347 w 347"/>
                        <a:gd name="T59" fmla="*/ 78 h 97"/>
                        <a:gd name="T60" fmla="*/ 347 w 347"/>
                        <a:gd name="T61" fmla="*/ 84 h 97"/>
                        <a:gd name="T62" fmla="*/ 344 w 347"/>
                        <a:gd name="T63" fmla="*/ 89 h 97"/>
                        <a:gd name="T64" fmla="*/ 339 w 347"/>
                        <a:gd name="T65" fmla="*/ 94 h 97"/>
                        <a:gd name="T66" fmla="*/ 335 w 347"/>
                        <a:gd name="T67" fmla="*/ 95 h 97"/>
                        <a:gd name="T68" fmla="*/ 329 w 347"/>
                        <a:gd name="T69" fmla="*/ 97 h 97"/>
                        <a:gd name="T70" fmla="*/ 19 w 347"/>
                        <a:gd name="T71" fmla="*/ 97 h 97"/>
                        <a:gd name="T72" fmla="*/ 12 w 347"/>
                        <a:gd name="T73" fmla="*/ 95 h 97"/>
                        <a:gd name="T74" fmla="*/ 8 w 347"/>
                        <a:gd name="T75" fmla="*/ 94 h 97"/>
                        <a:gd name="T76" fmla="*/ 5 w 347"/>
                        <a:gd name="T77" fmla="*/ 89 h 97"/>
                        <a:gd name="T78" fmla="*/ 2 w 347"/>
                        <a:gd name="T79" fmla="*/ 84 h 97"/>
                        <a:gd name="T80" fmla="*/ 0 w 347"/>
                        <a:gd name="T81" fmla="*/ 78 h 97"/>
                        <a:gd name="T82" fmla="*/ 0 w 347"/>
                        <a:gd name="T83" fmla="*/ 18 h 97"/>
                        <a:gd name="T84" fmla="*/ 2 w 347"/>
                        <a:gd name="T85" fmla="*/ 12 h 97"/>
                        <a:gd name="T86" fmla="*/ 5 w 347"/>
                        <a:gd name="T87" fmla="*/ 7 h 97"/>
                        <a:gd name="T88" fmla="*/ 8 w 347"/>
                        <a:gd name="T89" fmla="*/ 3 h 97"/>
                        <a:gd name="T90" fmla="*/ 12 w 347"/>
                        <a:gd name="T91" fmla="*/ 0 h 97"/>
                        <a:gd name="T92" fmla="*/ 19 w 347"/>
                        <a:gd name="T9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7" h="97">
                          <a:moveTo>
                            <a:pt x="221" y="48"/>
                          </a:moveTo>
                          <a:lnTo>
                            <a:pt x="221" y="74"/>
                          </a:lnTo>
                          <a:lnTo>
                            <a:pt x="300" y="74"/>
                          </a:lnTo>
                          <a:lnTo>
                            <a:pt x="300" y="48"/>
                          </a:lnTo>
                          <a:lnTo>
                            <a:pt x="221" y="48"/>
                          </a:lnTo>
                          <a:close/>
                          <a:moveTo>
                            <a:pt x="34" y="19"/>
                          </a:moveTo>
                          <a:lnTo>
                            <a:pt x="29" y="21"/>
                          </a:lnTo>
                          <a:lnTo>
                            <a:pt x="26" y="24"/>
                          </a:lnTo>
                          <a:lnTo>
                            <a:pt x="23" y="27"/>
                          </a:lnTo>
                          <a:lnTo>
                            <a:pt x="22" y="32"/>
                          </a:lnTo>
                          <a:lnTo>
                            <a:pt x="23" y="36"/>
                          </a:lnTo>
                          <a:lnTo>
                            <a:pt x="26" y="39"/>
                          </a:lnTo>
                          <a:lnTo>
                            <a:pt x="29" y="41"/>
                          </a:lnTo>
                          <a:lnTo>
                            <a:pt x="34" y="42"/>
                          </a:lnTo>
                          <a:lnTo>
                            <a:pt x="38" y="41"/>
                          </a:lnTo>
                          <a:lnTo>
                            <a:pt x="41" y="39"/>
                          </a:lnTo>
                          <a:lnTo>
                            <a:pt x="44" y="36"/>
                          </a:lnTo>
                          <a:lnTo>
                            <a:pt x="44" y="32"/>
                          </a:lnTo>
                          <a:lnTo>
                            <a:pt x="44" y="27"/>
                          </a:lnTo>
                          <a:lnTo>
                            <a:pt x="41" y="24"/>
                          </a:lnTo>
                          <a:lnTo>
                            <a:pt x="38" y="21"/>
                          </a:lnTo>
                          <a:lnTo>
                            <a:pt x="34" y="19"/>
                          </a:lnTo>
                          <a:close/>
                          <a:moveTo>
                            <a:pt x="19" y="0"/>
                          </a:moveTo>
                          <a:lnTo>
                            <a:pt x="329" y="0"/>
                          </a:lnTo>
                          <a:lnTo>
                            <a:pt x="335" y="0"/>
                          </a:lnTo>
                          <a:lnTo>
                            <a:pt x="339" y="3"/>
                          </a:lnTo>
                          <a:lnTo>
                            <a:pt x="344" y="7"/>
                          </a:lnTo>
                          <a:lnTo>
                            <a:pt x="347" y="12"/>
                          </a:lnTo>
                          <a:lnTo>
                            <a:pt x="347" y="18"/>
                          </a:lnTo>
                          <a:lnTo>
                            <a:pt x="347" y="78"/>
                          </a:lnTo>
                          <a:lnTo>
                            <a:pt x="347" y="84"/>
                          </a:lnTo>
                          <a:lnTo>
                            <a:pt x="344" y="89"/>
                          </a:lnTo>
                          <a:lnTo>
                            <a:pt x="339" y="94"/>
                          </a:lnTo>
                          <a:lnTo>
                            <a:pt x="335" y="95"/>
                          </a:lnTo>
                          <a:lnTo>
                            <a:pt x="329" y="97"/>
                          </a:lnTo>
                          <a:lnTo>
                            <a:pt x="19" y="97"/>
                          </a:lnTo>
                          <a:lnTo>
                            <a:pt x="12" y="95"/>
                          </a:lnTo>
                          <a:lnTo>
                            <a:pt x="8" y="94"/>
                          </a:lnTo>
                          <a:lnTo>
                            <a:pt x="5" y="89"/>
                          </a:lnTo>
                          <a:lnTo>
                            <a:pt x="2" y="84"/>
                          </a:lnTo>
                          <a:lnTo>
                            <a:pt x="0" y="78"/>
                          </a:lnTo>
                          <a:lnTo>
                            <a:pt x="0" y="18"/>
                          </a:lnTo>
                          <a:lnTo>
                            <a:pt x="2" y="12"/>
                          </a:lnTo>
                          <a:lnTo>
                            <a:pt x="5" y="7"/>
                          </a:lnTo>
                          <a:lnTo>
                            <a:pt x="8" y="3"/>
                          </a:lnTo>
                          <a:lnTo>
                            <a:pt x="12" y="0"/>
                          </a:lnTo>
                          <a:lnTo>
                            <a:pt x="1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350" dirty="0">
                        <a:solidFill>
                          <a:srgbClr val="0D66C5"/>
                        </a:solidFill>
                        <a:latin typeface="Garamond"/>
                        <a:cs typeface="Garamond"/>
                      </a:endParaRPr>
                    </a:p>
                  </p:txBody>
                </p:sp>
                <p:sp>
                  <p:nvSpPr>
                    <p:cNvPr id="45" name="Freeform 37">
                      <a:extLst>
                        <a:ext uri="{FF2B5EF4-FFF2-40B4-BE49-F238E27FC236}">
                          <a16:creationId xmlns:a16="http://schemas.microsoft.com/office/drawing/2014/main" id="{CF2EBA4E-51A1-4D6B-9651-E63AA2BE5BE7}"/>
                        </a:ext>
                      </a:extLst>
                    </p:cNvPr>
                    <p:cNvSpPr>
                      <a:spLocks noEditPoints="1"/>
                    </p:cNvSpPr>
                    <p:nvPr/>
                  </p:nvSpPr>
                  <p:spPr bwMode="auto">
                    <a:xfrm>
                      <a:off x="7843838" y="2006600"/>
                      <a:ext cx="550863" cy="153988"/>
                    </a:xfrm>
                    <a:custGeom>
                      <a:avLst/>
                      <a:gdLst>
                        <a:gd name="T0" fmla="*/ 221 w 347"/>
                        <a:gd name="T1" fmla="*/ 49 h 97"/>
                        <a:gd name="T2" fmla="*/ 221 w 347"/>
                        <a:gd name="T3" fmla="*/ 74 h 97"/>
                        <a:gd name="T4" fmla="*/ 300 w 347"/>
                        <a:gd name="T5" fmla="*/ 74 h 97"/>
                        <a:gd name="T6" fmla="*/ 300 w 347"/>
                        <a:gd name="T7" fmla="*/ 49 h 97"/>
                        <a:gd name="T8" fmla="*/ 221 w 347"/>
                        <a:gd name="T9" fmla="*/ 49 h 97"/>
                        <a:gd name="T10" fmla="*/ 34 w 347"/>
                        <a:gd name="T11" fmla="*/ 20 h 97"/>
                        <a:gd name="T12" fmla="*/ 29 w 347"/>
                        <a:gd name="T13" fmla="*/ 21 h 97"/>
                        <a:gd name="T14" fmla="*/ 26 w 347"/>
                        <a:gd name="T15" fmla="*/ 23 h 97"/>
                        <a:gd name="T16" fmla="*/ 23 w 347"/>
                        <a:gd name="T17" fmla="*/ 27 h 97"/>
                        <a:gd name="T18" fmla="*/ 22 w 347"/>
                        <a:gd name="T19" fmla="*/ 30 h 97"/>
                        <a:gd name="T20" fmla="*/ 23 w 347"/>
                        <a:gd name="T21" fmla="*/ 35 h 97"/>
                        <a:gd name="T22" fmla="*/ 26 w 347"/>
                        <a:gd name="T23" fmla="*/ 40 h 97"/>
                        <a:gd name="T24" fmla="*/ 29 w 347"/>
                        <a:gd name="T25" fmla="*/ 41 h 97"/>
                        <a:gd name="T26" fmla="*/ 34 w 347"/>
                        <a:gd name="T27" fmla="*/ 43 h 97"/>
                        <a:gd name="T28" fmla="*/ 38 w 347"/>
                        <a:gd name="T29" fmla="*/ 41 h 97"/>
                        <a:gd name="T30" fmla="*/ 41 w 347"/>
                        <a:gd name="T31" fmla="*/ 40 h 97"/>
                        <a:gd name="T32" fmla="*/ 44 w 347"/>
                        <a:gd name="T33" fmla="*/ 35 h 97"/>
                        <a:gd name="T34" fmla="*/ 44 w 347"/>
                        <a:gd name="T35" fmla="*/ 30 h 97"/>
                        <a:gd name="T36" fmla="*/ 44 w 347"/>
                        <a:gd name="T37" fmla="*/ 27 h 97"/>
                        <a:gd name="T38" fmla="*/ 41 w 347"/>
                        <a:gd name="T39" fmla="*/ 23 h 97"/>
                        <a:gd name="T40" fmla="*/ 38 w 347"/>
                        <a:gd name="T41" fmla="*/ 21 h 97"/>
                        <a:gd name="T42" fmla="*/ 34 w 347"/>
                        <a:gd name="T43" fmla="*/ 20 h 97"/>
                        <a:gd name="T44" fmla="*/ 19 w 347"/>
                        <a:gd name="T45" fmla="*/ 0 h 97"/>
                        <a:gd name="T46" fmla="*/ 329 w 347"/>
                        <a:gd name="T47" fmla="*/ 0 h 97"/>
                        <a:gd name="T48" fmla="*/ 335 w 347"/>
                        <a:gd name="T49" fmla="*/ 0 h 97"/>
                        <a:gd name="T50" fmla="*/ 339 w 347"/>
                        <a:gd name="T51" fmla="*/ 3 h 97"/>
                        <a:gd name="T52" fmla="*/ 344 w 347"/>
                        <a:gd name="T53" fmla="*/ 6 h 97"/>
                        <a:gd name="T54" fmla="*/ 347 w 347"/>
                        <a:gd name="T55" fmla="*/ 12 h 97"/>
                        <a:gd name="T56" fmla="*/ 347 w 347"/>
                        <a:gd name="T57" fmla="*/ 18 h 97"/>
                        <a:gd name="T58" fmla="*/ 347 w 347"/>
                        <a:gd name="T59" fmla="*/ 79 h 97"/>
                        <a:gd name="T60" fmla="*/ 347 w 347"/>
                        <a:gd name="T61" fmla="*/ 85 h 97"/>
                        <a:gd name="T62" fmla="*/ 344 w 347"/>
                        <a:gd name="T63" fmla="*/ 89 h 97"/>
                        <a:gd name="T64" fmla="*/ 339 w 347"/>
                        <a:gd name="T65" fmla="*/ 94 h 97"/>
                        <a:gd name="T66" fmla="*/ 335 w 347"/>
                        <a:gd name="T67" fmla="*/ 95 h 97"/>
                        <a:gd name="T68" fmla="*/ 329 w 347"/>
                        <a:gd name="T69" fmla="*/ 97 h 97"/>
                        <a:gd name="T70" fmla="*/ 19 w 347"/>
                        <a:gd name="T71" fmla="*/ 97 h 97"/>
                        <a:gd name="T72" fmla="*/ 12 w 347"/>
                        <a:gd name="T73" fmla="*/ 95 h 97"/>
                        <a:gd name="T74" fmla="*/ 8 w 347"/>
                        <a:gd name="T75" fmla="*/ 94 h 97"/>
                        <a:gd name="T76" fmla="*/ 5 w 347"/>
                        <a:gd name="T77" fmla="*/ 89 h 97"/>
                        <a:gd name="T78" fmla="*/ 2 w 347"/>
                        <a:gd name="T79" fmla="*/ 85 h 97"/>
                        <a:gd name="T80" fmla="*/ 0 w 347"/>
                        <a:gd name="T81" fmla="*/ 79 h 97"/>
                        <a:gd name="T82" fmla="*/ 0 w 347"/>
                        <a:gd name="T83" fmla="*/ 18 h 97"/>
                        <a:gd name="T84" fmla="*/ 2 w 347"/>
                        <a:gd name="T85" fmla="*/ 12 h 97"/>
                        <a:gd name="T86" fmla="*/ 5 w 347"/>
                        <a:gd name="T87" fmla="*/ 6 h 97"/>
                        <a:gd name="T88" fmla="*/ 8 w 347"/>
                        <a:gd name="T89" fmla="*/ 3 h 97"/>
                        <a:gd name="T90" fmla="*/ 12 w 347"/>
                        <a:gd name="T91" fmla="*/ 0 h 97"/>
                        <a:gd name="T92" fmla="*/ 19 w 347"/>
                        <a:gd name="T9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7" h="97">
                          <a:moveTo>
                            <a:pt x="221" y="49"/>
                          </a:moveTo>
                          <a:lnTo>
                            <a:pt x="221" y="74"/>
                          </a:lnTo>
                          <a:lnTo>
                            <a:pt x="300" y="74"/>
                          </a:lnTo>
                          <a:lnTo>
                            <a:pt x="300" y="49"/>
                          </a:lnTo>
                          <a:lnTo>
                            <a:pt x="221" y="49"/>
                          </a:lnTo>
                          <a:close/>
                          <a:moveTo>
                            <a:pt x="34" y="20"/>
                          </a:moveTo>
                          <a:lnTo>
                            <a:pt x="29" y="21"/>
                          </a:lnTo>
                          <a:lnTo>
                            <a:pt x="26" y="23"/>
                          </a:lnTo>
                          <a:lnTo>
                            <a:pt x="23" y="27"/>
                          </a:lnTo>
                          <a:lnTo>
                            <a:pt x="22" y="30"/>
                          </a:lnTo>
                          <a:lnTo>
                            <a:pt x="23" y="35"/>
                          </a:lnTo>
                          <a:lnTo>
                            <a:pt x="26" y="40"/>
                          </a:lnTo>
                          <a:lnTo>
                            <a:pt x="29" y="41"/>
                          </a:lnTo>
                          <a:lnTo>
                            <a:pt x="34" y="43"/>
                          </a:lnTo>
                          <a:lnTo>
                            <a:pt x="38" y="41"/>
                          </a:lnTo>
                          <a:lnTo>
                            <a:pt x="41" y="40"/>
                          </a:lnTo>
                          <a:lnTo>
                            <a:pt x="44" y="35"/>
                          </a:lnTo>
                          <a:lnTo>
                            <a:pt x="44" y="30"/>
                          </a:lnTo>
                          <a:lnTo>
                            <a:pt x="44" y="27"/>
                          </a:lnTo>
                          <a:lnTo>
                            <a:pt x="41" y="23"/>
                          </a:lnTo>
                          <a:lnTo>
                            <a:pt x="38" y="21"/>
                          </a:lnTo>
                          <a:lnTo>
                            <a:pt x="34" y="20"/>
                          </a:lnTo>
                          <a:close/>
                          <a:moveTo>
                            <a:pt x="19" y="0"/>
                          </a:moveTo>
                          <a:lnTo>
                            <a:pt x="329" y="0"/>
                          </a:lnTo>
                          <a:lnTo>
                            <a:pt x="335" y="0"/>
                          </a:lnTo>
                          <a:lnTo>
                            <a:pt x="339" y="3"/>
                          </a:lnTo>
                          <a:lnTo>
                            <a:pt x="344" y="6"/>
                          </a:lnTo>
                          <a:lnTo>
                            <a:pt x="347" y="12"/>
                          </a:lnTo>
                          <a:lnTo>
                            <a:pt x="347" y="18"/>
                          </a:lnTo>
                          <a:lnTo>
                            <a:pt x="347" y="79"/>
                          </a:lnTo>
                          <a:lnTo>
                            <a:pt x="347" y="85"/>
                          </a:lnTo>
                          <a:lnTo>
                            <a:pt x="344" y="89"/>
                          </a:lnTo>
                          <a:lnTo>
                            <a:pt x="339" y="94"/>
                          </a:lnTo>
                          <a:lnTo>
                            <a:pt x="335" y="95"/>
                          </a:lnTo>
                          <a:lnTo>
                            <a:pt x="329" y="97"/>
                          </a:lnTo>
                          <a:lnTo>
                            <a:pt x="19" y="97"/>
                          </a:lnTo>
                          <a:lnTo>
                            <a:pt x="12" y="95"/>
                          </a:lnTo>
                          <a:lnTo>
                            <a:pt x="8" y="94"/>
                          </a:lnTo>
                          <a:lnTo>
                            <a:pt x="5" y="89"/>
                          </a:lnTo>
                          <a:lnTo>
                            <a:pt x="2" y="85"/>
                          </a:lnTo>
                          <a:lnTo>
                            <a:pt x="0" y="79"/>
                          </a:lnTo>
                          <a:lnTo>
                            <a:pt x="0" y="18"/>
                          </a:lnTo>
                          <a:lnTo>
                            <a:pt x="2" y="12"/>
                          </a:lnTo>
                          <a:lnTo>
                            <a:pt x="5" y="6"/>
                          </a:lnTo>
                          <a:lnTo>
                            <a:pt x="8" y="3"/>
                          </a:lnTo>
                          <a:lnTo>
                            <a:pt x="12" y="0"/>
                          </a:lnTo>
                          <a:lnTo>
                            <a:pt x="1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350" dirty="0">
                        <a:solidFill>
                          <a:srgbClr val="0D66C5"/>
                        </a:solidFill>
                        <a:latin typeface="Garamond"/>
                        <a:cs typeface="Garamond"/>
                      </a:endParaRPr>
                    </a:p>
                  </p:txBody>
                </p:sp>
                <p:sp>
                  <p:nvSpPr>
                    <p:cNvPr id="46" name="Freeform 38">
                      <a:extLst>
                        <a:ext uri="{FF2B5EF4-FFF2-40B4-BE49-F238E27FC236}">
                          <a16:creationId xmlns:a16="http://schemas.microsoft.com/office/drawing/2014/main" id="{625AC980-4CA6-4669-9052-E45D141778B2}"/>
                        </a:ext>
                      </a:extLst>
                    </p:cNvPr>
                    <p:cNvSpPr>
                      <a:spLocks/>
                    </p:cNvSpPr>
                    <p:nvPr/>
                  </p:nvSpPr>
                  <p:spPr bwMode="auto">
                    <a:xfrm>
                      <a:off x="7851776" y="2178050"/>
                      <a:ext cx="538163" cy="179388"/>
                    </a:xfrm>
                    <a:custGeom>
                      <a:avLst/>
                      <a:gdLst>
                        <a:gd name="T0" fmla="*/ 148 w 339"/>
                        <a:gd name="T1" fmla="*/ 0 h 113"/>
                        <a:gd name="T2" fmla="*/ 189 w 339"/>
                        <a:gd name="T3" fmla="*/ 0 h 113"/>
                        <a:gd name="T4" fmla="*/ 189 w 339"/>
                        <a:gd name="T5" fmla="*/ 48 h 113"/>
                        <a:gd name="T6" fmla="*/ 222 w 339"/>
                        <a:gd name="T7" fmla="*/ 48 h 113"/>
                        <a:gd name="T8" fmla="*/ 222 w 339"/>
                        <a:gd name="T9" fmla="*/ 60 h 113"/>
                        <a:gd name="T10" fmla="*/ 339 w 339"/>
                        <a:gd name="T11" fmla="*/ 60 h 113"/>
                        <a:gd name="T12" fmla="*/ 339 w 339"/>
                        <a:gd name="T13" fmla="*/ 101 h 113"/>
                        <a:gd name="T14" fmla="*/ 222 w 339"/>
                        <a:gd name="T15" fmla="*/ 101 h 113"/>
                        <a:gd name="T16" fmla="*/ 222 w 339"/>
                        <a:gd name="T17" fmla="*/ 113 h 113"/>
                        <a:gd name="T18" fmla="*/ 115 w 339"/>
                        <a:gd name="T19" fmla="*/ 113 h 113"/>
                        <a:gd name="T20" fmla="*/ 115 w 339"/>
                        <a:gd name="T21" fmla="*/ 101 h 113"/>
                        <a:gd name="T22" fmla="*/ 0 w 339"/>
                        <a:gd name="T23" fmla="*/ 101 h 113"/>
                        <a:gd name="T24" fmla="*/ 0 w 339"/>
                        <a:gd name="T25" fmla="*/ 60 h 113"/>
                        <a:gd name="T26" fmla="*/ 115 w 339"/>
                        <a:gd name="T27" fmla="*/ 60 h 113"/>
                        <a:gd name="T28" fmla="*/ 115 w 339"/>
                        <a:gd name="T29" fmla="*/ 48 h 113"/>
                        <a:gd name="T30" fmla="*/ 148 w 339"/>
                        <a:gd name="T31" fmla="*/ 48 h 113"/>
                        <a:gd name="T32" fmla="*/ 148 w 339"/>
                        <a:gd name="T33"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9" h="113">
                          <a:moveTo>
                            <a:pt x="148" y="0"/>
                          </a:moveTo>
                          <a:lnTo>
                            <a:pt x="189" y="0"/>
                          </a:lnTo>
                          <a:lnTo>
                            <a:pt x="189" y="48"/>
                          </a:lnTo>
                          <a:lnTo>
                            <a:pt x="222" y="48"/>
                          </a:lnTo>
                          <a:lnTo>
                            <a:pt x="222" y="60"/>
                          </a:lnTo>
                          <a:lnTo>
                            <a:pt x="339" y="60"/>
                          </a:lnTo>
                          <a:lnTo>
                            <a:pt x="339" y="101"/>
                          </a:lnTo>
                          <a:lnTo>
                            <a:pt x="222" y="101"/>
                          </a:lnTo>
                          <a:lnTo>
                            <a:pt x="222" y="113"/>
                          </a:lnTo>
                          <a:lnTo>
                            <a:pt x="115" y="113"/>
                          </a:lnTo>
                          <a:lnTo>
                            <a:pt x="115" y="101"/>
                          </a:lnTo>
                          <a:lnTo>
                            <a:pt x="0" y="101"/>
                          </a:lnTo>
                          <a:lnTo>
                            <a:pt x="0" y="60"/>
                          </a:lnTo>
                          <a:lnTo>
                            <a:pt x="115" y="60"/>
                          </a:lnTo>
                          <a:lnTo>
                            <a:pt x="115" y="48"/>
                          </a:lnTo>
                          <a:lnTo>
                            <a:pt x="148" y="48"/>
                          </a:lnTo>
                          <a:lnTo>
                            <a:pt x="14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350" dirty="0">
                        <a:solidFill>
                          <a:srgbClr val="0D66C5"/>
                        </a:solidFill>
                        <a:latin typeface="Garamond"/>
                        <a:cs typeface="Garamond"/>
                      </a:endParaRPr>
                    </a:p>
                  </p:txBody>
                </p:sp>
              </p:grpSp>
            </p:grpSp>
            <p:grpSp>
              <p:nvGrpSpPr>
                <p:cNvPr id="26" name="Group 25">
                  <a:extLst>
                    <a:ext uri="{FF2B5EF4-FFF2-40B4-BE49-F238E27FC236}">
                      <a16:creationId xmlns:a16="http://schemas.microsoft.com/office/drawing/2014/main" id="{A5FD5188-961D-4103-93EF-30643243043D}"/>
                    </a:ext>
                  </a:extLst>
                </p:cNvPr>
                <p:cNvGrpSpPr/>
                <p:nvPr/>
              </p:nvGrpSpPr>
              <p:grpSpPr>
                <a:xfrm>
                  <a:off x="700187" y="1196280"/>
                  <a:ext cx="2796151" cy="2179635"/>
                  <a:chOff x="700187" y="1196280"/>
                  <a:chExt cx="2796151" cy="2179635"/>
                </a:xfrm>
              </p:grpSpPr>
              <p:sp>
                <p:nvSpPr>
                  <p:cNvPr id="27" name="Down Arrow 15">
                    <a:extLst>
                      <a:ext uri="{FF2B5EF4-FFF2-40B4-BE49-F238E27FC236}">
                        <a16:creationId xmlns:a16="http://schemas.microsoft.com/office/drawing/2014/main" id="{C9BF1FC7-513E-458C-B6E7-E2343FA062A8}"/>
                      </a:ext>
                    </a:extLst>
                  </p:cNvPr>
                  <p:cNvSpPr/>
                  <p:nvPr/>
                </p:nvSpPr>
                <p:spPr>
                  <a:xfrm flipH="1">
                    <a:off x="1186403" y="2644079"/>
                    <a:ext cx="406287" cy="338735"/>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rgbClr val="0D66C5"/>
                      </a:solidFill>
                      <a:latin typeface="Garamond"/>
                      <a:cs typeface="Garamond"/>
                    </a:endParaRPr>
                  </a:p>
                </p:txBody>
              </p:sp>
              <p:sp>
                <p:nvSpPr>
                  <p:cNvPr id="28" name="Rounded Rectangle 63">
                    <a:extLst>
                      <a:ext uri="{FF2B5EF4-FFF2-40B4-BE49-F238E27FC236}">
                        <a16:creationId xmlns:a16="http://schemas.microsoft.com/office/drawing/2014/main" id="{0756B4D3-ED62-46F0-ACC6-CC9940AF846D}"/>
                      </a:ext>
                    </a:extLst>
                  </p:cNvPr>
                  <p:cNvSpPr/>
                  <p:nvPr/>
                </p:nvSpPr>
                <p:spPr>
                  <a:xfrm flipH="1">
                    <a:off x="2151052" y="1602552"/>
                    <a:ext cx="1345286" cy="1375651"/>
                  </a:xfrm>
                  <a:prstGeom prst="roundRect">
                    <a:avLst>
                      <a:gd name="adj" fmla="val 527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rgbClr val="0D66C5"/>
                      </a:solidFill>
                      <a:latin typeface="Garamond"/>
                      <a:cs typeface="Garamond"/>
                    </a:endParaRPr>
                  </a:p>
                </p:txBody>
              </p:sp>
              <p:sp>
                <p:nvSpPr>
                  <p:cNvPr id="29" name="TextBox 28">
                    <a:extLst>
                      <a:ext uri="{FF2B5EF4-FFF2-40B4-BE49-F238E27FC236}">
                        <a16:creationId xmlns:a16="http://schemas.microsoft.com/office/drawing/2014/main" id="{365B185F-6CC6-4FA0-A539-0DADBD2641AC}"/>
                      </a:ext>
                    </a:extLst>
                  </p:cNvPr>
                  <p:cNvSpPr txBox="1"/>
                  <p:nvPr/>
                </p:nvSpPr>
                <p:spPr>
                  <a:xfrm flipH="1">
                    <a:off x="2519762" y="2362015"/>
                    <a:ext cx="607859" cy="276999"/>
                  </a:xfrm>
                  <a:prstGeom prst="rect">
                    <a:avLst/>
                  </a:prstGeom>
                  <a:noFill/>
                </p:spPr>
                <p:txBody>
                  <a:bodyPr wrap="none" rtlCol="0">
                    <a:spAutoFit/>
                  </a:bodyPr>
                  <a:lstStyle/>
                  <a:p>
                    <a:pPr algn="ctr"/>
                    <a:r>
                      <a:rPr lang="en-IN" sz="1200" dirty="0">
                        <a:solidFill>
                          <a:srgbClr val="FFFFFF"/>
                        </a:solidFill>
                        <a:latin typeface="Garamond"/>
                        <a:cs typeface="Garamond"/>
                      </a:rPr>
                      <a:t>Tenant</a:t>
                    </a:r>
                  </a:p>
                </p:txBody>
              </p:sp>
              <p:grpSp>
                <p:nvGrpSpPr>
                  <p:cNvPr id="30" name="Group 29">
                    <a:extLst>
                      <a:ext uri="{FF2B5EF4-FFF2-40B4-BE49-F238E27FC236}">
                        <a16:creationId xmlns:a16="http://schemas.microsoft.com/office/drawing/2014/main" id="{826EBD35-93D4-4985-A1DD-2175F427434B}"/>
                      </a:ext>
                    </a:extLst>
                  </p:cNvPr>
                  <p:cNvGrpSpPr/>
                  <p:nvPr/>
                </p:nvGrpSpPr>
                <p:grpSpPr>
                  <a:xfrm flipH="1">
                    <a:off x="700187" y="1196280"/>
                    <a:ext cx="1345286" cy="1375651"/>
                    <a:chOff x="9644758" y="1506940"/>
                    <a:chExt cx="1524000" cy="1834201"/>
                  </a:xfrm>
                </p:grpSpPr>
                <p:sp>
                  <p:nvSpPr>
                    <p:cNvPr id="34" name="Rounded Rectangle 64">
                      <a:extLst>
                        <a:ext uri="{FF2B5EF4-FFF2-40B4-BE49-F238E27FC236}">
                          <a16:creationId xmlns:a16="http://schemas.microsoft.com/office/drawing/2014/main" id="{830DE073-2F3A-4D88-B14B-3FFBBC2DC5EF}"/>
                        </a:ext>
                      </a:extLst>
                    </p:cNvPr>
                    <p:cNvSpPr/>
                    <p:nvPr/>
                  </p:nvSpPr>
                  <p:spPr>
                    <a:xfrm>
                      <a:off x="9644758" y="1506940"/>
                      <a:ext cx="1524000" cy="1834201"/>
                    </a:xfrm>
                    <a:prstGeom prst="roundRect">
                      <a:avLst>
                        <a:gd name="adj" fmla="val 527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rgbClr val="0D66C5"/>
                        </a:solidFill>
                        <a:latin typeface="Garamond"/>
                        <a:cs typeface="Garamond"/>
                      </a:endParaRPr>
                    </a:p>
                  </p:txBody>
                </p:sp>
                <p:sp>
                  <p:nvSpPr>
                    <p:cNvPr id="35" name="TextBox 34">
                      <a:extLst>
                        <a:ext uri="{FF2B5EF4-FFF2-40B4-BE49-F238E27FC236}">
                          <a16:creationId xmlns:a16="http://schemas.microsoft.com/office/drawing/2014/main" id="{8A86F19A-2A01-4516-9B32-4511778FDCB9}"/>
                        </a:ext>
                      </a:extLst>
                    </p:cNvPr>
                    <p:cNvSpPr txBox="1"/>
                    <p:nvPr/>
                  </p:nvSpPr>
                  <p:spPr>
                    <a:xfrm>
                      <a:off x="9946233" y="2534478"/>
                      <a:ext cx="921051" cy="369332"/>
                    </a:xfrm>
                    <a:prstGeom prst="rect">
                      <a:avLst/>
                    </a:prstGeom>
                    <a:noFill/>
                  </p:spPr>
                  <p:txBody>
                    <a:bodyPr wrap="none" rtlCol="0">
                      <a:spAutoFit/>
                    </a:bodyPr>
                    <a:lstStyle/>
                    <a:p>
                      <a:pPr algn="ctr"/>
                      <a:r>
                        <a:rPr lang="en-IN" sz="1200" dirty="0">
                          <a:solidFill>
                            <a:schemeClr val="bg1"/>
                          </a:solidFill>
                          <a:latin typeface="Garamond"/>
                          <a:cs typeface="Garamond"/>
                        </a:rPr>
                        <a:t>Enterprise</a:t>
                      </a:r>
                    </a:p>
                  </p:txBody>
                </p:sp>
              </p:grpSp>
              <p:sp>
                <p:nvSpPr>
                  <p:cNvPr id="31" name="Freeform 23">
                    <a:extLst>
                      <a:ext uri="{FF2B5EF4-FFF2-40B4-BE49-F238E27FC236}">
                        <a16:creationId xmlns:a16="http://schemas.microsoft.com/office/drawing/2014/main" id="{8F6EC36F-D97E-4DF9-B870-64E2EA28CDF9}"/>
                      </a:ext>
                    </a:extLst>
                  </p:cNvPr>
                  <p:cNvSpPr>
                    <a:spLocks noEditPoints="1"/>
                  </p:cNvSpPr>
                  <p:nvPr/>
                </p:nvSpPr>
                <p:spPr bwMode="auto">
                  <a:xfrm>
                    <a:off x="2530928" y="1840787"/>
                    <a:ext cx="551344" cy="461665"/>
                  </a:xfrm>
                  <a:custGeom>
                    <a:avLst/>
                    <a:gdLst>
                      <a:gd name="T0" fmla="*/ 2422 w 3315"/>
                      <a:gd name="T1" fmla="*/ 2691 h 3241"/>
                      <a:gd name="T2" fmla="*/ 2957 w 3315"/>
                      <a:gd name="T3" fmla="*/ 2926 h 3241"/>
                      <a:gd name="T4" fmla="*/ 2890 w 3315"/>
                      <a:gd name="T5" fmla="*/ 2667 h 3241"/>
                      <a:gd name="T6" fmla="*/ 563 w 3315"/>
                      <a:gd name="T7" fmla="*/ 2610 h 3241"/>
                      <a:gd name="T8" fmla="*/ 389 w 3315"/>
                      <a:gd name="T9" fmla="*/ 2716 h 3241"/>
                      <a:gd name="T10" fmla="*/ 941 w 3315"/>
                      <a:gd name="T11" fmla="*/ 2837 h 3241"/>
                      <a:gd name="T12" fmla="*/ 851 w 3315"/>
                      <a:gd name="T13" fmla="*/ 2648 h 3241"/>
                      <a:gd name="T14" fmla="*/ 2631 w 3315"/>
                      <a:gd name="T15" fmla="*/ 2164 h 3241"/>
                      <a:gd name="T16" fmla="*/ 2473 w 3315"/>
                      <a:gd name="T17" fmla="*/ 2322 h 3241"/>
                      <a:gd name="T18" fmla="*/ 2567 w 3315"/>
                      <a:gd name="T19" fmla="*/ 2527 h 3241"/>
                      <a:gd name="T20" fmla="*/ 2792 w 3315"/>
                      <a:gd name="T21" fmla="*/ 2508 h 3241"/>
                      <a:gd name="T22" fmla="*/ 2849 w 3315"/>
                      <a:gd name="T23" fmla="*/ 2289 h 3241"/>
                      <a:gd name="T24" fmla="*/ 2666 w 3315"/>
                      <a:gd name="T25" fmla="*/ 2161 h 3241"/>
                      <a:gd name="T26" fmla="*/ 481 w 3315"/>
                      <a:gd name="T27" fmla="*/ 2258 h 3241"/>
                      <a:gd name="T28" fmla="*/ 500 w 3315"/>
                      <a:gd name="T29" fmla="*/ 2483 h 3241"/>
                      <a:gd name="T30" fmla="*/ 718 w 3315"/>
                      <a:gd name="T31" fmla="*/ 2541 h 3241"/>
                      <a:gd name="T32" fmla="*/ 845 w 3315"/>
                      <a:gd name="T33" fmla="*/ 2357 h 3241"/>
                      <a:gd name="T34" fmla="*/ 718 w 3315"/>
                      <a:gd name="T35" fmla="*/ 2173 h 3241"/>
                      <a:gd name="T36" fmla="*/ 1478 w 3315"/>
                      <a:gd name="T37" fmla="*/ 713 h 3241"/>
                      <a:gd name="T38" fmla="*/ 1389 w 3315"/>
                      <a:gd name="T39" fmla="*/ 902 h 3241"/>
                      <a:gd name="T40" fmla="*/ 1940 w 3315"/>
                      <a:gd name="T41" fmla="*/ 782 h 3241"/>
                      <a:gd name="T42" fmla="*/ 1768 w 3315"/>
                      <a:gd name="T43" fmla="*/ 675 h 3241"/>
                      <a:gd name="T44" fmla="*/ 1530 w 3315"/>
                      <a:gd name="T45" fmla="*/ 296 h 3241"/>
                      <a:gd name="T46" fmla="*/ 1511 w 3315"/>
                      <a:gd name="T47" fmla="*/ 522 h 3241"/>
                      <a:gd name="T48" fmla="*/ 1716 w 3315"/>
                      <a:gd name="T49" fmla="*/ 616 h 3241"/>
                      <a:gd name="T50" fmla="*/ 1872 w 3315"/>
                      <a:gd name="T51" fmla="*/ 458 h 3241"/>
                      <a:gd name="T52" fmla="*/ 1779 w 3315"/>
                      <a:gd name="T53" fmla="*/ 253 h 3241"/>
                      <a:gd name="T54" fmla="*/ 1862 w 3315"/>
                      <a:gd name="T55" fmla="*/ 27 h 3241"/>
                      <a:gd name="T56" fmla="*/ 2197 w 3315"/>
                      <a:gd name="T57" fmla="*/ 259 h 3241"/>
                      <a:gd name="T58" fmla="*/ 2330 w 3315"/>
                      <a:gd name="T59" fmla="*/ 654 h 3241"/>
                      <a:gd name="T60" fmla="*/ 2194 w 3315"/>
                      <a:gd name="T61" fmla="*/ 1052 h 3241"/>
                      <a:gd name="T62" fmla="*/ 1852 w 3315"/>
                      <a:gd name="T63" fmla="*/ 1282 h 3241"/>
                      <a:gd name="T64" fmla="*/ 2422 w 3315"/>
                      <a:gd name="T65" fmla="*/ 1983 h 3241"/>
                      <a:gd name="T66" fmla="*/ 2848 w 3315"/>
                      <a:gd name="T67" fmla="*/ 1962 h 3241"/>
                      <a:gd name="T68" fmla="*/ 3183 w 3315"/>
                      <a:gd name="T69" fmla="*/ 2193 h 3241"/>
                      <a:gd name="T70" fmla="*/ 3315 w 3315"/>
                      <a:gd name="T71" fmla="*/ 2588 h 3241"/>
                      <a:gd name="T72" fmla="*/ 3183 w 3315"/>
                      <a:gd name="T73" fmla="*/ 2983 h 3241"/>
                      <a:gd name="T74" fmla="*/ 2848 w 3315"/>
                      <a:gd name="T75" fmla="*/ 3214 h 3241"/>
                      <a:gd name="T76" fmla="*/ 2426 w 3315"/>
                      <a:gd name="T77" fmla="*/ 3195 h 3241"/>
                      <a:gd name="T78" fmla="*/ 2115 w 3315"/>
                      <a:gd name="T79" fmla="*/ 2934 h 3241"/>
                      <a:gd name="T80" fmla="*/ 2019 w 3315"/>
                      <a:gd name="T81" fmla="*/ 2525 h 3241"/>
                      <a:gd name="T82" fmla="*/ 1255 w 3315"/>
                      <a:gd name="T83" fmla="*/ 2349 h 3241"/>
                      <a:gd name="T84" fmla="*/ 1275 w 3315"/>
                      <a:gd name="T85" fmla="*/ 2766 h 3241"/>
                      <a:gd name="T86" fmla="*/ 1038 w 3315"/>
                      <a:gd name="T87" fmla="*/ 3111 h 3241"/>
                      <a:gd name="T88" fmla="*/ 631 w 3315"/>
                      <a:gd name="T89" fmla="*/ 3240 h 3241"/>
                      <a:gd name="T90" fmla="*/ 235 w 3315"/>
                      <a:gd name="T91" fmla="*/ 3089 h 3241"/>
                      <a:gd name="T92" fmla="*/ 16 w 3315"/>
                      <a:gd name="T93" fmla="*/ 2735 h 3241"/>
                      <a:gd name="T94" fmla="*/ 65 w 3315"/>
                      <a:gd name="T95" fmla="*/ 2302 h 3241"/>
                      <a:gd name="T96" fmla="*/ 357 w 3315"/>
                      <a:gd name="T97" fmla="*/ 2005 h 3241"/>
                      <a:gd name="T98" fmla="*/ 793 w 3315"/>
                      <a:gd name="T99" fmla="*/ 1950 h 3241"/>
                      <a:gd name="T100" fmla="*/ 1568 w 3315"/>
                      <a:gd name="T101" fmla="*/ 1788 h 3241"/>
                      <a:gd name="T102" fmla="*/ 1247 w 3315"/>
                      <a:gd name="T103" fmla="*/ 1139 h 3241"/>
                      <a:gd name="T104" fmla="*/ 1043 w 3315"/>
                      <a:gd name="T105" fmla="*/ 779 h 3241"/>
                      <a:gd name="T106" fmla="*/ 1100 w 3315"/>
                      <a:gd name="T107" fmla="*/ 359 h 3241"/>
                      <a:gd name="T108" fmla="*/ 1387 w 3315"/>
                      <a:gd name="T109" fmla="*/ 71 h 3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315" h="3241">
                        <a:moveTo>
                          <a:pt x="2579" y="2610"/>
                        </a:moveTo>
                        <a:lnTo>
                          <a:pt x="2546" y="2613"/>
                        </a:lnTo>
                        <a:lnTo>
                          <a:pt x="2517" y="2620"/>
                        </a:lnTo>
                        <a:lnTo>
                          <a:pt x="2489" y="2632"/>
                        </a:lnTo>
                        <a:lnTo>
                          <a:pt x="2464" y="2648"/>
                        </a:lnTo>
                        <a:lnTo>
                          <a:pt x="2442" y="2667"/>
                        </a:lnTo>
                        <a:lnTo>
                          <a:pt x="2422" y="2691"/>
                        </a:lnTo>
                        <a:lnTo>
                          <a:pt x="2405" y="2716"/>
                        </a:lnTo>
                        <a:lnTo>
                          <a:pt x="2392" y="2744"/>
                        </a:lnTo>
                        <a:lnTo>
                          <a:pt x="2383" y="2773"/>
                        </a:lnTo>
                        <a:lnTo>
                          <a:pt x="2376" y="2805"/>
                        </a:lnTo>
                        <a:lnTo>
                          <a:pt x="2374" y="2837"/>
                        </a:lnTo>
                        <a:lnTo>
                          <a:pt x="2374" y="2926"/>
                        </a:lnTo>
                        <a:lnTo>
                          <a:pt x="2957" y="2926"/>
                        </a:lnTo>
                        <a:lnTo>
                          <a:pt x="2957" y="2837"/>
                        </a:lnTo>
                        <a:lnTo>
                          <a:pt x="2955" y="2805"/>
                        </a:lnTo>
                        <a:lnTo>
                          <a:pt x="2949" y="2773"/>
                        </a:lnTo>
                        <a:lnTo>
                          <a:pt x="2939" y="2744"/>
                        </a:lnTo>
                        <a:lnTo>
                          <a:pt x="2926" y="2716"/>
                        </a:lnTo>
                        <a:lnTo>
                          <a:pt x="2909" y="2691"/>
                        </a:lnTo>
                        <a:lnTo>
                          <a:pt x="2890" y="2667"/>
                        </a:lnTo>
                        <a:lnTo>
                          <a:pt x="2867" y="2648"/>
                        </a:lnTo>
                        <a:lnTo>
                          <a:pt x="2842" y="2632"/>
                        </a:lnTo>
                        <a:lnTo>
                          <a:pt x="2814" y="2620"/>
                        </a:lnTo>
                        <a:lnTo>
                          <a:pt x="2785" y="2613"/>
                        </a:lnTo>
                        <a:lnTo>
                          <a:pt x="2752" y="2610"/>
                        </a:lnTo>
                        <a:lnTo>
                          <a:pt x="2579" y="2610"/>
                        </a:lnTo>
                        <a:close/>
                        <a:moveTo>
                          <a:pt x="563" y="2610"/>
                        </a:moveTo>
                        <a:lnTo>
                          <a:pt x="530" y="2613"/>
                        </a:lnTo>
                        <a:lnTo>
                          <a:pt x="501" y="2620"/>
                        </a:lnTo>
                        <a:lnTo>
                          <a:pt x="473" y="2632"/>
                        </a:lnTo>
                        <a:lnTo>
                          <a:pt x="448" y="2648"/>
                        </a:lnTo>
                        <a:lnTo>
                          <a:pt x="426" y="2667"/>
                        </a:lnTo>
                        <a:lnTo>
                          <a:pt x="406" y="2691"/>
                        </a:lnTo>
                        <a:lnTo>
                          <a:pt x="389" y="2716"/>
                        </a:lnTo>
                        <a:lnTo>
                          <a:pt x="376" y="2744"/>
                        </a:lnTo>
                        <a:lnTo>
                          <a:pt x="367" y="2773"/>
                        </a:lnTo>
                        <a:lnTo>
                          <a:pt x="360" y="2805"/>
                        </a:lnTo>
                        <a:lnTo>
                          <a:pt x="358" y="2837"/>
                        </a:lnTo>
                        <a:lnTo>
                          <a:pt x="358" y="2926"/>
                        </a:lnTo>
                        <a:lnTo>
                          <a:pt x="941" y="2926"/>
                        </a:lnTo>
                        <a:lnTo>
                          <a:pt x="941" y="2837"/>
                        </a:lnTo>
                        <a:lnTo>
                          <a:pt x="939" y="2805"/>
                        </a:lnTo>
                        <a:lnTo>
                          <a:pt x="933" y="2773"/>
                        </a:lnTo>
                        <a:lnTo>
                          <a:pt x="923" y="2744"/>
                        </a:lnTo>
                        <a:lnTo>
                          <a:pt x="910" y="2716"/>
                        </a:lnTo>
                        <a:lnTo>
                          <a:pt x="893" y="2691"/>
                        </a:lnTo>
                        <a:lnTo>
                          <a:pt x="874" y="2667"/>
                        </a:lnTo>
                        <a:lnTo>
                          <a:pt x="851" y="2648"/>
                        </a:lnTo>
                        <a:lnTo>
                          <a:pt x="826" y="2632"/>
                        </a:lnTo>
                        <a:lnTo>
                          <a:pt x="798" y="2620"/>
                        </a:lnTo>
                        <a:lnTo>
                          <a:pt x="769" y="2613"/>
                        </a:lnTo>
                        <a:lnTo>
                          <a:pt x="736" y="2610"/>
                        </a:lnTo>
                        <a:lnTo>
                          <a:pt x="563" y="2610"/>
                        </a:lnTo>
                        <a:close/>
                        <a:moveTo>
                          <a:pt x="2666" y="2161"/>
                        </a:moveTo>
                        <a:lnTo>
                          <a:pt x="2631" y="2164"/>
                        </a:lnTo>
                        <a:lnTo>
                          <a:pt x="2597" y="2173"/>
                        </a:lnTo>
                        <a:lnTo>
                          <a:pt x="2567" y="2188"/>
                        </a:lnTo>
                        <a:lnTo>
                          <a:pt x="2539" y="2207"/>
                        </a:lnTo>
                        <a:lnTo>
                          <a:pt x="2516" y="2231"/>
                        </a:lnTo>
                        <a:lnTo>
                          <a:pt x="2497" y="2258"/>
                        </a:lnTo>
                        <a:lnTo>
                          <a:pt x="2482" y="2289"/>
                        </a:lnTo>
                        <a:lnTo>
                          <a:pt x="2473" y="2322"/>
                        </a:lnTo>
                        <a:lnTo>
                          <a:pt x="2470" y="2357"/>
                        </a:lnTo>
                        <a:lnTo>
                          <a:pt x="2473" y="2392"/>
                        </a:lnTo>
                        <a:lnTo>
                          <a:pt x="2482" y="2426"/>
                        </a:lnTo>
                        <a:lnTo>
                          <a:pt x="2497" y="2457"/>
                        </a:lnTo>
                        <a:lnTo>
                          <a:pt x="2516" y="2483"/>
                        </a:lnTo>
                        <a:lnTo>
                          <a:pt x="2539" y="2508"/>
                        </a:lnTo>
                        <a:lnTo>
                          <a:pt x="2567" y="2527"/>
                        </a:lnTo>
                        <a:lnTo>
                          <a:pt x="2597" y="2541"/>
                        </a:lnTo>
                        <a:lnTo>
                          <a:pt x="2631" y="2551"/>
                        </a:lnTo>
                        <a:lnTo>
                          <a:pt x="2666" y="2554"/>
                        </a:lnTo>
                        <a:lnTo>
                          <a:pt x="2701" y="2551"/>
                        </a:lnTo>
                        <a:lnTo>
                          <a:pt x="2734" y="2541"/>
                        </a:lnTo>
                        <a:lnTo>
                          <a:pt x="2764" y="2527"/>
                        </a:lnTo>
                        <a:lnTo>
                          <a:pt x="2792" y="2508"/>
                        </a:lnTo>
                        <a:lnTo>
                          <a:pt x="2815" y="2483"/>
                        </a:lnTo>
                        <a:lnTo>
                          <a:pt x="2835" y="2457"/>
                        </a:lnTo>
                        <a:lnTo>
                          <a:pt x="2849" y="2426"/>
                        </a:lnTo>
                        <a:lnTo>
                          <a:pt x="2858" y="2392"/>
                        </a:lnTo>
                        <a:lnTo>
                          <a:pt x="2861" y="2357"/>
                        </a:lnTo>
                        <a:lnTo>
                          <a:pt x="2858" y="2322"/>
                        </a:lnTo>
                        <a:lnTo>
                          <a:pt x="2849" y="2289"/>
                        </a:lnTo>
                        <a:lnTo>
                          <a:pt x="2835" y="2258"/>
                        </a:lnTo>
                        <a:lnTo>
                          <a:pt x="2815" y="2231"/>
                        </a:lnTo>
                        <a:lnTo>
                          <a:pt x="2792" y="2207"/>
                        </a:lnTo>
                        <a:lnTo>
                          <a:pt x="2764" y="2188"/>
                        </a:lnTo>
                        <a:lnTo>
                          <a:pt x="2734" y="2173"/>
                        </a:lnTo>
                        <a:lnTo>
                          <a:pt x="2701" y="2164"/>
                        </a:lnTo>
                        <a:lnTo>
                          <a:pt x="2666" y="2161"/>
                        </a:lnTo>
                        <a:close/>
                        <a:moveTo>
                          <a:pt x="650" y="2161"/>
                        </a:moveTo>
                        <a:lnTo>
                          <a:pt x="615" y="2164"/>
                        </a:lnTo>
                        <a:lnTo>
                          <a:pt x="581" y="2173"/>
                        </a:lnTo>
                        <a:lnTo>
                          <a:pt x="551" y="2188"/>
                        </a:lnTo>
                        <a:lnTo>
                          <a:pt x="523" y="2207"/>
                        </a:lnTo>
                        <a:lnTo>
                          <a:pt x="500" y="2231"/>
                        </a:lnTo>
                        <a:lnTo>
                          <a:pt x="481" y="2258"/>
                        </a:lnTo>
                        <a:lnTo>
                          <a:pt x="466" y="2289"/>
                        </a:lnTo>
                        <a:lnTo>
                          <a:pt x="457" y="2322"/>
                        </a:lnTo>
                        <a:lnTo>
                          <a:pt x="454" y="2357"/>
                        </a:lnTo>
                        <a:lnTo>
                          <a:pt x="457" y="2392"/>
                        </a:lnTo>
                        <a:lnTo>
                          <a:pt x="466" y="2426"/>
                        </a:lnTo>
                        <a:lnTo>
                          <a:pt x="481" y="2457"/>
                        </a:lnTo>
                        <a:lnTo>
                          <a:pt x="500" y="2483"/>
                        </a:lnTo>
                        <a:lnTo>
                          <a:pt x="523" y="2508"/>
                        </a:lnTo>
                        <a:lnTo>
                          <a:pt x="551" y="2527"/>
                        </a:lnTo>
                        <a:lnTo>
                          <a:pt x="581" y="2541"/>
                        </a:lnTo>
                        <a:lnTo>
                          <a:pt x="615" y="2551"/>
                        </a:lnTo>
                        <a:lnTo>
                          <a:pt x="650" y="2554"/>
                        </a:lnTo>
                        <a:lnTo>
                          <a:pt x="685" y="2551"/>
                        </a:lnTo>
                        <a:lnTo>
                          <a:pt x="718" y="2541"/>
                        </a:lnTo>
                        <a:lnTo>
                          <a:pt x="748" y="2527"/>
                        </a:lnTo>
                        <a:lnTo>
                          <a:pt x="776" y="2508"/>
                        </a:lnTo>
                        <a:lnTo>
                          <a:pt x="799" y="2483"/>
                        </a:lnTo>
                        <a:lnTo>
                          <a:pt x="819" y="2457"/>
                        </a:lnTo>
                        <a:lnTo>
                          <a:pt x="833" y="2426"/>
                        </a:lnTo>
                        <a:lnTo>
                          <a:pt x="842" y="2392"/>
                        </a:lnTo>
                        <a:lnTo>
                          <a:pt x="845" y="2357"/>
                        </a:lnTo>
                        <a:lnTo>
                          <a:pt x="842" y="2322"/>
                        </a:lnTo>
                        <a:lnTo>
                          <a:pt x="833" y="2289"/>
                        </a:lnTo>
                        <a:lnTo>
                          <a:pt x="819" y="2258"/>
                        </a:lnTo>
                        <a:lnTo>
                          <a:pt x="799" y="2231"/>
                        </a:lnTo>
                        <a:lnTo>
                          <a:pt x="776" y="2207"/>
                        </a:lnTo>
                        <a:lnTo>
                          <a:pt x="748" y="2188"/>
                        </a:lnTo>
                        <a:lnTo>
                          <a:pt x="718" y="2173"/>
                        </a:lnTo>
                        <a:lnTo>
                          <a:pt x="685" y="2164"/>
                        </a:lnTo>
                        <a:lnTo>
                          <a:pt x="650" y="2161"/>
                        </a:lnTo>
                        <a:close/>
                        <a:moveTo>
                          <a:pt x="1593" y="675"/>
                        </a:moveTo>
                        <a:lnTo>
                          <a:pt x="1561" y="678"/>
                        </a:lnTo>
                        <a:lnTo>
                          <a:pt x="1531" y="686"/>
                        </a:lnTo>
                        <a:lnTo>
                          <a:pt x="1504" y="698"/>
                        </a:lnTo>
                        <a:lnTo>
                          <a:pt x="1478" y="713"/>
                        </a:lnTo>
                        <a:lnTo>
                          <a:pt x="1456" y="733"/>
                        </a:lnTo>
                        <a:lnTo>
                          <a:pt x="1437" y="756"/>
                        </a:lnTo>
                        <a:lnTo>
                          <a:pt x="1420" y="782"/>
                        </a:lnTo>
                        <a:lnTo>
                          <a:pt x="1407" y="809"/>
                        </a:lnTo>
                        <a:lnTo>
                          <a:pt x="1397" y="839"/>
                        </a:lnTo>
                        <a:lnTo>
                          <a:pt x="1391" y="871"/>
                        </a:lnTo>
                        <a:lnTo>
                          <a:pt x="1389" y="902"/>
                        </a:lnTo>
                        <a:lnTo>
                          <a:pt x="1389" y="991"/>
                        </a:lnTo>
                        <a:lnTo>
                          <a:pt x="1971" y="991"/>
                        </a:lnTo>
                        <a:lnTo>
                          <a:pt x="1971" y="902"/>
                        </a:lnTo>
                        <a:lnTo>
                          <a:pt x="1969" y="871"/>
                        </a:lnTo>
                        <a:lnTo>
                          <a:pt x="1963" y="839"/>
                        </a:lnTo>
                        <a:lnTo>
                          <a:pt x="1953" y="809"/>
                        </a:lnTo>
                        <a:lnTo>
                          <a:pt x="1940" y="782"/>
                        </a:lnTo>
                        <a:lnTo>
                          <a:pt x="1923" y="756"/>
                        </a:lnTo>
                        <a:lnTo>
                          <a:pt x="1904" y="733"/>
                        </a:lnTo>
                        <a:lnTo>
                          <a:pt x="1882" y="713"/>
                        </a:lnTo>
                        <a:lnTo>
                          <a:pt x="1856" y="698"/>
                        </a:lnTo>
                        <a:lnTo>
                          <a:pt x="1829" y="686"/>
                        </a:lnTo>
                        <a:lnTo>
                          <a:pt x="1799" y="678"/>
                        </a:lnTo>
                        <a:lnTo>
                          <a:pt x="1768" y="675"/>
                        </a:lnTo>
                        <a:lnTo>
                          <a:pt x="1593" y="675"/>
                        </a:lnTo>
                        <a:close/>
                        <a:moveTo>
                          <a:pt x="1680" y="226"/>
                        </a:moveTo>
                        <a:lnTo>
                          <a:pt x="1644" y="230"/>
                        </a:lnTo>
                        <a:lnTo>
                          <a:pt x="1612" y="239"/>
                        </a:lnTo>
                        <a:lnTo>
                          <a:pt x="1581" y="253"/>
                        </a:lnTo>
                        <a:lnTo>
                          <a:pt x="1554" y="272"/>
                        </a:lnTo>
                        <a:lnTo>
                          <a:pt x="1530" y="296"/>
                        </a:lnTo>
                        <a:lnTo>
                          <a:pt x="1511" y="324"/>
                        </a:lnTo>
                        <a:lnTo>
                          <a:pt x="1497" y="354"/>
                        </a:lnTo>
                        <a:lnTo>
                          <a:pt x="1488" y="387"/>
                        </a:lnTo>
                        <a:lnTo>
                          <a:pt x="1485" y="423"/>
                        </a:lnTo>
                        <a:lnTo>
                          <a:pt x="1488" y="458"/>
                        </a:lnTo>
                        <a:lnTo>
                          <a:pt x="1497" y="491"/>
                        </a:lnTo>
                        <a:lnTo>
                          <a:pt x="1511" y="522"/>
                        </a:lnTo>
                        <a:lnTo>
                          <a:pt x="1530" y="549"/>
                        </a:lnTo>
                        <a:lnTo>
                          <a:pt x="1554" y="573"/>
                        </a:lnTo>
                        <a:lnTo>
                          <a:pt x="1581" y="592"/>
                        </a:lnTo>
                        <a:lnTo>
                          <a:pt x="1612" y="607"/>
                        </a:lnTo>
                        <a:lnTo>
                          <a:pt x="1644" y="616"/>
                        </a:lnTo>
                        <a:lnTo>
                          <a:pt x="1680" y="619"/>
                        </a:lnTo>
                        <a:lnTo>
                          <a:pt x="1716" y="616"/>
                        </a:lnTo>
                        <a:lnTo>
                          <a:pt x="1748" y="607"/>
                        </a:lnTo>
                        <a:lnTo>
                          <a:pt x="1779" y="592"/>
                        </a:lnTo>
                        <a:lnTo>
                          <a:pt x="1806" y="573"/>
                        </a:lnTo>
                        <a:lnTo>
                          <a:pt x="1830" y="549"/>
                        </a:lnTo>
                        <a:lnTo>
                          <a:pt x="1849" y="522"/>
                        </a:lnTo>
                        <a:lnTo>
                          <a:pt x="1863" y="491"/>
                        </a:lnTo>
                        <a:lnTo>
                          <a:pt x="1872" y="458"/>
                        </a:lnTo>
                        <a:lnTo>
                          <a:pt x="1875" y="423"/>
                        </a:lnTo>
                        <a:lnTo>
                          <a:pt x="1872" y="387"/>
                        </a:lnTo>
                        <a:lnTo>
                          <a:pt x="1863" y="354"/>
                        </a:lnTo>
                        <a:lnTo>
                          <a:pt x="1849" y="324"/>
                        </a:lnTo>
                        <a:lnTo>
                          <a:pt x="1830" y="296"/>
                        </a:lnTo>
                        <a:lnTo>
                          <a:pt x="1806" y="272"/>
                        </a:lnTo>
                        <a:lnTo>
                          <a:pt x="1779" y="253"/>
                        </a:lnTo>
                        <a:lnTo>
                          <a:pt x="1748" y="239"/>
                        </a:lnTo>
                        <a:lnTo>
                          <a:pt x="1716" y="230"/>
                        </a:lnTo>
                        <a:lnTo>
                          <a:pt x="1680" y="226"/>
                        </a:lnTo>
                        <a:close/>
                        <a:moveTo>
                          <a:pt x="1680" y="0"/>
                        </a:moveTo>
                        <a:lnTo>
                          <a:pt x="1742" y="4"/>
                        </a:lnTo>
                        <a:lnTo>
                          <a:pt x="1803" y="13"/>
                        </a:lnTo>
                        <a:lnTo>
                          <a:pt x="1862" y="27"/>
                        </a:lnTo>
                        <a:lnTo>
                          <a:pt x="1919" y="46"/>
                        </a:lnTo>
                        <a:lnTo>
                          <a:pt x="1973" y="71"/>
                        </a:lnTo>
                        <a:lnTo>
                          <a:pt x="2025" y="101"/>
                        </a:lnTo>
                        <a:lnTo>
                          <a:pt x="2073" y="134"/>
                        </a:lnTo>
                        <a:lnTo>
                          <a:pt x="2118" y="171"/>
                        </a:lnTo>
                        <a:lnTo>
                          <a:pt x="2160" y="213"/>
                        </a:lnTo>
                        <a:lnTo>
                          <a:pt x="2197" y="259"/>
                        </a:lnTo>
                        <a:lnTo>
                          <a:pt x="2231" y="307"/>
                        </a:lnTo>
                        <a:lnTo>
                          <a:pt x="2260" y="359"/>
                        </a:lnTo>
                        <a:lnTo>
                          <a:pt x="2285" y="414"/>
                        </a:lnTo>
                        <a:lnTo>
                          <a:pt x="2304" y="470"/>
                        </a:lnTo>
                        <a:lnTo>
                          <a:pt x="2318" y="529"/>
                        </a:lnTo>
                        <a:lnTo>
                          <a:pt x="2327" y="590"/>
                        </a:lnTo>
                        <a:lnTo>
                          <a:pt x="2330" y="654"/>
                        </a:lnTo>
                        <a:lnTo>
                          <a:pt x="2327" y="717"/>
                        </a:lnTo>
                        <a:lnTo>
                          <a:pt x="2317" y="779"/>
                        </a:lnTo>
                        <a:lnTo>
                          <a:pt x="2303" y="839"/>
                        </a:lnTo>
                        <a:lnTo>
                          <a:pt x="2283" y="896"/>
                        </a:lnTo>
                        <a:lnTo>
                          <a:pt x="2258" y="951"/>
                        </a:lnTo>
                        <a:lnTo>
                          <a:pt x="2229" y="1003"/>
                        </a:lnTo>
                        <a:lnTo>
                          <a:pt x="2194" y="1052"/>
                        </a:lnTo>
                        <a:lnTo>
                          <a:pt x="2155" y="1098"/>
                        </a:lnTo>
                        <a:lnTo>
                          <a:pt x="2113" y="1139"/>
                        </a:lnTo>
                        <a:lnTo>
                          <a:pt x="2067" y="1176"/>
                        </a:lnTo>
                        <a:lnTo>
                          <a:pt x="2018" y="1210"/>
                        </a:lnTo>
                        <a:lnTo>
                          <a:pt x="1965" y="1239"/>
                        </a:lnTo>
                        <a:lnTo>
                          <a:pt x="1910" y="1263"/>
                        </a:lnTo>
                        <a:lnTo>
                          <a:pt x="1852" y="1282"/>
                        </a:lnTo>
                        <a:lnTo>
                          <a:pt x="1792" y="1295"/>
                        </a:lnTo>
                        <a:lnTo>
                          <a:pt x="1792" y="1790"/>
                        </a:lnTo>
                        <a:lnTo>
                          <a:pt x="2222" y="2113"/>
                        </a:lnTo>
                        <a:lnTo>
                          <a:pt x="2266" y="2074"/>
                        </a:lnTo>
                        <a:lnTo>
                          <a:pt x="2315" y="2038"/>
                        </a:lnTo>
                        <a:lnTo>
                          <a:pt x="2367" y="2009"/>
                        </a:lnTo>
                        <a:lnTo>
                          <a:pt x="2422" y="1983"/>
                        </a:lnTo>
                        <a:lnTo>
                          <a:pt x="2480" y="1963"/>
                        </a:lnTo>
                        <a:lnTo>
                          <a:pt x="2540" y="1947"/>
                        </a:lnTo>
                        <a:lnTo>
                          <a:pt x="2601" y="1938"/>
                        </a:lnTo>
                        <a:lnTo>
                          <a:pt x="2666" y="1935"/>
                        </a:lnTo>
                        <a:lnTo>
                          <a:pt x="2729" y="1938"/>
                        </a:lnTo>
                        <a:lnTo>
                          <a:pt x="2789" y="1947"/>
                        </a:lnTo>
                        <a:lnTo>
                          <a:pt x="2848" y="1962"/>
                        </a:lnTo>
                        <a:lnTo>
                          <a:pt x="2905" y="1981"/>
                        </a:lnTo>
                        <a:lnTo>
                          <a:pt x="2959" y="2006"/>
                        </a:lnTo>
                        <a:lnTo>
                          <a:pt x="3011" y="2035"/>
                        </a:lnTo>
                        <a:lnTo>
                          <a:pt x="3059" y="2068"/>
                        </a:lnTo>
                        <a:lnTo>
                          <a:pt x="3103" y="2106"/>
                        </a:lnTo>
                        <a:lnTo>
                          <a:pt x="3145" y="2148"/>
                        </a:lnTo>
                        <a:lnTo>
                          <a:pt x="3183" y="2193"/>
                        </a:lnTo>
                        <a:lnTo>
                          <a:pt x="3216" y="2242"/>
                        </a:lnTo>
                        <a:lnTo>
                          <a:pt x="3245" y="2293"/>
                        </a:lnTo>
                        <a:lnTo>
                          <a:pt x="3269" y="2348"/>
                        </a:lnTo>
                        <a:lnTo>
                          <a:pt x="3289" y="2404"/>
                        </a:lnTo>
                        <a:lnTo>
                          <a:pt x="3303" y="2464"/>
                        </a:lnTo>
                        <a:lnTo>
                          <a:pt x="3312" y="2525"/>
                        </a:lnTo>
                        <a:lnTo>
                          <a:pt x="3315" y="2588"/>
                        </a:lnTo>
                        <a:lnTo>
                          <a:pt x="3312" y="2651"/>
                        </a:lnTo>
                        <a:lnTo>
                          <a:pt x="3303" y="2712"/>
                        </a:lnTo>
                        <a:lnTo>
                          <a:pt x="3289" y="2771"/>
                        </a:lnTo>
                        <a:lnTo>
                          <a:pt x="3269" y="2828"/>
                        </a:lnTo>
                        <a:lnTo>
                          <a:pt x="3245" y="2883"/>
                        </a:lnTo>
                        <a:lnTo>
                          <a:pt x="3216" y="2934"/>
                        </a:lnTo>
                        <a:lnTo>
                          <a:pt x="3183" y="2983"/>
                        </a:lnTo>
                        <a:lnTo>
                          <a:pt x="3145" y="3028"/>
                        </a:lnTo>
                        <a:lnTo>
                          <a:pt x="3103" y="3070"/>
                        </a:lnTo>
                        <a:lnTo>
                          <a:pt x="3059" y="3108"/>
                        </a:lnTo>
                        <a:lnTo>
                          <a:pt x="3011" y="3141"/>
                        </a:lnTo>
                        <a:lnTo>
                          <a:pt x="2959" y="3170"/>
                        </a:lnTo>
                        <a:lnTo>
                          <a:pt x="2905" y="3195"/>
                        </a:lnTo>
                        <a:lnTo>
                          <a:pt x="2848" y="3214"/>
                        </a:lnTo>
                        <a:lnTo>
                          <a:pt x="2789" y="3228"/>
                        </a:lnTo>
                        <a:lnTo>
                          <a:pt x="2729" y="3238"/>
                        </a:lnTo>
                        <a:lnTo>
                          <a:pt x="2666" y="3241"/>
                        </a:lnTo>
                        <a:lnTo>
                          <a:pt x="2603" y="3238"/>
                        </a:lnTo>
                        <a:lnTo>
                          <a:pt x="2542" y="3228"/>
                        </a:lnTo>
                        <a:lnTo>
                          <a:pt x="2483" y="3214"/>
                        </a:lnTo>
                        <a:lnTo>
                          <a:pt x="2426" y="3195"/>
                        </a:lnTo>
                        <a:lnTo>
                          <a:pt x="2372" y="3170"/>
                        </a:lnTo>
                        <a:lnTo>
                          <a:pt x="2321" y="3141"/>
                        </a:lnTo>
                        <a:lnTo>
                          <a:pt x="2273" y="3108"/>
                        </a:lnTo>
                        <a:lnTo>
                          <a:pt x="2228" y="3070"/>
                        </a:lnTo>
                        <a:lnTo>
                          <a:pt x="2186" y="3028"/>
                        </a:lnTo>
                        <a:lnTo>
                          <a:pt x="2148" y="2983"/>
                        </a:lnTo>
                        <a:lnTo>
                          <a:pt x="2115" y="2934"/>
                        </a:lnTo>
                        <a:lnTo>
                          <a:pt x="2086" y="2883"/>
                        </a:lnTo>
                        <a:lnTo>
                          <a:pt x="2062" y="2828"/>
                        </a:lnTo>
                        <a:lnTo>
                          <a:pt x="2041" y="2771"/>
                        </a:lnTo>
                        <a:lnTo>
                          <a:pt x="2028" y="2712"/>
                        </a:lnTo>
                        <a:lnTo>
                          <a:pt x="2019" y="2651"/>
                        </a:lnTo>
                        <a:lnTo>
                          <a:pt x="2016" y="2588"/>
                        </a:lnTo>
                        <a:lnTo>
                          <a:pt x="2019" y="2525"/>
                        </a:lnTo>
                        <a:lnTo>
                          <a:pt x="2028" y="2464"/>
                        </a:lnTo>
                        <a:lnTo>
                          <a:pt x="2042" y="2404"/>
                        </a:lnTo>
                        <a:lnTo>
                          <a:pt x="2062" y="2347"/>
                        </a:lnTo>
                        <a:lnTo>
                          <a:pt x="2087" y="2293"/>
                        </a:lnTo>
                        <a:lnTo>
                          <a:pt x="1679" y="1985"/>
                        </a:lnTo>
                        <a:lnTo>
                          <a:pt x="1236" y="2303"/>
                        </a:lnTo>
                        <a:lnTo>
                          <a:pt x="1255" y="2349"/>
                        </a:lnTo>
                        <a:lnTo>
                          <a:pt x="1272" y="2396"/>
                        </a:lnTo>
                        <a:lnTo>
                          <a:pt x="1284" y="2444"/>
                        </a:lnTo>
                        <a:lnTo>
                          <a:pt x="1295" y="2512"/>
                        </a:lnTo>
                        <a:lnTo>
                          <a:pt x="1299" y="2577"/>
                        </a:lnTo>
                        <a:lnTo>
                          <a:pt x="1297" y="2643"/>
                        </a:lnTo>
                        <a:lnTo>
                          <a:pt x="1289" y="2705"/>
                        </a:lnTo>
                        <a:lnTo>
                          <a:pt x="1275" y="2766"/>
                        </a:lnTo>
                        <a:lnTo>
                          <a:pt x="1255" y="2825"/>
                        </a:lnTo>
                        <a:lnTo>
                          <a:pt x="1230" y="2881"/>
                        </a:lnTo>
                        <a:lnTo>
                          <a:pt x="1200" y="2934"/>
                        </a:lnTo>
                        <a:lnTo>
                          <a:pt x="1166" y="2984"/>
                        </a:lnTo>
                        <a:lnTo>
                          <a:pt x="1127" y="3030"/>
                        </a:lnTo>
                        <a:lnTo>
                          <a:pt x="1084" y="3073"/>
                        </a:lnTo>
                        <a:lnTo>
                          <a:pt x="1038" y="3111"/>
                        </a:lnTo>
                        <a:lnTo>
                          <a:pt x="988" y="3145"/>
                        </a:lnTo>
                        <a:lnTo>
                          <a:pt x="935" y="3174"/>
                        </a:lnTo>
                        <a:lnTo>
                          <a:pt x="879" y="3199"/>
                        </a:lnTo>
                        <a:lnTo>
                          <a:pt x="820" y="3217"/>
                        </a:lnTo>
                        <a:lnTo>
                          <a:pt x="759" y="3231"/>
                        </a:lnTo>
                        <a:lnTo>
                          <a:pt x="696" y="3239"/>
                        </a:lnTo>
                        <a:lnTo>
                          <a:pt x="631" y="3240"/>
                        </a:lnTo>
                        <a:lnTo>
                          <a:pt x="565" y="3235"/>
                        </a:lnTo>
                        <a:lnTo>
                          <a:pt x="504" y="3224"/>
                        </a:lnTo>
                        <a:lnTo>
                          <a:pt x="445" y="3207"/>
                        </a:lnTo>
                        <a:lnTo>
                          <a:pt x="388" y="3186"/>
                        </a:lnTo>
                        <a:lnTo>
                          <a:pt x="334" y="3158"/>
                        </a:lnTo>
                        <a:lnTo>
                          <a:pt x="283" y="3126"/>
                        </a:lnTo>
                        <a:lnTo>
                          <a:pt x="235" y="3089"/>
                        </a:lnTo>
                        <a:lnTo>
                          <a:pt x="190" y="3050"/>
                        </a:lnTo>
                        <a:lnTo>
                          <a:pt x="150" y="3005"/>
                        </a:lnTo>
                        <a:lnTo>
                          <a:pt x="113" y="2957"/>
                        </a:lnTo>
                        <a:lnTo>
                          <a:pt x="81" y="2905"/>
                        </a:lnTo>
                        <a:lnTo>
                          <a:pt x="55" y="2850"/>
                        </a:lnTo>
                        <a:lnTo>
                          <a:pt x="33" y="2794"/>
                        </a:lnTo>
                        <a:lnTo>
                          <a:pt x="16" y="2735"/>
                        </a:lnTo>
                        <a:lnTo>
                          <a:pt x="5" y="2672"/>
                        </a:lnTo>
                        <a:lnTo>
                          <a:pt x="0" y="2607"/>
                        </a:lnTo>
                        <a:lnTo>
                          <a:pt x="2" y="2541"/>
                        </a:lnTo>
                        <a:lnTo>
                          <a:pt x="9" y="2478"/>
                        </a:lnTo>
                        <a:lnTo>
                          <a:pt x="22" y="2417"/>
                        </a:lnTo>
                        <a:lnTo>
                          <a:pt x="42" y="2358"/>
                        </a:lnTo>
                        <a:lnTo>
                          <a:pt x="65" y="2302"/>
                        </a:lnTo>
                        <a:lnTo>
                          <a:pt x="95" y="2248"/>
                        </a:lnTo>
                        <a:lnTo>
                          <a:pt x="128" y="2198"/>
                        </a:lnTo>
                        <a:lnTo>
                          <a:pt x="167" y="2152"/>
                        </a:lnTo>
                        <a:lnTo>
                          <a:pt x="210" y="2108"/>
                        </a:lnTo>
                        <a:lnTo>
                          <a:pt x="256" y="2069"/>
                        </a:lnTo>
                        <a:lnTo>
                          <a:pt x="305" y="2035"/>
                        </a:lnTo>
                        <a:lnTo>
                          <a:pt x="357" y="2005"/>
                        </a:lnTo>
                        <a:lnTo>
                          <a:pt x="413" y="1980"/>
                        </a:lnTo>
                        <a:lnTo>
                          <a:pt x="472" y="1961"/>
                        </a:lnTo>
                        <a:lnTo>
                          <a:pt x="533" y="1946"/>
                        </a:lnTo>
                        <a:lnTo>
                          <a:pt x="596" y="1938"/>
                        </a:lnTo>
                        <a:lnTo>
                          <a:pt x="660" y="1936"/>
                        </a:lnTo>
                        <a:lnTo>
                          <a:pt x="726" y="1940"/>
                        </a:lnTo>
                        <a:lnTo>
                          <a:pt x="793" y="1950"/>
                        </a:lnTo>
                        <a:lnTo>
                          <a:pt x="852" y="1967"/>
                        </a:lnTo>
                        <a:lnTo>
                          <a:pt x="909" y="1988"/>
                        </a:lnTo>
                        <a:lnTo>
                          <a:pt x="963" y="2014"/>
                        </a:lnTo>
                        <a:lnTo>
                          <a:pt x="1014" y="2045"/>
                        </a:lnTo>
                        <a:lnTo>
                          <a:pt x="1062" y="2081"/>
                        </a:lnTo>
                        <a:lnTo>
                          <a:pt x="1106" y="2121"/>
                        </a:lnTo>
                        <a:lnTo>
                          <a:pt x="1568" y="1788"/>
                        </a:lnTo>
                        <a:lnTo>
                          <a:pt x="1568" y="1295"/>
                        </a:lnTo>
                        <a:lnTo>
                          <a:pt x="1508" y="1282"/>
                        </a:lnTo>
                        <a:lnTo>
                          <a:pt x="1450" y="1263"/>
                        </a:lnTo>
                        <a:lnTo>
                          <a:pt x="1395" y="1239"/>
                        </a:lnTo>
                        <a:lnTo>
                          <a:pt x="1342" y="1210"/>
                        </a:lnTo>
                        <a:lnTo>
                          <a:pt x="1293" y="1176"/>
                        </a:lnTo>
                        <a:lnTo>
                          <a:pt x="1247" y="1139"/>
                        </a:lnTo>
                        <a:lnTo>
                          <a:pt x="1205" y="1098"/>
                        </a:lnTo>
                        <a:lnTo>
                          <a:pt x="1166" y="1052"/>
                        </a:lnTo>
                        <a:lnTo>
                          <a:pt x="1131" y="1003"/>
                        </a:lnTo>
                        <a:lnTo>
                          <a:pt x="1102" y="951"/>
                        </a:lnTo>
                        <a:lnTo>
                          <a:pt x="1077" y="896"/>
                        </a:lnTo>
                        <a:lnTo>
                          <a:pt x="1057" y="839"/>
                        </a:lnTo>
                        <a:lnTo>
                          <a:pt x="1043" y="779"/>
                        </a:lnTo>
                        <a:lnTo>
                          <a:pt x="1033" y="717"/>
                        </a:lnTo>
                        <a:lnTo>
                          <a:pt x="1030" y="654"/>
                        </a:lnTo>
                        <a:lnTo>
                          <a:pt x="1033" y="590"/>
                        </a:lnTo>
                        <a:lnTo>
                          <a:pt x="1042" y="529"/>
                        </a:lnTo>
                        <a:lnTo>
                          <a:pt x="1056" y="470"/>
                        </a:lnTo>
                        <a:lnTo>
                          <a:pt x="1075" y="414"/>
                        </a:lnTo>
                        <a:lnTo>
                          <a:pt x="1100" y="359"/>
                        </a:lnTo>
                        <a:lnTo>
                          <a:pt x="1129" y="307"/>
                        </a:lnTo>
                        <a:lnTo>
                          <a:pt x="1163" y="259"/>
                        </a:lnTo>
                        <a:lnTo>
                          <a:pt x="1200" y="213"/>
                        </a:lnTo>
                        <a:lnTo>
                          <a:pt x="1242" y="171"/>
                        </a:lnTo>
                        <a:lnTo>
                          <a:pt x="1287" y="134"/>
                        </a:lnTo>
                        <a:lnTo>
                          <a:pt x="1335" y="101"/>
                        </a:lnTo>
                        <a:lnTo>
                          <a:pt x="1387" y="71"/>
                        </a:lnTo>
                        <a:lnTo>
                          <a:pt x="1441" y="46"/>
                        </a:lnTo>
                        <a:lnTo>
                          <a:pt x="1498" y="27"/>
                        </a:lnTo>
                        <a:lnTo>
                          <a:pt x="1557" y="13"/>
                        </a:lnTo>
                        <a:lnTo>
                          <a:pt x="1618" y="4"/>
                        </a:lnTo>
                        <a:lnTo>
                          <a:pt x="168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D66C5"/>
                      </a:solidFill>
                      <a:latin typeface="Garamond"/>
                      <a:cs typeface="Garamond"/>
                    </a:endParaRPr>
                  </a:p>
                </p:txBody>
              </p:sp>
              <p:pic>
                <p:nvPicPr>
                  <p:cNvPr id="32" name="Graphic 98" descr="World">
                    <a:extLst>
                      <a:ext uri="{FF2B5EF4-FFF2-40B4-BE49-F238E27FC236}">
                        <a16:creationId xmlns:a16="http://schemas.microsoft.com/office/drawing/2014/main" id="{BA2B6531-D4EE-4F78-BA37-5ED843A348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8909" y="1372536"/>
                    <a:ext cx="620991" cy="591587"/>
                  </a:xfrm>
                  <a:prstGeom prst="rect">
                    <a:avLst/>
                  </a:prstGeom>
                </p:spPr>
              </p:pic>
              <p:sp>
                <p:nvSpPr>
                  <p:cNvPr id="33" name="Down Arrow 15">
                    <a:extLst>
                      <a:ext uri="{FF2B5EF4-FFF2-40B4-BE49-F238E27FC236}">
                        <a16:creationId xmlns:a16="http://schemas.microsoft.com/office/drawing/2014/main" id="{2AFA66F6-BC6D-45DB-9C53-6A4E5C9261B3}"/>
                      </a:ext>
                    </a:extLst>
                  </p:cNvPr>
                  <p:cNvSpPr/>
                  <p:nvPr/>
                </p:nvSpPr>
                <p:spPr>
                  <a:xfrm flipH="1">
                    <a:off x="2603456" y="3037180"/>
                    <a:ext cx="406287" cy="338735"/>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rgbClr val="0D66C5"/>
                      </a:solidFill>
                      <a:latin typeface="Garamond"/>
                      <a:cs typeface="Garamond"/>
                    </a:endParaRPr>
                  </a:p>
                </p:txBody>
              </p:sp>
            </p:grpSp>
          </p:grpSp>
        </p:grpSp>
        <p:sp>
          <p:nvSpPr>
            <p:cNvPr id="18" name="Down Arrow 15">
              <a:extLst>
                <a:ext uri="{FF2B5EF4-FFF2-40B4-BE49-F238E27FC236}">
                  <a16:creationId xmlns:a16="http://schemas.microsoft.com/office/drawing/2014/main" id="{ADE0E88C-0254-49E6-AB51-FBEA5F07E980}"/>
                </a:ext>
              </a:extLst>
            </p:cNvPr>
            <p:cNvSpPr/>
            <p:nvPr/>
          </p:nvSpPr>
          <p:spPr>
            <a:xfrm flipH="1">
              <a:off x="4082143" y="3446341"/>
              <a:ext cx="406287" cy="338735"/>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rgbClr val="0D66C5"/>
                </a:solidFill>
                <a:latin typeface="Garamond"/>
                <a:cs typeface="Garamond"/>
              </a:endParaRPr>
            </a:p>
          </p:txBody>
        </p:sp>
        <p:sp>
          <p:nvSpPr>
            <p:cNvPr id="19" name="Down Arrow 15">
              <a:extLst>
                <a:ext uri="{FF2B5EF4-FFF2-40B4-BE49-F238E27FC236}">
                  <a16:creationId xmlns:a16="http://schemas.microsoft.com/office/drawing/2014/main" id="{6062D9EC-7495-4BA7-BC3F-0B32F9DC88BA}"/>
                </a:ext>
              </a:extLst>
            </p:cNvPr>
            <p:cNvSpPr/>
            <p:nvPr/>
          </p:nvSpPr>
          <p:spPr>
            <a:xfrm flipH="1">
              <a:off x="5440959" y="3833436"/>
              <a:ext cx="406287" cy="338735"/>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rgbClr val="0D66C5"/>
                </a:solidFill>
                <a:latin typeface="Garamond"/>
                <a:cs typeface="Garamond"/>
              </a:endParaRPr>
            </a:p>
          </p:txBody>
        </p:sp>
        <p:sp>
          <p:nvSpPr>
            <p:cNvPr id="20" name="TextBox 19">
              <a:extLst>
                <a:ext uri="{FF2B5EF4-FFF2-40B4-BE49-F238E27FC236}">
                  <a16:creationId xmlns:a16="http://schemas.microsoft.com/office/drawing/2014/main" id="{6EAB964A-C757-4AC9-8596-210869A156C4}"/>
                </a:ext>
              </a:extLst>
            </p:cNvPr>
            <p:cNvSpPr txBox="1"/>
            <p:nvPr/>
          </p:nvSpPr>
          <p:spPr>
            <a:xfrm flipH="1">
              <a:off x="2000517" y="3324909"/>
              <a:ext cx="1719079" cy="1569660"/>
            </a:xfrm>
            <a:prstGeom prst="rect">
              <a:avLst/>
            </a:prstGeom>
            <a:noFill/>
          </p:spPr>
          <p:txBody>
            <a:bodyPr wrap="square" rtlCol="0">
              <a:spAutoFit/>
            </a:bodyPr>
            <a:lstStyle/>
            <a:p>
              <a:pPr marL="171450" indent="-171450">
                <a:buFont typeface="Wingdings" charset="2"/>
                <a:buChar char="§"/>
              </a:pPr>
              <a:r>
                <a:rPr lang="en-US" sz="1200" dirty="0">
                  <a:solidFill>
                    <a:schemeClr val="accent1"/>
                  </a:solidFill>
                  <a:latin typeface="Garamond"/>
                  <a:cs typeface="Garamond"/>
                </a:rPr>
                <a:t>Create separate AD groups based on tenant ID; add appropriate  users respectively </a:t>
              </a:r>
            </a:p>
            <a:p>
              <a:pPr marL="171450" indent="-171450">
                <a:buFont typeface="Wingdings" charset="2"/>
                <a:buChar char="§"/>
              </a:pPr>
              <a:r>
                <a:rPr lang="en-US" sz="1200" dirty="0">
                  <a:solidFill>
                    <a:schemeClr val="accent1"/>
                  </a:solidFill>
                  <a:latin typeface="Garamond"/>
                  <a:cs typeface="Garamond"/>
                </a:rPr>
                <a:t>Data gets comingled from different Tenants; Ranger policies control access</a:t>
              </a:r>
            </a:p>
          </p:txBody>
        </p:sp>
        <p:sp>
          <p:nvSpPr>
            <p:cNvPr id="21" name="TextBox 20">
              <a:extLst>
                <a:ext uri="{FF2B5EF4-FFF2-40B4-BE49-F238E27FC236}">
                  <a16:creationId xmlns:a16="http://schemas.microsoft.com/office/drawing/2014/main" id="{995737F6-75EF-4999-A93A-DD46C124EB51}"/>
                </a:ext>
              </a:extLst>
            </p:cNvPr>
            <p:cNvSpPr txBox="1"/>
            <p:nvPr/>
          </p:nvSpPr>
          <p:spPr>
            <a:xfrm flipH="1">
              <a:off x="3628052" y="3804321"/>
              <a:ext cx="1625552" cy="1384995"/>
            </a:xfrm>
            <a:prstGeom prst="rect">
              <a:avLst/>
            </a:prstGeom>
            <a:noFill/>
          </p:spPr>
          <p:txBody>
            <a:bodyPr wrap="square" rtlCol="0">
              <a:spAutoFit/>
            </a:bodyPr>
            <a:lstStyle/>
            <a:p>
              <a:pPr marL="171450" indent="-171450">
                <a:buFont typeface="Wingdings" charset="2"/>
                <a:buChar char="§"/>
              </a:pPr>
              <a:r>
                <a:rPr lang="en-US" sz="1200" dirty="0">
                  <a:solidFill>
                    <a:srgbClr val="0D66C5"/>
                  </a:solidFill>
                  <a:latin typeface="Garamond"/>
                  <a:cs typeface="Garamond"/>
                </a:rPr>
                <a:t>Create separate AD groups for read, read/write, &amp; appropriate  users from respectively </a:t>
              </a:r>
            </a:p>
            <a:p>
              <a:pPr marL="171450" indent="-171450">
                <a:buFont typeface="Wingdings" charset="2"/>
                <a:buChar char="§"/>
              </a:pPr>
              <a:r>
                <a:rPr lang="en-US" sz="1200" dirty="0">
                  <a:solidFill>
                    <a:srgbClr val="0D66C5"/>
                  </a:solidFill>
                  <a:latin typeface="Garamond"/>
                  <a:cs typeface="Garamond"/>
                </a:rPr>
                <a:t>There could be multiple applications as part of domain </a:t>
              </a:r>
            </a:p>
          </p:txBody>
        </p:sp>
        <p:sp>
          <p:nvSpPr>
            <p:cNvPr id="22" name="TextBox 21">
              <a:extLst>
                <a:ext uri="{FF2B5EF4-FFF2-40B4-BE49-F238E27FC236}">
                  <a16:creationId xmlns:a16="http://schemas.microsoft.com/office/drawing/2014/main" id="{5D3B8A88-80FC-4C63-8A5D-29EDE3680DB6}"/>
                </a:ext>
              </a:extLst>
            </p:cNvPr>
            <p:cNvSpPr txBox="1"/>
            <p:nvPr/>
          </p:nvSpPr>
          <p:spPr>
            <a:xfrm flipH="1">
              <a:off x="5331275" y="4169017"/>
              <a:ext cx="3753744" cy="1015663"/>
            </a:xfrm>
            <a:prstGeom prst="rect">
              <a:avLst/>
            </a:prstGeom>
            <a:noFill/>
          </p:spPr>
          <p:txBody>
            <a:bodyPr wrap="square" rtlCol="0">
              <a:spAutoFit/>
            </a:bodyPr>
            <a:lstStyle/>
            <a:p>
              <a:pPr marL="171450" indent="-171450">
                <a:buFont typeface="Arial"/>
                <a:buChar char="•"/>
              </a:pPr>
              <a:r>
                <a:rPr lang="en-US" sz="1200" dirty="0">
                  <a:solidFill>
                    <a:srgbClr val="00CCFF"/>
                  </a:solidFill>
                  <a:latin typeface="Garamond"/>
                  <a:cs typeface="Garamond"/>
                </a:rPr>
                <a:t>Data in tables could be categorized based on roles, such as accessing data based on column or row level. </a:t>
              </a:r>
            </a:p>
            <a:p>
              <a:pPr marL="171450" indent="-171450">
                <a:buFont typeface="Arial"/>
                <a:buChar char="•"/>
              </a:pPr>
              <a:r>
                <a:rPr lang="en-US" sz="1200" dirty="0">
                  <a:solidFill>
                    <a:srgbClr val="00CCFF"/>
                  </a:solidFill>
                  <a:latin typeface="Garamond"/>
                  <a:cs typeface="Garamond"/>
                </a:rPr>
                <a:t>Policies are created for Read and Read/write</a:t>
              </a:r>
            </a:p>
            <a:p>
              <a:pPr marL="171450" indent="-171450">
                <a:buFont typeface="Arial"/>
                <a:buChar char="•"/>
              </a:pPr>
              <a:r>
                <a:rPr lang="en-US" sz="1200" dirty="0">
                  <a:solidFill>
                    <a:srgbClr val="00CCFF"/>
                  </a:solidFill>
                  <a:latin typeface="Garamond"/>
                  <a:cs typeface="Garamond"/>
                </a:rPr>
                <a:t>Policies are created at Row and Column level</a:t>
              </a:r>
            </a:p>
            <a:p>
              <a:pPr marL="171450" indent="-171450">
                <a:buFont typeface="Arial"/>
                <a:buChar char="•"/>
              </a:pPr>
              <a:r>
                <a:rPr lang="en-US" sz="1200" dirty="0">
                  <a:solidFill>
                    <a:srgbClr val="00CCFF"/>
                  </a:solidFill>
                  <a:latin typeface="Garamond"/>
                  <a:cs typeface="Garamond"/>
                </a:rPr>
                <a:t>Policies are created to mask sensitive data</a:t>
              </a:r>
            </a:p>
          </p:txBody>
        </p:sp>
      </p:grpSp>
    </p:spTree>
    <p:extLst>
      <p:ext uri="{BB962C8B-B14F-4D97-AF65-F5344CB8AC3E}">
        <p14:creationId xmlns:p14="http://schemas.microsoft.com/office/powerpoint/2010/main" val="219900630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148" b="1148"/>
          <a:stretch>
            <a:fillRect/>
          </a:stretch>
        </p:blipFill>
        <p:spPr/>
      </p:pic>
      <p:sp>
        <p:nvSpPr>
          <p:cNvPr id="15" name="Rectangle 14"/>
          <p:cNvSpPr/>
          <p:nvPr/>
        </p:nvSpPr>
        <p:spPr>
          <a:xfrm>
            <a:off x="0" y="0"/>
            <a:ext cx="9144000" cy="5143500"/>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7C45F"/>
              </a:solidFill>
              <a:latin typeface="Garamond"/>
              <a:cs typeface="Garamond"/>
            </a:endParaRPr>
          </a:p>
        </p:txBody>
      </p:sp>
      <p:cxnSp>
        <p:nvCxnSpPr>
          <p:cNvPr id="12" name="Straight Connector 11"/>
          <p:cNvCxnSpPr/>
          <p:nvPr/>
        </p:nvCxnSpPr>
        <p:spPr>
          <a:xfrm>
            <a:off x="4381500" y="742950"/>
            <a:ext cx="381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776389" y="4087119"/>
            <a:ext cx="3423940" cy="1101708"/>
          </a:xfrm>
          <a:prstGeom prst="ellipse">
            <a:avLst/>
          </a:prstGeom>
          <a:gradFill flip="none" rotWithShape="1">
            <a:gsLst>
              <a:gs pos="0">
                <a:schemeClr val="tx1">
                  <a:lumMod val="95000"/>
                  <a:lumOff val="5000"/>
                  <a:alpha val="52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algn="ctr" defTabSz="685800">
              <a:defRPr/>
            </a:pPr>
            <a:endParaRPr lang="en-US" sz="1350" kern="0">
              <a:solidFill>
                <a:srgbClr val="27C45F"/>
              </a:solidFill>
              <a:latin typeface="Garamond"/>
              <a:cs typeface="Garamond"/>
            </a:endParaRPr>
          </a:p>
        </p:txBody>
      </p:sp>
      <p:sp>
        <p:nvSpPr>
          <p:cNvPr id="14" name="Rectangle 13"/>
          <p:cNvSpPr/>
          <p:nvPr/>
        </p:nvSpPr>
        <p:spPr>
          <a:xfrm>
            <a:off x="1771650" y="3190635"/>
            <a:ext cx="1324218" cy="1324217"/>
          </a:xfrm>
          <a:prstGeom prst="rect">
            <a:avLst/>
          </a:prstGeom>
          <a:solidFill>
            <a:schemeClr val="accent1"/>
          </a:solidFill>
          <a:ln>
            <a:noFill/>
          </a:ln>
          <a:scene3d>
            <a:camera prst="isometricOffAxis2Top">
              <a:rot lat="19200000" lon="2820000" rev="18000000"/>
            </a:camera>
            <a:lightRig rig="soft" dir="t"/>
          </a:scene3d>
          <a:sp3d>
            <a:bevelT w="0" h="635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27C45F"/>
              </a:solidFill>
              <a:latin typeface="Garamond"/>
              <a:cs typeface="Garamond"/>
            </a:endParaRPr>
          </a:p>
        </p:txBody>
      </p:sp>
      <p:sp>
        <p:nvSpPr>
          <p:cNvPr id="17" name="Rectangle 16"/>
          <p:cNvSpPr/>
          <p:nvPr/>
        </p:nvSpPr>
        <p:spPr>
          <a:xfrm>
            <a:off x="1771650" y="2593135"/>
            <a:ext cx="1324218" cy="1324217"/>
          </a:xfrm>
          <a:prstGeom prst="rect">
            <a:avLst/>
          </a:prstGeom>
          <a:solidFill>
            <a:srgbClr val="666633"/>
          </a:solidFill>
          <a:ln>
            <a:noFill/>
          </a:ln>
          <a:scene3d>
            <a:camera prst="isometricOffAxis2Top">
              <a:rot lat="19200000" lon="2820000" rev="18000000"/>
            </a:camera>
            <a:lightRig rig="soft" dir="t"/>
          </a:scene3d>
          <a:sp3d>
            <a:bevelT w="0" h="635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27C45F"/>
              </a:solidFill>
              <a:latin typeface="Garamond"/>
              <a:cs typeface="Garamond"/>
            </a:endParaRPr>
          </a:p>
        </p:txBody>
      </p:sp>
      <p:sp>
        <p:nvSpPr>
          <p:cNvPr id="18" name="Rectangle 17"/>
          <p:cNvSpPr/>
          <p:nvPr/>
        </p:nvSpPr>
        <p:spPr>
          <a:xfrm>
            <a:off x="1771650" y="1995634"/>
            <a:ext cx="1324218" cy="1324217"/>
          </a:xfrm>
          <a:prstGeom prst="rect">
            <a:avLst/>
          </a:prstGeom>
          <a:solidFill>
            <a:schemeClr val="accent6"/>
          </a:solidFill>
          <a:ln>
            <a:noFill/>
          </a:ln>
          <a:scene3d>
            <a:camera prst="isometricOffAxis2Top">
              <a:rot lat="19200000" lon="2820000" rev="18000000"/>
            </a:camera>
            <a:lightRig rig="soft" dir="t"/>
          </a:scene3d>
          <a:sp3d>
            <a:bevelT w="0" h="635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27C45F"/>
              </a:solidFill>
              <a:latin typeface="Garamond"/>
              <a:cs typeface="Garamond"/>
            </a:endParaRPr>
          </a:p>
        </p:txBody>
      </p:sp>
      <p:sp>
        <p:nvSpPr>
          <p:cNvPr id="19" name="Rectangle 18"/>
          <p:cNvSpPr/>
          <p:nvPr/>
        </p:nvSpPr>
        <p:spPr>
          <a:xfrm>
            <a:off x="1771650" y="1398134"/>
            <a:ext cx="1324218" cy="1324217"/>
          </a:xfrm>
          <a:prstGeom prst="rect">
            <a:avLst/>
          </a:prstGeom>
          <a:solidFill>
            <a:schemeClr val="accent3"/>
          </a:solidFill>
          <a:ln>
            <a:noFill/>
          </a:ln>
          <a:scene3d>
            <a:camera prst="isometricOffAxis2Top">
              <a:rot lat="19200000" lon="2820000" rev="18000000"/>
            </a:camera>
            <a:lightRig rig="soft" dir="t"/>
          </a:scene3d>
          <a:sp3d>
            <a:bevelT w="0" h="635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27C45F"/>
              </a:solidFill>
              <a:latin typeface="Garamond"/>
              <a:cs typeface="Garamond"/>
            </a:endParaRPr>
          </a:p>
        </p:txBody>
      </p:sp>
      <p:sp>
        <p:nvSpPr>
          <p:cNvPr id="20" name="Rectangle 19"/>
          <p:cNvSpPr/>
          <p:nvPr/>
        </p:nvSpPr>
        <p:spPr>
          <a:xfrm>
            <a:off x="1771650" y="800634"/>
            <a:ext cx="1324218" cy="1324217"/>
          </a:xfrm>
          <a:prstGeom prst="rect">
            <a:avLst/>
          </a:prstGeom>
          <a:solidFill>
            <a:schemeClr val="accent2"/>
          </a:solidFill>
          <a:ln>
            <a:noFill/>
          </a:ln>
          <a:scene3d>
            <a:camera prst="isometricOffAxis2Top">
              <a:rot lat="19200000" lon="2820000" rev="18000000"/>
            </a:camera>
            <a:lightRig rig="soft" dir="t"/>
          </a:scene3d>
          <a:sp3d>
            <a:bevelT w="0" h="635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27C45F"/>
              </a:solidFill>
              <a:latin typeface="Garamond"/>
              <a:cs typeface="Garamond"/>
            </a:endParaRPr>
          </a:p>
        </p:txBody>
      </p:sp>
      <p:grpSp>
        <p:nvGrpSpPr>
          <p:cNvPr id="21" name="Group 20">
            <a:extLst>
              <a:ext uri="{FF2B5EF4-FFF2-40B4-BE49-F238E27FC236}">
                <a16:creationId xmlns:a16="http://schemas.microsoft.com/office/drawing/2014/main" id="{5DF78DA6-4A53-498F-9186-DE45986073DC}"/>
              </a:ext>
            </a:extLst>
          </p:cNvPr>
          <p:cNvGrpSpPr/>
          <p:nvPr/>
        </p:nvGrpSpPr>
        <p:grpSpPr>
          <a:xfrm>
            <a:off x="3733800" y="800633"/>
            <a:ext cx="494614" cy="3603578"/>
            <a:chOff x="3798108" y="1197405"/>
            <a:chExt cx="430306" cy="3206805"/>
          </a:xfrm>
        </p:grpSpPr>
        <p:cxnSp>
          <p:nvCxnSpPr>
            <p:cNvPr id="22" name="Straight Connector 21"/>
            <p:cNvCxnSpPr/>
            <p:nvPr/>
          </p:nvCxnSpPr>
          <p:spPr>
            <a:xfrm>
              <a:off x="4013261" y="1197405"/>
              <a:ext cx="0" cy="3206805"/>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3798108" y="1393277"/>
              <a:ext cx="430306" cy="4303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bg2"/>
                  </a:solidFill>
                  <a:latin typeface="Garamond"/>
                  <a:cs typeface="Garamond"/>
                </a:rPr>
                <a:t>1</a:t>
              </a:r>
            </a:p>
          </p:txBody>
        </p:sp>
        <p:sp>
          <p:nvSpPr>
            <p:cNvPr id="24" name="Oval 23"/>
            <p:cNvSpPr/>
            <p:nvPr/>
          </p:nvSpPr>
          <p:spPr>
            <a:xfrm>
              <a:off x="3798108" y="1993352"/>
              <a:ext cx="430306" cy="4303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FFFFFF"/>
                  </a:solidFill>
                  <a:latin typeface="Garamond"/>
                  <a:cs typeface="Garamond"/>
                </a:rPr>
                <a:t>2</a:t>
              </a:r>
            </a:p>
          </p:txBody>
        </p:sp>
        <p:sp>
          <p:nvSpPr>
            <p:cNvPr id="25" name="Oval 24"/>
            <p:cNvSpPr/>
            <p:nvPr/>
          </p:nvSpPr>
          <p:spPr>
            <a:xfrm>
              <a:off x="3798108" y="2593427"/>
              <a:ext cx="430306" cy="43030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FFFFFF"/>
                  </a:solidFill>
                  <a:latin typeface="Garamond"/>
                  <a:cs typeface="Garamond"/>
                </a:rPr>
                <a:t>3</a:t>
              </a:r>
            </a:p>
          </p:txBody>
        </p:sp>
        <p:sp>
          <p:nvSpPr>
            <p:cNvPr id="26" name="Oval 25"/>
            <p:cNvSpPr/>
            <p:nvPr/>
          </p:nvSpPr>
          <p:spPr>
            <a:xfrm>
              <a:off x="3798108" y="3193502"/>
              <a:ext cx="430306" cy="430306"/>
            </a:xfrm>
            <a:prstGeom prst="ellipse">
              <a:avLst/>
            </a:prstGeom>
            <a:solidFill>
              <a:srgbClr val="666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bg1"/>
                  </a:solidFill>
                  <a:latin typeface="Garamond"/>
                  <a:cs typeface="Garamond"/>
                </a:rPr>
                <a:t>4</a:t>
              </a:r>
            </a:p>
          </p:txBody>
        </p:sp>
        <p:sp>
          <p:nvSpPr>
            <p:cNvPr id="27" name="Oval 26"/>
            <p:cNvSpPr/>
            <p:nvPr/>
          </p:nvSpPr>
          <p:spPr>
            <a:xfrm>
              <a:off x="3798108" y="3793577"/>
              <a:ext cx="430306" cy="4303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FFFFFF"/>
                  </a:solidFill>
                  <a:latin typeface="Garamond"/>
                  <a:cs typeface="Garamond"/>
                </a:rPr>
                <a:t>5</a:t>
              </a:r>
            </a:p>
          </p:txBody>
        </p:sp>
      </p:grpSp>
      <p:sp>
        <p:nvSpPr>
          <p:cNvPr id="28" name="TextBox 27">
            <a:extLst>
              <a:ext uri="{FF2B5EF4-FFF2-40B4-BE49-F238E27FC236}">
                <a16:creationId xmlns:a16="http://schemas.microsoft.com/office/drawing/2014/main" id="{4BCB9A71-5C54-4E00-B188-F95DE8B2AE1F}"/>
              </a:ext>
            </a:extLst>
          </p:cNvPr>
          <p:cNvSpPr txBox="1"/>
          <p:nvPr/>
        </p:nvSpPr>
        <p:spPr>
          <a:xfrm>
            <a:off x="4343400" y="1016136"/>
            <a:ext cx="2876482" cy="529376"/>
          </a:xfrm>
          <a:prstGeom prst="rect">
            <a:avLst/>
          </a:prstGeom>
          <a:noFill/>
        </p:spPr>
        <p:txBody>
          <a:bodyPr wrap="square" rtlCol="0">
            <a:spAutoFit/>
          </a:bodyPr>
          <a:lstStyle/>
          <a:p>
            <a:pPr>
              <a:lnSpc>
                <a:spcPct val="110000"/>
              </a:lnSpc>
            </a:pPr>
            <a:r>
              <a:rPr lang="it-IT" sz="1400" b="1" dirty="0">
                <a:solidFill>
                  <a:schemeClr val="accent2"/>
                </a:solidFill>
                <a:latin typeface="Garamond"/>
                <a:cs typeface="Garamond"/>
              </a:rPr>
              <a:t>Administration</a:t>
            </a:r>
            <a:endParaRPr lang="it-IT" sz="1050" b="1" dirty="0">
              <a:solidFill>
                <a:schemeClr val="accent2"/>
              </a:solidFill>
              <a:latin typeface="Garamond"/>
              <a:cs typeface="Garamond"/>
            </a:endParaRPr>
          </a:p>
          <a:p>
            <a:pPr>
              <a:lnSpc>
                <a:spcPct val="110000"/>
              </a:lnSpc>
            </a:pPr>
            <a:r>
              <a:rPr lang="it-IT" sz="1200" dirty="0">
                <a:solidFill>
                  <a:schemeClr val="accent2"/>
                </a:solidFill>
                <a:latin typeface="Garamond"/>
                <a:cs typeface="Garamond"/>
              </a:rPr>
              <a:t>Central Management &amp; Consistent Security</a:t>
            </a:r>
          </a:p>
        </p:txBody>
      </p:sp>
      <p:sp>
        <p:nvSpPr>
          <p:cNvPr id="29" name="TextBox 28">
            <a:extLst>
              <a:ext uri="{FF2B5EF4-FFF2-40B4-BE49-F238E27FC236}">
                <a16:creationId xmlns:a16="http://schemas.microsoft.com/office/drawing/2014/main" id="{C88B55F6-4D5D-470F-8252-6453003E2B9E}"/>
              </a:ext>
            </a:extLst>
          </p:cNvPr>
          <p:cNvSpPr txBox="1"/>
          <p:nvPr/>
        </p:nvSpPr>
        <p:spPr>
          <a:xfrm>
            <a:off x="4346944" y="1692519"/>
            <a:ext cx="3790950" cy="562718"/>
          </a:xfrm>
          <a:prstGeom prst="rect">
            <a:avLst/>
          </a:prstGeom>
          <a:noFill/>
        </p:spPr>
        <p:txBody>
          <a:bodyPr wrap="square" rtlCol="0">
            <a:spAutoFit/>
          </a:bodyPr>
          <a:lstStyle>
            <a:defPPr>
              <a:defRPr lang="en-US"/>
            </a:defPPr>
            <a:lvl1pPr>
              <a:lnSpc>
                <a:spcPct val="110000"/>
              </a:lnSpc>
              <a:defRPr sz="1400">
                <a:solidFill>
                  <a:schemeClr val="bg1"/>
                </a:solidFill>
                <a:latin typeface="Avenir Book"/>
                <a:cs typeface="Avenir Book"/>
              </a:defRPr>
            </a:lvl1pPr>
          </a:lstStyle>
          <a:p>
            <a:r>
              <a:rPr lang="en-US" b="1" dirty="0">
                <a:solidFill>
                  <a:schemeClr val="accent3"/>
                </a:solidFill>
                <a:latin typeface="Garamond"/>
                <a:cs typeface="Garamond"/>
              </a:rPr>
              <a:t>Authentication</a:t>
            </a:r>
          </a:p>
          <a:p>
            <a:r>
              <a:rPr lang="en-US" dirty="0">
                <a:solidFill>
                  <a:schemeClr val="accent3"/>
                </a:solidFill>
                <a:latin typeface="Garamond"/>
                <a:cs typeface="Garamond"/>
              </a:rPr>
              <a:t>Authenticate Users and System</a:t>
            </a:r>
          </a:p>
        </p:txBody>
      </p:sp>
      <p:sp>
        <p:nvSpPr>
          <p:cNvPr id="30" name="TextBox 29">
            <a:extLst>
              <a:ext uri="{FF2B5EF4-FFF2-40B4-BE49-F238E27FC236}">
                <a16:creationId xmlns:a16="http://schemas.microsoft.com/office/drawing/2014/main" id="{681F48DA-54CE-47D7-9958-CC7E83F4CB3E}"/>
              </a:ext>
            </a:extLst>
          </p:cNvPr>
          <p:cNvSpPr txBox="1"/>
          <p:nvPr/>
        </p:nvSpPr>
        <p:spPr>
          <a:xfrm>
            <a:off x="4343400" y="2356202"/>
            <a:ext cx="3790950" cy="492443"/>
          </a:xfrm>
          <a:prstGeom prst="rect">
            <a:avLst/>
          </a:prstGeom>
          <a:noFill/>
        </p:spPr>
        <p:txBody>
          <a:bodyPr wrap="square" rtlCol="0">
            <a:spAutoFit/>
          </a:bodyPr>
          <a:lstStyle/>
          <a:p>
            <a:r>
              <a:rPr lang="en-US" sz="1400" b="1" dirty="0">
                <a:solidFill>
                  <a:schemeClr val="bg1">
                    <a:lumMod val="50000"/>
                  </a:schemeClr>
                </a:solidFill>
                <a:latin typeface="Garamond"/>
                <a:cs typeface="Garamond"/>
              </a:rPr>
              <a:t>Authorization</a:t>
            </a:r>
          </a:p>
          <a:p>
            <a:r>
              <a:rPr lang="en-US" sz="1200" dirty="0">
                <a:solidFill>
                  <a:schemeClr val="bg1">
                    <a:lumMod val="50000"/>
                  </a:schemeClr>
                </a:solidFill>
                <a:latin typeface="Garamond"/>
                <a:cs typeface="Garamond"/>
              </a:rPr>
              <a:t>Provision Access to Data</a:t>
            </a:r>
          </a:p>
        </p:txBody>
      </p:sp>
      <p:sp>
        <p:nvSpPr>
          <p:cNvPr id="31" name="TextBox 30">
            <a:extLst>
              <a:ext uri="{FF2B5EF4-FFF2-40B4-BE49-F238E27FC236}">
                <a16:creationId xmlns:a16="http://schemas.microsoft.com/office/drawing/2014/main" id="{8916544C-7B3F-4843-92C4-E08785855C02}"/>
              </a:ext>
            </a:extLst>
          </p:cNvPr>
          <p:cNvSpPr txBox="1"/>
          <p:nvPr/>
        </p:nvSpPr>
        <p:spPr>
          <a:xfrm>
            <a:off x="4343400" y="3730839"/>
            <a:ext cx="3790950" cy="492443"/>
          </a:xfrm>
          <a:prstGeom prst="rect">
            <a:avLst/>
          </a:prstGeom>
          <a:noFill/>
        </p:spPr>
        <p:txBody>
          <a:bodyPr wrap="square" rtlCol="0">
            <a:spAutoFit/>
          </a:bodyPr>
          <a:lstStyle/>
          <a:p>
            <a:r>
              <a:rPr lang="en-US" sz="1400" b="1" dirty="0">
                <a:solidFill>
                  <a:srgbClr val="27C45F"/>
                </a:solidFill>
                <a:latin typeface="Garamond"/>
                <a:cs typeface="Garamond"/>
              </a:rPr>
              <a:t>Audit</a:t>
            </a:r>
          </a:p>
          <a:p>
            <a:r>
              <a:rPr lang="en-US" sz="1200" dirty="0">
                <a:solidFill>
                  <a:srgbClr val="27C45F"/>
                </a:solidFill>
                <a:latin typeface="Garamond"/>
                <a:cs typeface="Garamond"/>
              </a:rPr>
              <a:t>Maintain a record of Data Access</a:t>
            </a:r>
          </a:p>
        </p:txBody>
      </p:sp>
      <p:sp>
        <p:nvSpPr>
          <p:cNvPr id="32" name="TextBox 31">
            <a:extLst>
              <a:ext uri="{FF2B5EF4-FFF2-40B4-BE49-F238E27FC236}">
                <a16:creationId xmlns:a16="http://schemas.microsoft.com/office/drawing/2014/main" id="{F3B45E7D-A713-4AEC-817E-176302E59432}"/>
              </a:ext>
            </a:extLst>
          </p:cNvPr>
          <p:cNvSpPr txBox="1"/>
          <p:nvPr/>
        </p:nvSpPr>
        <p:spPr>
          <a:xfrm>
            <a:off x="4343400" y="3034810"/>
            <a:ext cx="3790950" cy="492443"/>
          </a:xfrm>
          <a:prstGeom prst="rect">
            <a:avLst/>
          </a:prstGeom>
          <a:noFill/>
        </p:spPr>
        <p:txBody>
          <a:bodyPr wrap="square" rtlCol="0">
            <a:spAutoFit/>
          </a:bodyPr>
          <a:lstStyle/>
          <a:p>
            <a:r>
              <a:rPr lang="en-US" sz="1400" b="1" dirty="0">
                <a:solidFill>
                  <a:srgbClr val="666633"/>
                </a:solidFill>
                <a:latin typeface="Garamond"/>
                <a:cs typeface="Garamond"/>
              </a:rPr>
              <a:t>Data Protection</a:t>
            </a:r>
          </a:p>
          <a:p>
            <a:r>
              <a:rPr lang="en-US" sz="1200" dirty="0">
                <a:solidFill>
                  <a:srgbClr val="666633"/>
                </a:solidFill>
                <a:latin typeface="Garamond"/>
                <a:cs typeface="Garamond"/>
              </a:rPr>
              <a:t>Protect Data at Rest &amp; in Motion</a:t>
            </a:r>
          </a:p>
        </p:txBody>
      </p:sp>
      <p:sp>
        <p:nvSpPr>
          <p:cNvPr id="2" name="TextBox 1"/>
          <p:cNvSpPr txBox="1"/>
          <p:nvPr/>
        </p:nvSpPr>
        <p:spPr>
          <a:xfrm>
            <a:off x="2133600" y="57150"/>
            <a:ext cx="4495800" cy="584776"/>
          </a:xfrm>
          <a:prstGeom prst="rect">
            <a:avLst/>
          </a:prstGeom>
          <a:noFill/>
        </p:spPr>
        <p:txBody>
          <a:bodyPr wrap="square" rtlCol="0">
            <a:spAutoFit/>
          </a:bodyPr>
          <a:lstStyle/>
          <a:p>
            <a:pPr algn="ctr"/>
            <a:r>
              <a:rPr lang="en-US" sz="3200" b="1" dirty="0">
                <a:solidFill>
                  <a:srgbClr val="27C45F"/>
                </a:solidFill>
                <a:latin typeface="Garamond"/>
                <a:cs typeface="Garamond"/>
              </a:rPr>
              <a:t>Five Pillars of Security</a:t>
            </a:r>
          </a:p>
        </p:txBody>
      </p:sp>
    </p:spTree>
    <p:extLst>
      <p:ext uri="{BB962C8B-B14F-4D97-AF65-F5344CB8AC3E}">
        <p14:creationId xmlns:p14="http://schemas.microsoft.com/office/powerpoint/2010/main" val="69675417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fill="hold"/>
                                        <p:tgtEl>
                                          <p:spTgt spid="14"/>
                                        </p:tgtEl>
                                        <p:attrNameLst>
                                          <p:attrName>ppt_x</p:attrName>
                                        </p:attrNameLst>
                                      </p:cBhvr>
                                      <p:tavLst>
                                        <p:tav tm="0">
                                          <p:val>
                                            <p:strVal val="#ppt_x"/>
                                          </p:val>
                                        </p:tav>
                                        <p:tav tm="100000">
                                          <p:val>
                                            <p:strVal val="#ppt_x"/>
                                          </p:val>
                                        </p:tav>
                                      </p:tavLst>
                                    </p:anim>
                                    <p:anim calcmode="lin" valueType="num">
                                      <p:cBhvr additive="base">
                                        <p:cTn id="11" dur="500" fill="hold"/>
                                        <p:tgtEl>
                                          <p:spTgt spid="14"/>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anim calcmode="lin" valueType="num">
                                      <p:cBhvr>
                                        <p:cTn id="16" dur="500" fill="hold"/>
                                        <p:tgtEl>
                                          <p:spTgt spid="17"/>
                                        </p:tgtEl>
                                        <p:attrNameLst>
                                          <p:attrName>ppt_x</p:attrName>
                                        </p:attrNameLst>
                                      </p:cBhvr>
                                      <p:tavLst>
                                        <p:tav tm="0">
                                          <p:val>
                                            <p:strVal val="#ppt_x"/>
                                          </p:val>
                                        </p:tav>
                                        <p:tav tm="100000">
                                          <p:val>
                                            <p:strVal val="#ppt_x"/>
                                          </p:val>
                                        </p:tav>
                                      </p:tavLst>
                                    </p:anim>
                                    <p:anim calcmode="lin" valueType="num">
                                      <p:cBhvr>
                                        <p:cTn id="17" dur="500" fill="hold"/>
                                        <p:tgtEl>
                                          <p:spTgt spid="17"/>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anim calcmode="lin" valueType="num">
                                      <p:cBhvr>
                                        <p:cTn id="22" dur="500" fill="hold"/>
                                        <p:tgtEl>
                                          <p:spTgt spid="18"/>
                                        </p:tgtEl>
                                        <p:attrNameLst>
                                          <p:attrName>ppt_x</p:attrName>
                                        </p:attrNameLst>
                                      </p:cBhvr>
                                      <p:tavLst>
                                        <p:tav tm="0">
                                          <p:val>
                                            <p:strVal val="#ppt_x"/>
                                          </p:val>
                                        </p:tav>
                                        <p:tav tm="100000">
                                          <p:val>
                                            <p:strVal val="#ppt_x"/>
                                          </p:val>
                                        </p:tav>
                                      </p:tavLst>
                                    </p:anim>
                                    <p:anim calcmode="lin" valueType="num">
                                      <p:cBhvr>
                                        <p:cTn id="23" dur="500" fill="hold"/>
                                        <p:tgtEl>
                                          <p:spTgt spid="18"/>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42" presetClass="entr" presetSubtype="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anim calcmode="lin" valueType="num">
                                      <p:cBhvr>
                                        <p:cTn id="28" dur="500" fill="hold"/>
                                        <p:tgtEl>
                                          <p:spTgt spid="19"/>
                                        </p:tgtEl>
                                        <p:attrNameLst>
                                          <p:attrName>ppt_x</p:attrName>
                                        </p:attrNameLst>
                                      </p:cBhvr>
                                      <p:tavLst>
                                        <p:tav tm="0">
                                          <p:val>
                                            <p:strVal val="#ppt_x"/>
                                          </p:val>
                                        </p:tav>
                                        <p:tav tm="100000">
                                          <p:val>
                                            <p:strVal val="#ppt_x"/>
                                          </p:val>
                                        </p:tav>
                                      </p:tavLst>
                                    </p:anim>
                                    <p:anim calcmode="lin" valueType="num">
                                      <p:cBhvr>
                                        <p:cTn id="29" dur="500" fill="hold"/>
                                        <p:tgtEl>
                                          <p:spTgt spid="19"/>
                                        </p:tgtEl>
                                        <p:attrNameLst>
                                          <p:attrName>ppt_y</p:attrName>
                                        </p:attrNameLst>
                                      </p:cBhvr>
                                      <p:tavLst>
                                        <p:tav tm="0">
                                          <p:val>
                                            <p:strVal val="#ppt_y+.1"/>
                                          </p:val>
                                        </p:tav>
                                        <p:tav tm="100000">
                                          <p:val>
                                            <p:strVal val="#ppt_y"/>
                                          </p:val>
                                        </p:tav>
                                      </p:tavLst>
                                    </p:anim>
                                  </p:childTnLst>
                                </p:cTn>
                              </p:par>
                            </p:childTnLst>
                          </p:cTn>
                        </p:par>
                        <p:par>
                          <p:cTn id="30" fill="hold">
                            <p:stCondLst>
                              <p:cond delay="2000"/>
                            </p:stCondLst>
                            <p:childTnLst>
                              <p:par>
                                <p:cTn id="31" presetID="42" presetClass="entr" presetSubtype="0"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anim calcmode="lin" valueType="num">
                                      <p:cBhvr>
                                        <p:cTn id="34" dur="500" fill="hold"/>
                                        <p:tgtEl>
                                          <p:spTgt spid="20"/>
                                        </p:tgtEl>
                                        <p:attrNameLst>
                                          <p:attrName>ppt_x</p:attrName>
                                        </p:attrNameLst>
                                      </p:cBhvr>
                                      <p:tavLst>
                                        <p:tav tm="0">
                                          <p:val>
                                            <p:strVal val="#ppt_x"/>
                                          </p:val>
                                        </p:tav>
                                        <p:tav tm="100000">
                                          <p:val>
                                            <p:strVal val="#ppt_x"/>
                                          </p:val>
                                        </p:tav>
                                      </p:tavLst>
                                    </p:anim>
                                    <p:anim calcmode="lin" valueType="num">
                                      <p:cBhvr>
                                        <p:cTn id="35" dur="500" fill="hold"/>
                                        <p:tgtEl>
                                          <p:spTgt spid="20"/>
                                        </p:tgtEl>
                                        <p:attrNameLst>
                                          <p:attrName>ppt_y</p:attrName>
                                        </p:attrNameLst>
                                      </p:cBhvr>
                                      <p:tavLst>
                                        <p:tav tm="0">
                                          <p:val>
                                            <p:strVal val="#ppt_y+.1"/>
                                          </p:val>
                                        </p:tav>
                                        <p:tav tm="100000">
                                          <p:val>
                                            <p:strVal val="#ppt_y"/>
                                          </p:val>
                                        </p:tav>
                                      </p:tavLst>
                                    </p:anim>
                                  </p:childTnLst>
                                </p:cTn>
                              </p:par>
                            </p:childTnLst>
                          </p:cTn>
                        </p:par>
                        <p:par>
                          <p:cTn id="36" fill="hold">
                            <p:stCondLst>
                              <p:cond delay="2500"/>
                            </p:stCondLst>
                            <p:childTnLst>
                              <p:par>
                                <p:cTn id="37" presetID="22" presetClass="entr" presetSubtype="1"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up)">
                                      <p:cBhvr>
                                        <p:cTn id="39" dur="1000"/>
                                        <p:tgtEl>
                                          <p:spTgt spid="21"/>
                                        </p:tgtEl>
                                      </p:cBhvr>
                                    </p:animEffect>
                                  </p:childTnLst>
                                </p:cTn>
                              </p:par>
                            </p:childTnLst>
                          </p:cTn>
                        </p:par>
                        <p:par>
                          <p:cTn id="40" fill="hold">
                            <p:stCondLst>
                              <p:cond delay="3500"/>
                            </p:stCondLst>
                            <p:childTnLst>
                              <p:par>
                                <p:cTn id="41" presetID="10" presetClass="entr" presetSubtype="0" fill="hold" grpId="0" nodeType="afterEffect">
                                  <p:stCondLst>
                                    <p:cond delay="500"/>
                                  </p:stCondLst>
                                  <p:childTnLst>
                                    <p:set>
                                      <p:cBhvr>
                                        <p:cTn id="42" dur="1" fill="hold">
                                          <p:stCondLst>
                                            <p:cond delay="0"/>
                                          </p:stCondLst>
                                        </p:cTn>
                                        <p:tgtEl>
                                          <p:spTgt spid="28">
                                            <p:txEl>
                                              <p:pRg st="0" end="0"/>
                                            </p:txEl>
                                          </p:spTgt>
                                        </p:tgtEl>
                                        <p:attrNameLst>
                                          <p:attrName>style.visibility</p:attrName>
                                        </p:attrNameLst>
                                      </p:cBhvr>
                                      <p:to>
                                        <p:strVal val="visible"/>
                                      </p:to>
                                    </p:set>
                                    <p:animEffect transition="in" filter="fade">
                                      <p:cBhvr>
                                        <p:cTn id="43" dur="500"/>
                                        <p:tgtEl>
                                          <p:spTgt spid="28">
                                            <p:txEl>
                                              <p:pRg st="0" end="0"/>
                                            </p:txEl>
                                          </p:spTgt>
                                        </p:tgtEl>
                                      </p:cBhvr>
                                    </p:animEffect>
                                  </p:childTnLst>
                                </p:cTn>
                              </p:par>
                            </p:childTnLst>
                          </p:cTn>
                        </p:par>
                        <p:par>
                          <p:cTn id="44" fill="hold">
                            <p:stCondLst>
                              <p:cond delay="4500"/>
                            </p:stCondLst>
                            <p:childTnLst>
                              <p:par>
                                <p:cTn id="45" presetID="22" presetClass="entr" presetSubtype="8" fill="hold" grpId="0" nodeType="afterEffect">
                                  <p:stCondLst>
                                    <p:cond delay="500"/>
                                  </p:stCondLst>
                                  <p:childTnLst>
                                    <p:set>
                                      <p:cBhvr>
                                        <p:cTn id="46" dur="1" fill="hold">
                                          <p:stCondLst>
                                            <p:cond delay="0"/>
                                          </p:stCondLst>
                                        </p:cTn>
                                        <p:tgtEl>
                                          <p:spTgt spid="28">
                                            <p:txEl>
                                              <p:pRg st="1" end="1"/>
                                            </p:txEl>
                                          </p:spTgt>
                                        </p:tgtEl>
                                        <p:attrNameLst>
                                          <p:attrName>style.visibility</p:attrName>
                                        </p:attrNameLst>
                                      </p:cBhvr>
                                      <p:to>
                                        <p:strVal val="visible"/>
                                      </p:to>
                                    </p:set>
                                    <p:animEffect transition="in" filter="wipe(left)">
                                      <p:cBhvr>
                                        <p:cTn id="47" dur="750"/>
                                        <p:tgtEl>
                                          <p:spTgt spid="28">
                                            <p:txEl>
                                              <p:pRg st="1" end="1"/>
                                            </p:txEl>
                                          </p:spTgt>
                                        </p:tgtEl>
                                      </p:cBhvr>
                                    </p:animEffect>
                                  </p:childTnLst>
                                </p:cTn>
                              </p:par>
                            </p:childTnLst>
                          </p:cTn>
                        </p:par>
                        <p:par>
                          <p:cTn id="48" fill="hold">
                            <p:stCondLst>
                              <p:cond delay="5750"/>
                            </p:stCondLst>
                            <p:childTnLst>
                              <p:par>
                                <p:cTn id="49" presetID="10" presetClass="entr" presetSubtype="0" fill="hold" grpId="0" nodeType="afterEffect">
                                  <p:stCondLst>
                                    <p:cond delay="250"/>
                                  </p:stCondLst>
                                  <p:childTnLst>
                                    <p:set>
                                      <p:cBhvr>
                                        <p:cTn id="50" dur="1" fill="hold">
                                          <p:stCondLst>
                                            <p:cond delay="0"/>
                                          </p:stCondLst>
                                        </p:cTn>
                                        <p:tgtEl>
                                          <p:spTgt spid="29">
                                            <p:txEl>
                                              <p:pRg st="0" end="0"/>
                                            </p:txEl>
                                          </p:spTgt>
                                        </p:tgtEl>
                                        <p:attrNameLst>
                                          <p:attrName>style.visibility</p:attrName>
                                        </p:attrNameLst>
                                      </p:cBhvr>
                                      <p:to>
                                        <p:strVal val="visible"/>
                                      </p:to>
                                    </p:set>
                                    <p:animEffect transition="in" filter="fade">
                                      <p:cBhvr>
                                        <p:cTn id="51" dur="500"/>
                                        <p:tgtEl>
                                          <p:spTgt spid="29">
                                            <p:txEl>
                                              <p:pRg st="0" end="0"/>
                                            </p:txEl>
                                          </p:spTgt>
                                        </p:tgtEl>
                                      </p:cBhvr>
                                    </p:animEffect>
                                  </p:childTnLst>
                                </p:cTn>
                              </p:par>
                            </p:childTnLst>
                          </p:cTn>
                        </p:par>
                        <p:par>
                          <p:cTn id="52" fill="hold">
                            <p:stCondLst>
                              <p:cond delay="6500"/>
                            </p:stCondLst>
                            <p:childTnLst>
                              <p:par>
                                <p:cTn id="53" presetID="22" presetClass="entr" presetSubtype="8" fill="hold" grpId="0" nodeType="afterEffect">
                                  <p:stCondLst>
                                    <p:cond delay="0"/>
                                  </p:stCondLst>
                                  <p:childTnLst>
                                    <p:set>
                                      <p:cBhvr>
                                        <p:cTn id="54" dur="1" fill="hold">
                                          <p:stCondLst>
                                            <p:cond delay="0"/>
                                          </p:stCondLst>
                                        </p:cTn>
                                        <p:tgtEl>
                                          <p:spTgt spid="29">
                                            <p:txEl>
                                              <p:pRg st="1" end="1"/>
                                            </p:txEl>
                                          </p:spTgt>
                                        </p:tgtEl>
                                        <p:attrNameLst>
                                          <p:attrName>style.visibility</p:attrName>
                                        </p:attrNameLst>
                                      </p:cBhvr>
                                      <p:to>
                                        <p:strVal val="visible"/>
                                      </p:to>
                                    </p:set>
                                    <p:animEffect transition="in" filter="wipe(left)">
                                      <p:cBhvr>
                                        <p:cTn id="55" dur="750"/>
                                        <p:tgtEl>
                                          <p:spTgt spid="29">
                                            <p:txEl>
                                              <p:pRg st="1" end="1"/>
                                            </p:txEl>
                                          </p:spTgt>
                                        </p:tgtEl>
                                      </p:cBhvr>
                                    </p:animEffect>
                                  </p:childTnLst>
                                </p:cTn>
                              </p:par>
                            </p:childTnLst>
                          </p:cTn>
                        </p:par>
                        <p:par>
                          <p:cTn id="56" fill="hold">
                            <p:stCondLst>
                              <p:cond delay="7250"/>
                            </p:stCondLst>
                            <p:childTnLst>
                              <p:par>
                                <p:cTn id="57" presetID="10" presetClass="entr" presetSubtype="0" fill="hold" grpId="0" nodeType="afterEffect">
                                  <p:stCondLst>
                                    <p:cond delay="250"/>
                                  </p:stCondLst>
                                  <p:childTnLst>
                                    <p:set>
                                      <p:cBhvr>
                                        <p:cTn id="58" dur="1" fill="hold">
                                          <p:stCondLst>
                                            <p:cond delay="0"/>
                                          </p:stCondLst>
                                        </p:cTn>
                                        <p:tgtEl>
                                          <p:spTgt spid="30">
                                            <p:txEl>
                                              <p:pRg st="0" end="0"/>
                                            </p:txEl>
                                          </p:spTgt>
                                        </p:tgtEl>
                                        <p:attrNameLst>
                                          <p:attrName>style.visibility</p:attrName>
                                        </p:attrNameLst>
                                      </p:cBhvr>
                                      <p:to>
                                        <p:strVal val="visible"/>
                                      </p:to>
                                    </p:set>
                                    <p:animEffect transition="in" filter="fade">
                                      <p:cBhvr>
                                        <p:cTn id="59" dur="500"/>
                                        <p:tgtEl>
                                          <p:spTgt spid="30">
                                            <p:txEl>
                                              <p:pRg st="0" end="0"/>
                                            </p:txEl>
                                          </p:spTgt>
                                        </p:tgtEl>
                                      </p:cBhvr>
                                    </p:animEffect>
                                  </p:childTnLst>
                                </p:cTn>
                              </p:par>
                            </p:childTnLst>
                          </p:cTn>
                        </p:par>
                        <p:par>
                          <p:cTn id="60" fill="hold">
                            <p:stCondLst>
                              <p:cond delay="8000"/>
                            </p:stCondLst>
                            <p:childTnLst>
                              <p:par>
                                <p:cTn id="61" presetID="22" presetClass="entr" presetSubtype="8" fill="hold" grpId="0" nodeType="afterEffect">
                                  <p:stCondLst>
                                    <p:cond delay="0"/>
                                  </p:stCondLst>
                                  <p:childTnLst>
                                    <p:set>
                                      <p:cBhvr>
                                        <p:cTn id="62" dur="1" fill="hold">
                                          <p:stCondLst>
                                            <p:cond delay="0"/>
                                          </p:stCondLst>
                                        </p:cTn>
                                        <p:tgtEl>
                                          <p:spTgt spid="30">
                                            <p:txEl>
                                              <p:pRg st="1" end="1"/>
                                            </p:txEl>
                                          </p:spTgt>
                                        </p:tgtEl>
                                        <p:attrNameLst>
                                          <p:attrName>style.visibility</p:attrName>
                                        </p:attrNameLst>
                                      </p:cBhvr>
                                      <p:to>
                                        <p:strVal val="visible"/>
                                      </p:to>
                                    </p:set>
                                    <p:animEffect transition="in" filter="wipe(left)">
                                      <p:cBhvr>
                                        <p:cTn id="63" dur="750"/>
                                        <p:tgtEl>
                                          <p:spTgt spid="30">
                                            <p:txEl>
                                              <p:pRg st="1" end="1"/>
                                            </p:txEl>
                                          </p:spTgt>
                                        </p:tgtEl>
                                      </p:cBhvr>
                                    </p:animEffect>
                                  </p:childTnLst>
                                </p:cTn>
                              </p:par>
                            </p:childTnLst>
                          </p:cTn>
                        </p:par>
                        <p:par>
                          <p:cTn id="64" fill="hold">
                            <p:stCondLst>
                              <p:cond delay="8750"/>
                            </p:stCondLst>
                            <p:childTnLst>
                              <p:par>
                                <p:cTn id="65" presetID="10" presetClass="entr" presetSubtype="0" fill="hold" grpId="0" nodeType="afterEffect">
                                  <p:stCondLst>
                                    <p:cond delay="250"/>
                                  </p:stCondLst>
                                  <p:childTnLst>
                                    <p:set>
                                      <p:cBhvr>
                                        <p:cTn id="66" dur="1" fill="hold">
                                          <p:stCondLst>
                                            <p:cond delay="0"/>
                                          </p:stCondLst>
                                        </p:cTn>
                                        <p:tgtEl>
                                          <p:spTgt spid="32">
                                            <p:txEl>
                                              <p:pRg st="0" end="0"/>
                                            </p:txEl>
                                          </p:spTgt>
                                        </p:tgtEl>
                                        <p:attrNameLst>
                                          <p:attrName>style.visibility</p:attrName>
                                        </p:attrNameLst>
                                      </p:cBhvr>
                                      <p:to>
                                        <p:strVal val="visible"/>
                                      </p:to>
                                    </p:set>
                                    <p:animEffect transition="in" filter="fade">
                                      <p:cBhvr>
                                        <p:cTn id="67" dur="500"/>
                                        <p:tgtEl>
                                          <p:spTgt spid="32">
                                            <p:txEl>
                                              <p:pRg st="0" end="0"/>
                                            </p:txEl>
                                          </p:spTgt>
                                        </p:tgtEl>
                                      </p:cBhvr>
                                    </p:animEffect>
                                  </p:childTnLst>
                                </p:cTn>
                              </p:par>
                            </p:childTnLst>
                          </p:cTn>
                        </p:par>
                        <p:par>
                          <p:cTn id="68" fill="hold">
                            <p:stCondLst>
                              <p:cond delay="9500"/>
                            </p:stCondLst>
                            <p:childTnLst>
                              <p:par>
                                <p:cTn id="69" presetID="22" presetClass="entr" presetSubtype="8" fill="hold" grpId="0" nodeType="afterEffect">
                                  <p:stCondLst>
                                    <p:cond delay="0"/>
                                  </p:stCondLst>
                                  <p:childTnLst>
                                    <p:set>
                                      <p:cBhvr>
                                        <p:cTn id="70" dur="1" fill="hold">
                                          <p:stCondLst>
                                            <p:cond delay="0"/>
                                          </p:stCondLst>
                                        </p:cTn>
                                        <p:tgtEl>
                                          <p:spTgt spid="32">
                                            <p:txEl>
                                              <p:pRg st="1" end="1"/>
                                            </p:txEl>
                                          </p:spTgt>
                                        </p:tgtEl>
                                        <p:attrNameLst>
                                          <p:attrName>style.visibility</p:attrName>
                                        </p:attrNameLst>
                                      </p:cBhvr>
                                      <p:to>
                                        <p:strVal val="visible"/>
                                      </p:to>
                                    </p:set>
                                    <p:animEffect transition="in" filter="wipe(left)">
                                      <p:cBhvr>
                                        <p:cTn id="71" dur="750"/>
                                        <p:tgtEl>
                                          <p:spTgt spid="32">
                                            <p:txEl>
                                              <p:pRg st="1" end="1"/>
                                            </p:txEl>
                                          </p:spTgt>
                                        </p:tgtEl>
                                      </p:cBhvr>
                                    </p:animEffect>
                                  </p:childTnLst>
                                </p:cTn>
                              </p:par>
                            </p:childTnLst>
                          </p:cTn>
                        </p:par>
                        <p:par>
                          <p:cTn id="72" fill="hold">
                            <p:stCondLst>
                              <p:cond delay="10250"/>
                            </p:stCondLst>
                            <p:childTnLst>
                              <p:par>
                                <p:cTn id="73" presetID="10" presetClass="entr" presetSubtype="0" fill="hold" grpId="0" nodeType="afterEffect">
                                  <p:stCondLst>
                                    <p:cond delay="250"/>
                                  </p:stCondLst>
                                  <p:childTnLst>
                                    <p:set>
                                      <p:cBhvr>
                                        <p:cTn id="74" dur="1" fill="hold">
                                          <p:stCondLst>
                                            <p:cond delay="0"/>
                                          </p:stCondLst>
                                        </p:cTn>
                                        <p:tgtEl>
                                          <p:spTgt spid="31">
                                            <p:txEl>
                                              <p:pRg st="0" end="0"/>
                                            </p:txEl>
                                          </p:spTgt>
                                        </p:tgtEl>
                                        <p:attrNameLst>
                                          <p:attrName>style.visibility</p:attrName>
                                        </p:attrNameLst>
                                      </p:cBhvr>
                                      <p:to>
                                        <p:strVal val="visible"/>
                                      </p:to>
                                    </p:set>
                                    <p:animEffect transition="in" filter="fade">
                                      <p:cBhvr>
                                        <p:cTn id="75" dur="500"/>
                                        <p:tgtEl>
                                          <p:spTgt spid="31">
                                            <p:txEl>
                                              <p:pRg st="0" end="0"/>
                                            </p:txEl>
                                          </p:spTgt>
                                        </p:tgtEl>
                                      </p:cBhvr>
                                    </p:animEffect>
                                  </p:childTnLst>
                                </p:cTn>
                              </p:par>
                            </p:childTnLst>
                          </p:cTn>
                        </p:par>
                        <p:par>
                          <p:cTn id="76" fill="hold">
                            <p:stCondLst>
                              <p:cond delay="11000"/>
                            </p:stCondLst>
                            <p:childTnLst>
                              <p:par>
                                <p:cTn id="77" presetID="22" presetClass="entr" presetSubtype="8" fill="hold" grpId="0" nodeType="afterEffect">
                                  <p:stCondLst>
                                    <p:cond delay="0"/>
                                  </p:stCondLst>
                                  <p:childTnLst>
                                    <p:set>
                                      <p:cBhvr>
                                        <p:cTn id="78" dur="1" fill="hold">
                                          <p:stCondLst>
                                            <p:cond delay="0"/>
                                          </p:stCondLst>
                                        </p:cTn>
                                        <p:tgtEl>
                                          <p:spTgt spid="31">
                                            <p:txEl>
                                              <p:pRg st="1" end="1"/>
                                            </p:txEl>
                                          </p:spTgt>
                                        </p:tgtEl>
                                        <p:attrNameLst>
                                          <p:attrName>style.visibility</p:attrName>
                                        </p:attrNameLst>
                                      </p:cBhvr>
                                      <p:to>
                                        <p:strVal val="visible"/>
                                      </p:to>
                                    </p:set>
                                    <p:animEffect transition="in" filter="wipe(left)">
                                      <p:cBhvr>
                                        <p:cTn id="79" dur="750"/>
                                        <p:tgtEl>
                                          <p:spTgt spid="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animBg="1"/>
      <p:bldP spid="20" grpId="0" animBg="1"/>
      <p:bldP spid="28" grpId="0" build="p"/>
      <p:bldP spid="29" grpId="0" build="p"/>
      <p:bldP spid="30" grpId="0" build="p"/>
      <p:bldP spid="31" grpId="0" build="p"/>
      <p:bldP spid="3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148" b="1148"/>
          <a:stretch>
            <a:fillRect/>
          </a:stretch>
        </p:blipFill>
        <p:spPr/>
      </p:pic>
      <p:sp>
        <p:nvSpPr>
          <p:cNvPr id="15" name="Rectangle 14"/>
          <p:cNvSpPr/>
          <p:nvPr/>
        </p:nvSpPr>
        <p:spPr>
          <a:xfrm>
            <a:off x="0" y="0"/>
            <a:ext cx="9144000" cy="5143500"/>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Garamond"/>
              <a:cs typeface="Garamond"/>
            </a:endParaRPr>
          </a:p>
        </p:txBody>
      </p:sp>
      <p:sp>
        <p:nvSpPr>
          <p:cNvPr id="11" name="Text Placeholder 33"/>
          <p:cNvSpPr txBox="1">
            <a:spLocks/>
          </p:cNvSpPr>
          <p:nvPr/>
        </p:nvSpPr>
        <p:spPr>
          <a:xfrm>
            <a:off x="990601" y="180312"/>
            <a:ext cx="7010400" cy="48643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US" sz="3200" b="1" dirty="0">
                <a:solidFill>
                  <a:schemeClr val="accent1"/>
                </a:solidFill>
                <a:latin typeface="Garamond"/>
                <a:cs typeface="Garamond"/>
              </a:rPr>
              <a:t>Ranger </a:t>
            </a:r>
            <a:r>
              <a:rPr lang="mr-IN" sz="3200" b="1" dirty="0">
                <a:solidFill>
                  <a:schemeClr val="accent1"/>
                </a:solidFill>
                <a:latin typeface="Garamond"/>
                <a:cs typeface="Garamond"/>
              </a:rPr>
              <a:t>–</a:t>
            </a:r>
            <a:r>
              <a:rPr lang="en-US" sz="3200" b="1" dirty="0">
                <a:solidFill>
                  <a:schemeClr val="accent1"/>
                </a:solidFill>
                <a:latin typeface="Garamond"/>
                <a:cs typeface="Garamond"/>
              </a:rPr>
              <a:t> Centralized Administration</a:t>
            </a:r>
            <a:endParaRPr lang="en-AU" sz="3200" b="1" dirty="0">
              <a:solidFill>
                <a:schemeClr val="accent1"/>
              </a:solidFill>
              <a:latin typeface="Garamond"/>
              <a:cs typeface="Garamond"/>
            </a:endParaRPr>
          </a:p>
        </p:txBody>
      </p:sp>
      <p:cxnSp>
        <p:nvCxnSpPr>
          <p:cNvPr id="12" name="Straight Connector 11"/>
          <p:cNvCxnSpPr/>
          <p:nvPr/>
        </p:nvCxnSpPr>
        <p:spPr>
          <a:xfrm>
            <a:off x="4381500" y="742950"/>
            <a:ext cx="381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1143000" y="971550"/>
            <a:ext cx="7391400" cy="799706"/>
          </a:xfrm>
          <a:prstGeom prst="rect">
            <a:avLst/>
          </a:prstGeom>
          <a:noFill/>
        </p:spPr>
        <p:txBody>
          <a:bodyPr wrap="square" rtlCol="0">
            <a:spAutoFit/>
          </a:bodyPr>
          <a:lstStyle/>
          <a:p>
            <a:pPr marL="0" lvl="4" algn="ctr">
              <a:lnSpc>
                <a:spcPct val="110000"/>
              </a:lnSpc>
            </a:pPr>
            <a:r>
              <a:rPr lang="en-US" sz="1400" dirty="0">
                <a:solidFill>
                  <a:srgbClr val="FF6600"/>
                </a:solidFill>
                <a:latin typeface="Garamond"/>
                <a:cs typeface="Garamond"/>
              </a:rPr>
              <a:t>Single pane of glass for security administration across multiple Hadoop Components for Creating, implement, Manage and Monitor Security Policies</a:t>
            </a:r>
          </a:p>
          <a:p>
            <a:pPr algn="ctr">
              <a:lnSpc>
                <a:spcPct val="110000"/>
              </a:lnSpc>
            </a:pPr>
            <a:endParaRPr lang="en-US" sz="1400" dirty="0">
              <a:solidFill>
                <a:srgbClr val="FF6600"/>
              </a:solidFill>
              <a:latin typeface="Garamond"/>
              <a:cs typeface="Garamond"/>
            </a:endParaRPr>
          </a:p>
        </p:txBody>
      </p:sp>
      <p:sp>
        <p:nvSpPr>
          <p:cNvPr id="16" name="TextBox 15"/>
          <p:cNvSpPr txBox="1"/>
          <p:nvPr/>
        </p:nvSpPr>
        <p:spPr>
          <a:xfrm>
            <a:off x="1143000" y="438150"/>
            <a:ext cx="7391400" cy="799706"/>
          </a:xfrm>
          <a:prstGeom prst="rect">
            <a:avLst/>
          </a:prstGeom>
          <a:noFill/>
        </p:spPr>
        <p:txBody>
          <a:bodyPr wrap="square" rtlCol="0">
            <a:spAutoFit/>
          </a:bodyPr>
          <a:lstStyle/>
          <a:p>
            <a:pPr algn="ctr">
              <a:lnSpc>
                <a:spcPct val="110000"/>
              </a:lnSpc>
            </a:pPr>
            <a:endParaRPr lang="en-US" sz="1400" dirty="0">
              <a:solidFill>
                <a:schemeClr val="accent4"/>
              </a:solidFill>
              <a:latin typeface="Garamond"/>
              <a:cs typeface="Garamond"/>
            </a:endParaRPr>
          </a:p>
          <a:p>
            <a:pPr algn="ctr">
              <a:lnSpc>
                <a:spcPct val="110000"/>
              </a:lnSpc>
            </a:pPr>
            <a:r>
              <a:rPr lang="en-US" sz="1400" dirty="0">
                <a:solidFill>
                  <a:schemeClr val="accent4"/>
                </a:solidFill>
                <a:latin typeface="Garamond"/>
                <a:cs typeface="Garamond"/>
              </a:rPr>
              <a:t>Central Management &amp; Consistent security</a:t>
            </a:r>
          </a:p>
          <a:p>
            <a:pPr algn="ctr">
              <a:lnSpc>
                <a:spcPct val="110000"/>
              </a:lnSpc>
            </a:pPr>
            <a:endParaRPr lang="en-US" sz="1400" dirty="0">
              <a:solidFill>
                <a:schemeClr val="accent4"/>
              </a:solidFill>
              <a:latin typeface="Garamond"/>
              <a:cs typeface="Garamond"/>
            </a:endParaRPr>
          </a:p>
        </p:txBody>
      </p:sp>
      <p:pic>
        <p:nvPicPr>
          <p:cNvPr id="4" name="Picture 3" descr="Screen Shot 2019-04-15 at 5.07.35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1669337"/>
            <a:ext cx="8991600" cy="3372461"/>
          </a:xfrm>
          <a:prstGeom prst="rect">
            <a:avLst/>
          </a:prstGeom>
        </p:spPr>
      </p:pic>
    </p:spTree>
    <p:extLst>
      <p:ext uri="{BB962C8B-B14F-4D97-AF65-F5344CB8AC3E}">
        <p14:creationId xmlns:p14="http://schemas.microsoft.com/office/powerpoint/2010/main" val="383880259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148" b="1148"/>
          <a:stretch>
            <a:fillRect/>
          </a:stretch>
        </p:blipFill>
        <p:spPr/>
      </p:pic>
      <p:sp>
        <p:nvSpPr>
          <p:cNvPr id="15" name="Rectangle 14"/>
          <p:cNvSpPr/>
          <p:nvPr/>
        </p:nvSpPr>
        <p:spPr>
          <a:xfrm>
            <a:off x="0" y="0"/>
            <a:ext cx="9144000" cy="5143500"/>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7C45F"/>
              </a:solidFill>
              <a:latin typeface="Garamond"/>
              <a:cs typeface="Garamond"/>
            </a:endParaRPr>
          </a:p>
        </p:txBody>
      </p:sp>
      <p:sp>
        <p:nvSpPr>
          <p:cNvPr id="11" name="Text Placeholder 33"/>
          <p:cNvSpPr txBox="1">
            <a:spLocks/>
          </p:cNvSpPr>
          <p:nvPr/>
        </p:nvSpPr>
        <p:spPr>
          <a:xfrm>
            <a:off x="1706645" y="180312"/>
            <a:ext cx="5760959" cy="25783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US" sz="3200" b="1" dirty="0">
                <a:solidFill>
                  <a:srgbClr val="27C45F"/>
                </a:solidFill>
                <a:latin typeface="Garamond"/>
                <a:cs typeface="Garamond"/>
              </a:rPr>
              <a:t>Ranger </a:t>
            </a:r>
            <a:r>
              <a:rPr lang="mr-IN" sz="3200" b="1" dirty="0">
                <a:solidFill>
                  <a:srgbClr val="27C45F"/>
                </a:solidFill>
                <a:latin typeface="Garamond"/>
                <a:cs typeface="Garamond"/>
              </a:rPr>
              <a:t>–</a:t>
            </a:r>
            <a:r>
              <a:rPr lang="en-US" sz="3200" b="1" dirty="0">
                <a:solidFill>
                  <a:srgbClr val="27C45F"/>
                </a:solidFill>
                <a:latin typeface="Garamond"/>
                <a:cs typeface="Garamond"/>
              </a:rPr>
              <a:t> Authorization Policies</a:t>
            </a:r>
            <a:endParaRPr lang="en-AU" sz="3200" b="1" dirty="0">
              <a:solidFill>
                <a:srgbClr val="27C45F"/>
              </a:solidFill>
              <a:latin typeface="Garamond"/>
              <a:cs typeface="Garamond"/>
            </a:endParaRPr>
          </a:p>
        </p:txBody>
      </p:sp>
      <p:cxnSp>
        <p:nvCxnSpPr>
          <p:cNvPr id="12" name="Straight Connector 11"/>
          <p:cNvCxnSpPr/>
          <p:nvPr/>
        </p:nvCxnSpPr>
        <p:spPr>
          <a:xfrm>
            <a:off x="4381500" y="742950"/>
            <a:ext cx="381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143000" y="710267"/>
            <a:ext cx="7391400" cy="359073"/>
          </a:xfrm>
          <a:prstGeom prst="rect">
            <a:avLst/>
          </a:prstGeom>
          <a:noFill/>
        </p:spPr>
        <p:txBody>
          <a:bodyPr wrap="square" rtlCol="0">
            <a:spAutoFit/>
          </a:bodyPr>
          <a:lstStyle/>
          <a:p>
            <a:pPr algn="ctr">
              <a:lnSpc>
                <a:spcPct val="110000"/>
              </a:lnSpc>
            </a:pPr>
            <a:r>
              <a:rPr lang="en-US" sz="1600" dirty="0">
                <a:solidFill>
                  <a:srgbClr val="663366"/>
                </a:solidFill>
                <a:latin typeface="Garamond"/>
                <a:cs typeface="Garamond"/>
              </a:rPr>
              <a:t>Consistent authorization policy structure across Hadoop components</a:t>
            </a:r>
          </a:p>
        </p:txBody>
      </p:sp>
      <p:pic>
        <p:nvPicPr>
          <p:cNvPr id="13" name="Picture 12" descr="Screen Shot 2019-04-22 at 10.53.1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200150"/>
            <a:ext cx="8763000" cy="1447800"/>
          </a:xfrm>
          <a:prstGeom prst="rect">
            <a:avLst/>
          </a:prstGeom>
        </p:spPr>
      </p:pic>
      <p:pic>
        <p:nvPicPr>
          <p:cNvPr id="2" name="Picture 1" descr="Screen Shot 2019-04-22 at 10.46.58 A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4" y="2343150"/>
            <a:ext cx="5988079" cy="2655084"/>
          </a:xfrm>
          <a:prstGeom prst="rect">
            <a:avLst/>
          </a:prstGeom>
        </p:spPr>
      </p:pic>
      <p:pic>
        <p:nvPicPr>
          <p:cNvPr id="5" name="Picture 4" descr="Screen Shot 2019-04-22 at 10.48.05 AM.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43400" y="1962151"/>
            <a:ext cx="4724400" cy="3036085"/>
          </a:xfrm>
          <a:prstGeom prst="rect">
            <a:avLst/>
          </a:prstGeom>
        </p:spPr>
      </p:pic>
    </p:spTree>
    <p:extLst>
      <p:ext uri="{BB962C8B-B14F-4D97-AF65-F5344CB8AC3E}">
        <p14:creationId xmlns:p14="http://schemas.microsoft.com/office/powerpoint/2010/main" val="202149292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148" b="1148"/>
          <a:stretch>
            <a:fillRect/>
          </a:stretch>
        </p:blipFill>
        <p:spPr/>
      </p:pic>
      <p:sp>
        <p:nvSpPr>
          <p:cNvPr id="15" name="Rectangle 14"/>
          <p:cNvSpPr/>
          <p:nvPr/>
        </p:nvSpPr>
        <p:spPr>
          <a:xfrm>
            <a:off x="0" y="0"/>
            <a:ext cx="9144000" cy="5143500"/>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accent2"/>
              </a:solidFill>
              <a:latin typeface="+mj-lt"/>
              <a:cs typeface="Roboto Light"/>
            </a:endParaRPr>
          </a:p>
        </p:txBody>
      </p:sp>
      <p:sp>
        <p:nvSpPr>
          <p:cNvPr id="10" name="Text Placeholder 32"/>
          <p:cNvSpPr txBox="1">
            <a:spLocks/>
          </p:cNvSpPr>
          <p:nvPr/>
        </p:nvSpPr>
        <p:spPr>
          <a:xfrm>
            <a:off x="457200" y="1504950"/>
            <a:ext cx="8305800" cy="304800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20000"/>
              </a:lnSpc>
              <a:spcBef>
                <a:spcPts val="0"/>
              </a:spcBef>
              <a:buNone/>
            </a:pPr>
            <a:r>
              <a:rPr lang="en-US" sz="1800" dirty="0">
                <a:solidFill>
                  <a:srgbClr val="6666CC"/>
                </a:solidFill>
                <a:latin typeface="Garamond"/>
                <a:ea typeface="Roboto Light"/>
                <a:cs typeface="Garamond"/>
              </a:rPr>
              <a:t>“Big Data refers to datasets whose size and/or structure is beyond the ability of traditional software tools or database systems to store, process, and analyze within reasonable timeframes”</a:t>
            </a:r>
          </a:p>
          <a:p>
            <a:pPr marL="0" indent="0" algn="ctr">
              <a:lnSpc>
                <a:spcPct val="120000"/>
              </a:lnSpc>
              <a:spcBef>
                <a:spcPts val="0"/>
              </a:spcBef>
              <a:buNone/>
            </a:pPr>
            <a:endParaRPr lang="en-US" sz="1800" dirty="0">
              <a:solidFill>
                <a:schemeClr val="accent1">
                  <a:lumMod val="75000"/>
                </a:schemeClr>
              </a:solidFill>
              <a:latin typeface="Garamond"/>
              <a:cs typeface="Garamond"/>
            </a:endParaRPr>
          </a:p>
          <a:p>
            <a:pPr marL="0" indent="0" algn="ctr">
              <a:lnSpc>
                <a:spcPct val="120000"/>
              </a:lnSpc>
              <a:spcBef>
                <a:spcPts val="0"/>
              </a:spcBef>
              <a:buNone/>
            </a:pPr>
            <a:endParaRPr lang="en-US" sz="1800" dirty="0">
              <a:solidFill>
                <a:srgbClr val="330066"/>
              </a:solidFill>
              <a:latin typeface="Garamond"/>
              <a:cs typeface="Garamond"/>
            </a:endParaRPr>
          </a:p>
          <a:p>
            <a:pPr marL="0" indent="0" algn="ctr">
              <a:lnSpc>
                <a:spcPct val="120000"/>
              </a:lnSpc>
              <a:spcBef>
                <a:spcPts val="0"/>
              </a:spcBef>
              <a:buNone/>
            </a:pPr>
            <a:r>
              <a:rPr lang="en-US" sz="1800" dirty="0">
                <a:solidFill>
                  <a:srgbClr val="330066"/>
                </a:solidFill>
                <a:latin typeface="Garamond"/>
                <a:cs typeface="Garamond"/>
              </a:rPr>
              <a:t>HADOOP is a computing environment built on top of a distributed clustered file system (HDFS) that was designed specifically for large scale data operations (e.g. MapReduce) </a:t>
            </a:r>
          </a:p>
          <a:p>
            <a:pPr marL="0" indent="0" algn="ctr">
              <a:lnSpc>
                <a:spcPct val="120000"/>
              </a:lnSpc>
              <a:spcBef>
                <a:spcPts val="0"/>
              </a:spcBef>
              <a:buNone/>
            </a:pPr>
            <a:endParaRPr lang="en-US" sz="1800" dirty="0">
              <a:solidFill>
                <a:schemeClr val="accent1">
                  <a:lumMod val="75000"/>
                </a:schemeClr>
              </a:solidFill>
              <a:latin typeface="Garamond"/>
              <a:ea typeface="Roboto Light"/>
              <a:cs typeface="Garamond"/>
            </a:endParaRPr>
          </a:p>
          <a:p>
            <a:pPr marL="0" indent="0" algn="ctr">
              <a:lnSpc>
                <a:spcPct val="120000"/>
              </a:lnSpc>
              <a:spcBef>
                <a:spcPts val="0"/>
              </a:spcBef>
              <a:buNone/>
            </a:pPr>
            <a:endParaRPr lang="en-US" sz="1800" dirty="0">
              <a:solidFill>
                <a:schemeClr val="accent1">
                  <a:lumMod val="75000"/>
                </a:schemeClr>
              </a:solidFill>
              <a:latin typeface="Garamond"/>
              <a:ea typeface="Roboto Light"/>
              <a:cs typeface="Garamond"/>
            </a:endParaRPr>
          </a:p>
          <a:p>
            <a:pPr marL="0" indent="0" algn="ctr">
              <a:lnSpc>
                <a:spcPct val="120000"/>
              </a:lnSpc>
              <a:spcBef>
                <a:spcPts val="0"/>
              </a:spcBef>
              <a:buNone/>
            </a:pPr>
            <a:endParaRPr lang="en-US" sz="1800" dirty="0">
              <a:solidFill>
                <a:schemeClr val="accent1">
                  <a:lumMod val="75000"/>
                </a:schemeClr>
              </a:solidFill>
              <a:latin typeface="Garamond"/>
              <a:ea typeface="Roboto Light"/>
              <a:cs typeface="Garamond"/>
            </a:endParaRPr>
          </a:p>
        </p:txBody>
      </p:sp>
      <p:sp>
        <p:nvSpPr>
          <p:cNvPr id="11" name="Text Placeholder 33"/>
          <p:cNvSpPr txBox="1">
            <a:spLocks/>
          </p:cNvSpPr>
          <p:nvPr/>
        </p:nvSpPr>
        <p:spPr>
          <a:xfrm>
            <a:off x="2468641" y="209550"/>
            <a:ext cx="4206718" cy="53340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AU" sz="4200" b="1" dirty="0">
                <a:solidFill>
                  <a:schemeClr val="accent1">
                    <a:lumMod val="75000"/>
                  </a:schemeClr>
                </a:solidFill>
                <a:latin typeface="Garamond"/>
                <a:cs typeface="Garamond"/>
              </a:rPr>
              <a:t>What is Big Data</a:t>
            </a:r>
          </a:p>
        </p:txBody>
      </p:sp>
      <p:cxnSp>
        <p:nvCxnSpPr>
          <p:cNvPr id="12" name="Straight Connector 11"/>
          <p:cNvCxnSpPr/>
          <p:nvPr/>
        </p:nvCxnSpPr>
        <p:spPr>
          <a:xfrm>
            <a:off x="4114800" y="3028950"/>
            <a:ext cx="9144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151153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par>
                                <p:cTn id="12" presetID="12" presetClass="entr" presetSubtype="4"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p:tgtEl>
                                          <p:spTgt spid="10"/>
                                        </p:tgtEl>
                                        <p:attrNameLst>
                                          <p:attrName>ppt_y</p:attrName>
                                        </p:attrNameLst>
                                      </p:cBhvr>
                                      <p:tavLst>
                                        <p:tav tm="0">
                                          <p:val>
                                            <p:strVal val="#ppt_y+#ppt_h*1.125000"/>
                                          </p:val>
                                        </p:tav>
                                        <p:tav tm="100000">
                                          <p:val>
                                            <p:strVal val="#ppt_y"/>
                                          </p:val>
                                        </p:tav>
                                      </p:tavLst>
                                    </p:anim>
                                    <p:animEffect transition="in" filter="wipe(up)">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148" b="1148"/>
          <a:stretch>
            <a:fillRect/>
          </a:stretch>
        </p:blipFill>
        <p:spPr/>
      </p:pic>
      <p:sp>
        <p:nvSpPr>
          <p:cNvPr id="15" name="Rectangle 14"/>
          <p:cNvSpPr/>
          <p:nvPr/>
        </p:nvSpPr>
        <p:spPr>
          <a:xfrm>
            <a:off x="0" y="0"/>
            <a:ext cx="9144000" cy="5143500"/>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cs typeface="Avenir Book"/>
            </a:endParaRPr>
          </a:p>
        </p:txBody>
      </p:sp>
      <p:sp>
        <p:nvSpPr>
          <p:cNvPr id="11" name="Text Placeholder 33"/>
          <p:cNvSpPr txBox="1">
            <a:spLocks/>
          </p:cNvSpPr>
          <p:nvPr/>
        </p:nvSpPr>
        <p:spPr>
          <a:xfrm>
            <a:off x="1295400" y="180312"/>
            <a:ext cx="6934200" cy="41023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US" sz="3200" b="1" dirty="0">
                <a:solidFill>
                  <a:schemeClr val="accent1"/>
                </a:solidFill>
                <a:latin typeface="Garamond"/>
                <a:cs typeface="Garamond"/>
              </a:rPr>
              <a:t>Ranger </a:t>
            </a:r>
            <a:r>
              <a:rPr lang="mr-IN" sz="3200" b="1" dirty="0">
                <a:solidFill>
                  <a:schemeClr val="accent1"/>
                </a:solidFill>
                <a:latin typeface="Garamond"/>
                <a:cs typeface="Garamond"/>
              </a:rPr>
              <a:t>–</a:t>
            </a:r>
            <a:r>
              <a:rPr lang="en-US" sz="3200" b="1" dirty="0">
                <a:solidFill>
                  <a:schemeClr val="accent1"/>
                </a:solidFill>
                <a:latin typeface="Garamond"/>
                <a:cs typeface="Garamond"/>
              </a:rPr>
              <a:t> Row-filter, Column-masking</a:t>
            </a:r>
            <a:endParaRPr lang="en-AU" sz="3200" b="1" dirty="0">
              <a:solidFill>
                <a:schemeClr val="accent1"/>
              </a:solidFill>
              <a:latin typeface="Garamond"/>
              <a:cs typeface="Garamond"/>
            </a:endParaRPr>
          </a:p>
        </p:txBody>
      </p:sp>
      <p:cxnSp>
        <p:nvCxnSpPr>
          <p:cNvPr id="12" name="Straight Connector 11"/>
          <p:cNvCxnSpPr/>
          <p:nvPr/>
        </p:nvCxnSpPr>
        <p:spPr>
          <a:xfrm>
            <a:off x="4381500" y="742950"/>
            <a:ext cx="381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5" name="Picture 4" descr="Screen Shot 2019-04-22 at 11.04.43 A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1428750"/>
            <a:ext cx="5334000" cy="3581400"/>
          </a:xfrm>
          <a:prstGeom prst="rect">
            <a:avLst/>
          </a:prstGeom>
        </p:spPr>
      </p:pic>
      <p:pic>
        <p:nvPicPr>
          <p:cNvPr id="6" name="Picture 5" descr="Screen Shot 2019-04-22 at 11.03.53 A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3400" y="971550"/>
            <a:ext cx="4724400" cy="3962400"/>
          </a:xfrm>
          <a:prstGeom prst="rect">
            <a:avLst/>
          </a:prstGeom>
        </p:spPr>
      </p:pic>
    </p:spTree>
    <p:extLst>
      <p:ext uri="{BB962C8B-B14F-4D97-AF65-F5344CB8AC3E}">
        <p14:creationId xmlns:p14="http://schemas.microsoft.com/office/powerpoint/2010/main" val="287829224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148" b="1148"/>
          <a:stretch>
            <a:fillRect/>
          </a:stretch>
        </p:blipFill>
        <p:spPr/>
      </p:pic>
      <p:sp>
        <p:nvSpPr>
          <p:cNvPr id="15" name="Rectangle 14"/>
          <p:cNvSpPr/>
          <p:nvPr/>
        </p:nvSpPr>
        <p:spPr>
          <a:xfrm>
            <a:off x="0" y="0"/>
            <a:ext cx="9144000" cy="5143500"/>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7C45F"/>
              </a:solidFill>
              <a:latin typeface="Garamond"/>
              <a:cs typeface="Garamond"/>
            </a:endParaRPr>
          </a:p>
        </p:txBody>
      </p:sp>
      <p:sp>
        <p:nvSpPr>
          <p:cNvPr id="11" name="Text Placeholder 33"/>
          <p:cNvSpPr txBox="1">
            <a:spLocks/>
          </p:cNvSpPr>
          <p:nvPr/>
        </p:nvSpPr>
        <p:spPr>
          <a:xfrm>
            <a:off x="1706642" y="180312"/>
            <a:ext cx="6218159" cy="41023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US" sz="3200" b="1" dirty="0">
                <a:solidFill>
                  <a:srgbClr val="27C45F"/>
                </a:solidFill>
                <a:latin typeface="Garamond"/>
                <a:cs typeface="Garamond"/>
              </a:rPr>
              <a:t>Ranger </a:t>
            </a:r>
            <a:r>
              <a:rPr lang="mr-IN" sz="3200" b="1" dirty="0">
                <a:solidFill>
                  <a:srgbClr val="27C45F"/>
                </a:solidFill>
                <a:latin typeface="Garamond"/>
                <a:cs typeface="Garamond"/>
              </a:rPr>
              <a:t>–</a:t>
            </a:r>
            <a:r>
              <a:rPr lang="en-US" sz="3200" b="1" dirty="0">
                <a:solidFill>
                  <a:srgbClr val="27C45F"/>
                </a:solidFill>
                <a:latin typeface="Garamond"/>
                <a:cs typeface="Garamond"/>
              </a:rPr>
              <a:t> Access Audit Logs</a:t>
            </a:r>
            <a:endParaRPr lang="en-AU" sz="3200" b="1" dirty="0">
              <a:solidFill>
                <a:srgbClr val="27C45F"/>
              </a:solidFill>
              <a:latin typeface="Garamond"/>
              <a:cs typeface="Garamond"/>
            </a:endParaRPr>
          </a:p>
        </p:txBody>
      </p:sp>
      <p:cxnSp>
        <p:nvCxnSpPr>
          <p:cNvPr id="12" name="Straight Connector 11"/>
          <p:cNvCxnSpPr/>
          <p:nvPr/>
        </p:nvCxnSpPr>
        <p:spPr>
          <a:xfrm>
            <a:off x="4381500" y="742950"/>
            <a:ext cx="381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143000" y="831562"/>
            <a:ext cx="7391400" cy="900759"/>
          </a:xfrm>
          <a:prstGeom prst="rect">
            <a:avLst/>
          </a:prstGeom>
          <a:noFill/>
        </p:spPr>
        <p:txBody>
          <a:bodyPr wrap="square" rtlCol="0">
            <a:spAutoFit/>
          </a:bodyPr>
          <a:lstStyle/>
          <a:p>
            <a:pPr algn="ctr">
              <a:lnSpc>
                <a:spcPct val="110000"/>
              </a:lnSpc>
            </a:pPr>
            <a:r>
              <a:rPr lang="en-US" sz="1600" dirty="0">
                <a:solidFill>
                  <a:srgbClr val="666600"/>
                </a:solidFill>
                <a:latin typeface="Garamond"/>
                <a:cs typeface="Garamond"/>
              </a:rPr>
              <a:t>Apache Ranger generates detailed logs of access to protected resources</a:t>
            </a:r>
          </a:p>
          <a:p>
            <a:pPr algn="ctr">
              <a:lnSpc>
                <a:spcPct val="110000"/>
              </a:lnSpc>
            </a:pPr>
            <a:r>
              <a:rPr lang="en-US" sz="1600" dirty="0">
                <a:solidFill>
                  <a:srgbClr val="666600"/>
                </a:solidFill>
                <a:latin typeface="Garamond"/>
                <a:cs typeface="Garamond"/>
              </a:rPr>
              <a:t>Audit logs to multiple destinations like HDFS, Solr and Log4j appender</a:t>
            </a:r>
          </a:p>
          <a:p>
            <a:pPr algn="ctr">
              <a:lnSpc>
                <a:spcPct val="110000"/>
              </a:lnSpc>
            </a:pPr>
            <a:r>
              <a:rPr lang="en-US" sz="1600" dirty="0">
                <a:solidFill>
                  <a:srgbClr val="666600"/>
                </a:solidFill>
                <a:latin typeface="Garamond"/>
                <a:cs typeface="Garamond"/>
              </a:rPr>
              <a:t>Interactive view of audit logs in Admin console</a:t>
            </a:r>
          </a:p>
        </p:txBody>
      </p:sp>
      <p:pic>
        <p:nvPicPr>
          <p:cNvPr id="2" name="Picture 1" descr="Screen Shot 2019-04-22 at 11.08.50 A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10" y="1885950"/>
            <a:ext cx="9067800" cy="3131716"/>
          </a:xfrm>
          <a:prstGeom prst="rect">
            <a:avLst/>
          </a:prstGeom>
        </p:spPr>
      </p:pic>
    </p:spTree>
    <p:extLst>
      <p:ext uri="{BB962C8B-B14F-4D97-AF65-F5344CB8AC3E}">
        <p14:creationId xmlns:p14="http://schemas.microsoft.com/office/powerpoint/2010/main" val="329212580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148" b="1148"/>
          <a:stretch>
            <a:fillRect/>
          </a:stretch>
        </p:blipFill>
        <p:spPr/>
      </p:pic>
      <p:sp>
        <p:nvSpPr>
          <p:cNvPr id="15" name="Rectangle 14"/>
          <p:cNvSpPr/>
          <p:nvPr/>
        </p:nvSpPr>
        <p:spPr>
          <a:xfrm>
            <a:off x="0" y="0"/>
            <a:ext cx="9144000" cy="5143500"/>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cs typeface="Avenir Book"/>
            </a:endParaRPr>
          </a:p>
        </p:txBody>
      </p:sp>
      <p:sp>
        <p:nvSpPr>
          <p:cNvPr id="11" name="Text Placeholder 33"/>
          <p:cNvSpPr txBox="1">
            <a:spLocks/>
          </p:cNvSpPr>
          <p:nvPr/>
        </p:nvSpPr>
        <p:spPr>
          <a:xfrm>
            <a:off x="1706642" y="180312"/>
            <a:ext cx="6218159" cy="41023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US" sz="3200" b="1" dirty="0">
                <a:solidFill>
                  <a:schemeClr val="accent1"/>
                </a:solidFill>
                <a:latin typeface="Garamond"/>
                <a:cs typeface="Garamond"/>
              </a:rPr>
              <a:t>Ranger </a:t>
            </a:r>
            <a:r>
              <a:rPr lang="mr-IN" sz="3200" b="1" dirty="0">
                <a:solidFill>
                  <a:schemeClr val="accent1"/>
                </a:solidFill>
                <a:latin typeface="Garamond"/>
                <a:cs typeface="Garamond"/>
              </a:rPr>
              <a:t>–</a:t>
            </a:r>
            <a:r>
              <a:rPr lang="en-US" sz="3200" b="1" dirty="0">
                <a:solidFill>
                  <a:schemeClr val="accent1"/>
                </a:solidFill>
                <a:latin typeface="Garamond"/>
                <a:cs typeface="Garamond"/>
              </a:rPr>
              <a:t> Architecture</a:t>
            </a:r>
            <a:endParaRPr lang="en-AU" sz="3200" b="1" dirty="0">
              <a:solidFill>
                <a:schemeClr val="accent1"/>
              </a:solidFill>
              <a:latin typeface="Garamond"/>
              <a:cs typeface="Garamond"/>
            </a:endParaRPr>
          </a:p>
        </p:txBody>
      </p:sp>
      <p:cxnSp>
        <p:nvCxnSpPr>
          <p:cNvPr id="12" name="Straight Connector 11"/>
          <p:cNvCxnSpPr/>
          <p:nvPr/>
        </p:nvCxnSpPr>
        <p:spPr>
          <a:xfrm>
            <a:off x="4381500" y="742950"/>
            <a:ext cx="381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5" name="Picture 4" descr="Screen-Shot-2016-09-07-at-4.27.16-PM-1024x55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971550"/>
            <a:ext cx="8839200" cy="4054078"/>
          </a:xfrm>
          <a:prstGeom prst="rect">
            <a:avLst/>
          </a:prstGeom>
        </p:spPr>
      </p:pic>
    </p:spTree>
    <p:extLst>
      <p:ext uri="{BB962C8B-B14F-4D97-AF65-F5344CB8AC3E}">
        <p14:creationId xmlns:p14="http://schemas.microsoft.com/office/powerpoint/2010/main" val="87715759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148" b="1148"/>
          <a:stretch>
            <a:fillRect/>
          </a:stretch>
        </p:blipFill>
        <p:spPr/>
      </p:pic>
      <p:sp>
        <p:nvSpPr>
          <p:cNvPr id="6" name="Rectangle 5"/>
          <p:cNvSpPr/>
          <p:nvPr/>
        </p:nvSpPr>
        <p:spPr>
          <a:xfrm>
            <a:off x="7697" y="-4041"/>
            <a:ext cx="9144000" cy="5143500"/>
          </a:xfrm>
          <a:prstGeom prst="rect">
            <a:avLst/>
          </a:prstGeom>
          <a:gradFill flip="none" rotWithShape="1">
            <a:gsLst>
              <a:gs pos="1000">
                <a:schemeClr val="accent1">
                  <a:alpha val="95000"/>
                </a:schemeClr>
              </a:gs>
              <a:gs pos="100000">
                <a:schemeClr val="accent4">
                  <a:alpha val="95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cs typeface="Roboto Light"/>
            </a:endParaRPr>
          </a:p>
        </p:txBody>
      </p:sp>
      <p:sp>
        <p:nvSpPr>
          <p:cNvPr id="4" name="Rectangle 3"/>
          <p:cNvSpPr/>
          <p:nvPr/>
        </p:nvSpPr>
        <p:spPr>
          <a:xfrm>
            <a:off x="3071923" y="1809750"/>
            <a:ext cx="2918475" cy="923330"/>
          </a:xfrm>
          <a:prstGeom prst="rect">
            <a:avLst/>
          </a:prstGeom>
        </p:spPr>
        <p:txBody>
          <a:bodyPr wrap="none">
            <a:spAutoFit/>
          </a:bodyPr>
          <a:lstStyle/>
          <a:p>
            <a:pPr algn="ctr"/>
            <a:r>
              <a:rPr lang="en-US" sz="5400" dirty="0">
                <a:solidFill>
                  <a:schemeClr val="bg1"/>
                </a:solidFill>
                <a:latin typeface="Garamond"/>
                <a:cs typeface="Garamond"/>
              </a:rPr>
              <a:t>Questions</a:t>
            </a:r>
          </a:p>
        </p:txBody>
      </p:sp>
    </p:spTree>
    <p:extLst>
      <p:ext uri="{BB962C8B-B14F-4D97-AF65-F5344CB8AC3E}">
        <p14:creationId xmlns:p14="http://schemas.microsoft.com/office/powerpoint/2010/main" val="856003683"/>
      </p:ext>
    </p:extLst>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148" b="1148"/>
          <a:stretch>
            <a:fillRect/>
          </a:stretch>
        </p:blipFill>
        <p:spPr/>
      </p:pic>
      <p:sp>
        <p:nvSpPr>
          <p:cNvPr id="15" name="Rectangle 14"/>
          <p:cNvSpPr/>
          <p:nvPr/>
        </p:nvSpPr>
        <p:spPr>
          <a:xfrm>
            <a:off x="0" y="0"/>
            <a:ext cx="9144000" cy="5143500"/>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Garamond"/>
              <a:cs typeface="Garamond"/>
            </a:endParaRPr>
          </a:p>
        </p:txBody>
      </p:sp>
      <p:sp>
        <p:nvSpPr>
          <p:cNvPr id="11" name="Text Placeholder 33"/>
          <p:cNvSpPr txBox="1">
            <a:spLocks/>
          </p:cNvSpPr>
          <p:nvPr/>
        </p:nvSpPr>
        <p:spPr>
          <a:xfrm>
            <a:off x="2468641" y="180312"/>
            <a:ext cx="4206718" cy="33403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AU" sz="2800" b="1" dirty="0">
                <a:solidFill>
                  <a:schemeClr val="bg1"/>
                </a:solidFill>
                <a:latin typeface="Garamond"/>
                <a:cs typeface="Garamond"/>
              </a:rPr>
              <a:t>Pre-Cursor</a:t>
            </a:r>
          </a:p>
        </p:txBody>
      </p:sp>
      <p:cxnSp>
        <p:nvCxnSpPr>
          <p:cNvPr id="12" name="Straight Connector 11"/>
          <p:cNvCxnSpPr/>
          <p:nvPr/>
        </p:nvCxnSpPr>
        <p:spPr>
          <a:xfrm>
            <a:off x="4381500" y="742950"/>
            <a:ext cx="381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a:off x="381000" y="285750"/>
            <a:ext cx="8382000" cy="584776"/>
          </a:xfrm>
          <a:prstGeom prst="rect">
            <a:avLst/>
          </a:prstGeom>
        </p:spPr>
        <p:txBody>
          <a:bodyPr wrap="square">
            <a:spAutoFit/>
          </a:bodyPr>
          <a:lstStyle/>
          <a:p>
            <a:pPr lvl="0" algn="ctr">
              <a:spcBef>
                <a:spcPts val="600"/>
              </a:spcBef>
            </a:pPr>
            <a:r>
              <a:rPr lang="en-US" sz="3200" b="1" dirty="0">
                <a:solidFill>
                  <a:schemeClr val="accent1"/>
                </a:solidFill>
                <a:latin typeface="Garamond"/>
                <a:cs typeface="Garamond"/>
              </a:rPr>
              <a:t>Reasons for securing data in Big Data systems</a:t>
            </a:r>
          </a:p>
        </p:txBody>
      </p:sp>
      <p:sp>
        <p:nvSpPr>
          <p:cNvPr id="9" name="Oval 8"/>
          <p:cNvSpPr>
            <a:spLocks noChangeAspect="1"/>
          </p:cNvSpPr>
          <p:nvPr/>
        </p:nvSpPr>
        <p:spPr>
          <a:xfrm>
            <a:off x="6030496" y="2982262"/>
            <a:ext cx="1723089" cy="1723088"/>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2000" dirty="0">
              <a:solidFill>
                <a:schemeClr val="bg2"/>
              </a:solidFill>
              <a:latin typeface="Garamond"/>
              <a:cs typeface="Garamond"/>
            </a:endParaRPr>
          </a:p>
        </p:txBody>
      </p:sp>
      <p:sp>
        <p:nvSpPr>
          <p:cNvPr id="13" name="Oval 12"/>
          <p:cNvSpPr>
            <a:spLocks noChangeAspect="1"/>
          </p:cNvSpPr>
          <p:nvPr/>
        </p:nvSpPr>
        <p:spPr>
          <a:xfrm>
            <a:off x="3717087" y="2982262"/>
            <a:ext cx="1723089" cy="172308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2000" dirty="0">
              <a:solidFill>
                <a:schemeClr val="bg2"/>
              </a:solidFill>
              <a:latin typeface="Garamond"/>
              <a:cs typeface="Garamond"/>
            </a:endParaRPr>
          </a:p>
        </p:txBody>
      </p:sp>
      <p:sp>
        <p:nvSpPr>
          <p:cNvPr id="16" name="Oval 15"/>
          <p:cNvSpPr>
            <a:spLocks noChangeAspect="1"/>
          </p:cNvSpPr>
          <p:nvPr/>
        </p:nvSpPr>
        <p:spPr>
          <a:xfrm>
            <a:off x="1403678" y="2982262"/>
            <a:ext cx="1723089" cy="1723088"/>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2000" dirty="0">
              <a:solidFill>
                <a:schemeClr val="bg2"/>
              </a:solidFill>
              <a:latin typeface="Garamond"/>
              <a:cs typeface="Garamond"/>
            </a:endParaRPr>
          </a:p>
        </p:txBody>
      </p:sp>
      <p:sp>
        <p:nvSpPr>
          <p:cNvPr id="17" name="TextBox 16"/>
          <p:cNvSpPr txBox="1"/>
          <p:nvPr/>
        </p:nvSpPr>
        <p:spPr>
          <a:xfrm>
            <a:off x="1460727" y="3181350"/>
            <a:ext cx="1624410" cy="1631216"/>
          </a:xfrm>
          <a:prstGeom prst="rect">
            <a:avLst/>
          </a:prstGeom>
          <a:noFill/>
        </p:spPr>
        <p:txBody>
          <a:bodyPr wrap="square" rtlCol="0">
            <a:spAutoFit/>
          </a:bodyPr>
          <a:lstStyle/>
          <a:p>
            <a:pPr marL="171450" indent="-171450" algn="ctr">
              <a:buFont typeface="Wingdings" charset="2"/>
              <a:buChar char="§"/>
            </a:pPr>
            <a:r>
              <a:rPr lang="en-US" sz="1000" dirty="0">
                <a:solidFill>
                  <a:srgbClr val="FFFFFF"/>
                </a:solidFill>
                <a:latin typeface="Garamond"/>
                <a:cs typeface="Garamond"/>
              </a:rPr>
              <a:t>Teams go from a POC to deploying a production cluster, and with it petabytes of data.</a:t>
            </a:r>
          </a:p>
          <a:p>
            <a:pPr marL="171450" indent="-171450" algn="ctr">
              <a:buFont typeface="Wingdings" charset="2"/>
              <a:buChar char="§"/>
            </a:pPr>
            <a:r>
              <a:rPr lang="en-US" sz="1000" dirty="0">
                <a:solidFill>
                  <a:srgbClr val="FFFFFF"/>
                </a:solidFill>
                <a:latin typeface="Garamond"/>
                <a:cs typeface="Garamond"/>
              </a:rPr>
              <a:t>Contains sensitive cardholder and other customer or corporate data that must be protected </a:t>
            </a:r>
          </a:p>
          <a:p>
            <a:pPr algn="ctr"/>
            <a:r>
              <a:rPr lang="en-US" sz="1000" dirty="0">
                <a:solidFill>
                  <a:srgbClr val="FFFFFF"/>
                </a:solidFill>
                <a:latin typeface="Garamond"/>
                <a:cs typeface="Garamond"/>
              </a:rPr>
              <a:t> </a:t>
            </a:r>
          </a:p>
        </p:txBody>
      </p:sp>
      <p:sp>
        <p:nvSpPr>
          <p:cNvPr id="18" name="TextBox 17"/>
          <p:cNvSpPr txBox="1"/>
          <p:nvPr/>
        </p:nvSpPr>
        <p:spPr>
          <a:xfrm>
            <a:off x="3745913" y="3308690"/>
            <a:ext cx="1624410" cy="1015663"/>
          </a:xfrm>
          <a:prstGeom prst="rect">
            <a:avLst/>
          </a:prstGeom>
          <a:noFill/>
        </p:spPr>
        <p:txBody>
          <a:bodyPr wrap="square" rtlCol="0">
            <a:spAutoFit/>
          </a:bodyPr>
          <a:lstStyle/>
          <a:p>
            <a:pPr algn="ctr"/>
            <a:r>
              <a:rPr lang="en-US" sz="1200" dirty="0">
                <a:solidFill>
                  <a:srgbClr val="FFFFFF"/>
                </a:solidFill>
                <a:latin typeface="Garamond"/>
                <a:cs typeface="Garamond"/>
              </a:rPr>
              <a:t>Compliance to PCI DSS, FISMA, HIPAA, federal/state laws to protect PII</a:t>
            </a:r>
          </a:p>
          <a:p>
            <a:pPr algn="ctr"/>
            <a:endParaRPr lang="en-US" sz="1200" dirty="0">
              <a:solidFill>
                <a:srgbClr val="FFFFFF"/>
              </a:solidFill>
              <a:latin typeface="Garamond"/>
              <a:ea typeface="Roboto Light"/>
              <a:cs typeface="Garamond"/>
            </a:endParaRPr>
          </a:p>
        </p:txBody>
      </p:sp>
      <p:sp>
        <p:nvSpPr>
          <p:cNvPr id="19" name="TextBox 18"/>
          <p:cNvSpPr txBox="1"/>
          <p:nvPr/>
        </p:nvSpPr>
        <p:spPr>
          <a:xfrm>
            <a:off x="6079831" y="3182721"/>
            <a:ext cx="1624410" cy="1200329"/>
          </a:xfrm>
          <a:prstGeom prst="rect">
            <a:avLst/>
          </a:prstGeom>
          <a:noFill/>
        </p:spPr>
        <p:txBody>
          <a:bodyPr wrap="square" rtlCol="0">
            <a:spAutoFit/>
          </a:bodyPr>
          <a:lstStyle/>
          <a:p>
            <a:pPr marL="171450" indent="-171450" algn="ctr">
              <a:buFont typeface="Wingdings" charset="2"/>
              <a:buChar char="§"/>
            </a:pPr>
            <a:r>
              <a:rPr lang="en-US" sz="1200" dirty="0">
                <a:solidFill>
                  <a:schemeClr val="bg1"/>
                </a:solidFill>
                <a:latin typeface="Garamond"/>
                <a:ea typeface="Roboto Light"/>
                <a:cs typeface="Garamond"/>
              </a:rPr>
              <a:t>Usage was restricted to non-sensitive data</a:t>
            </a:r>
          </a:p>
          <a:p>
            <a:pPr marL="171450" indent="-171450" algn="ctr">
              <a:buFont typeface="Wingdings" charset="2"/>
              <a:buChar char="§"/>
            </a:pPr>
            <a:endParaRPr lang="en-US" sz="1200" dirty="0">
              <a:solidFill>
                <a:schemeClr val="bg1"/>
              </a:solidFill>
              <a:latin typeface="Garamond"/>
              <a:ea typeface="Roboto Light"/>
              <a:cs typeface="Garamond"/>
            </a:endParaRPr>
          </a:p>
          <a:p>
            <a:pPr marL="171450" indent="-171450" algn="ctr">
              <a:buFont typeface="Wingdings" charset="2"/>
              <a:buChar char="§"/>
            </a:pPr>
            <a:r>
              <a:rPr lang="en-US" sz="1200" dirty="0">
                <a:solidFill>
                  <a:schemeClr val="bg1"/>
                </a:solidFill>
                <a:latin typeface="Garamond"/>
                <a:ea typeface="Roboto Light"/>
                <a:cs typeface="Garamond"/>
              </a:rPr>
              <a:t>Allow access to restricted datasets with Security</a:t>
            </a:r>
          </a:p>
        </p:txBody>
      </p:sp>
      <p:sp>
        <p:nvSpPr>
          <p:cNvPr id="20" name="Oval 19"/>
          <p:cNvSpPr/>
          <p:nvPr/>
        </p:nvSpPr>
        <p:spPr>
          <a:xfrm>
            <a:off x="1236518" y="2800350"/>
            <a:ext cx="2057400" cy="2057400"/>
          </a:xfrm>
          <a:prstGeom prst="ellipse">
            <a:avLst/>
          </a:prstGeom>
          <a:noFill/>
          <a:ln w="28575" cmpd="sng">
            <a:gradFill flip="none" rotWithShape="1">
              <a:gsLst>
                <a:gs pos="0">
                  <a:schemeClr val="accent1"/>
                </a:gs>
                <a:gs pos="100000">
                  <a:schemeClr val="accent4"/>
                </a:gs>
                <a:gs pos="58000">
                  <a:schemeClr val="accent3"/>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latin typeface="Garamond"/>
              <a:cs typeface="Garamond"/>
            </a:endParaRPr>
          </a:p>
        </p:txBody>
      </p:sp>
      <p:sp>
        <p:nvSpPr>
          <p:cNvPr id="21" name="Oval 20"/>
          <p:cNvSpPr/>
          <p:nvPr/>
        </p:nvSpPr>
        <p:spPr>
          <a:xfrm>
            <a:off x="3543300" y="2800350"/>
            <a:ext cx="2057400" cy="2057400"/>
          </a:xfrm>
          <a:prstGeom prst="ellipse">
            <a:avLst/>
          </a:prstGeom>
          <a:noFill/>
          <a:ln w="28575" cmpd="sng">
            <a:gradFill flip="none" rotWithShape="1">
              <a:gsLst>
                <a:gs pos="0">
                  <a:schemeClr val="accent1"/>
                </a:gs>
                <a:gs pos="100000">
                  <a:schemeClr val="accent4"/>
                </a:gs>
                <a:gs pos="58000">
                  <a:schemeClr val="accent3"/>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latin typeface="Garamond"/>
              <a:cs typeface="Garamond"/>
            </a:endParaRPr>
          </a:p>
        </p:txBody>
      </p:sp>
      <p:sp>
        <p:nvSpPr>
          <p:cNvPr id="22" name="Oval 21"/>
          <p:cNvSpPr/>
          <p:nvPr/>
        </p:nvSpPr>
        <p:spPr>
          <a:xfrm>
            <a:off x="5850082" y="2800350"/>
            <a:ext cx="2057400" cy="2057400"/>
          </a:xfrm>
          <a:prstGeom prst="ellipse">
            <a:avLst/>
          </a:prstGeom>
          <a:noFill/>
          <a:ln w="28575" cmpd="sng">
            <a:gradFill flip="none" rotWithShape="1">
              <a:gsLst>
                <a:gs pos="0">
                  <a:schemeClr val="accent1"/>
                </a:gs>
                <a:gs pos="100000">
                  <a:schemeClr val="accent4"/>
                </a:gs>
                <a:gs pos="58000">
                  <a:schemeClr val="accent3"/>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latin typeface="Garamond"/>
              <a:cs typeface="Garamond"/>
            </a:endParaRPr>
          </a:p>
        </p:txBody>
      </p:sp>
      <p:sp>
        <p:nvSpPr>
          <p:cNvPr id="23" name="Freeform 22"/>
          <p:cNvSpPr/>
          <p:nvPr/>
        </p:nvSpPr>
        <p:spPr>
          <a:xfrm flipH="1">
            <a:off x="875043" y="2371287"/>
            <a:ext cx="1029961" cy="505265"/>
          </a:xfrm>
          <a:custGeom>
            <a:avLst/>
            <a:gdLst>
              <a:gd name="connsiteX0" fmla="*/ 0 w 1652154"/>
              <a:gd name="connsiteY0" fmla="*/ 810491 h 810491"/>
              <a:gd name="connsiteX1" fmla="*/ 342900 w 1652154"/>
              <a:gd name="connsiteY1" fmla="*/ 0 h 810491"/>
              <a:gd name="connsiteX2" fmla="*/ 1652154 w 1652154"/>
              <a:gd name="connsiteY2" fmla="*/ 0 h 810491"/>
            </a:gdLst>
            <a:ahLst/>
            <a:cxnLst>
              <a:cxn ang="0">
                <a:pos x="connsiteX0" y="connsiteY0"/>
              </a:cxn>
              <a:cxn ang="0">
                <a:pos x="connsiteX1" y="connsiteY1"/>
              </a:cxn>
              <a:cxn ang="0">
                <a:pos x="connsiteX2" y="connsiteY2"/>
              </a:cxn>
            </a:cxnLst>
            <a:rect l="l" t="t" r="r" b="b"/>
            <a:pathLst>
              <a:path w="1652154" h="810491">
                <a:moveTo>
                  <a:pt x="0" y="810491"/>
                </a:moveTo>
                <a:lnTo>
                  <a:pt x="342900" y="0"/>
                </a:lnTo>
                <a:lnTo>
                  <a:pt x="1652154" y="0"/>
                </a:lnTo>
              </a:path>
            </a:pathLst>
          </a:custGeom>
          <a:noFill/>
          <a:ln w="12700" cap="flat">
            <a:solidFill>
              <a:schemeClr val="accent1"/>
            </a:solidFill>
            <a:prstDash val="solid"/>
            <a:miter lim="800000"/>
            <a:headEnd/>
            <a:tailEnd type="oval" w="lg" len="lg"/>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solidFill>
                <a:schemeClr val="accent1">
                  <a:lumMod val="75000"/>
                </a:schemeClr>
              </a:solidFill>
              <a:latin typeface="Garamond"/>
              <a:cs typeface="Garamond"/>
            </a:endParaRPr>
          </a:p>
        </p:txBody>
      </p:sp>
      <p:sp>
        <p:nvSpPr>
          <p:cNvPr id="24" name="TextBox 23"/>
          <p:cNvSpPr txBox="1"/>
          <p:nvPr/>
        </p:nvSpPr>
        <p:spPr>
          <a:xfrm>
            <a:off x="76200" y="1657350"/>
            <a:ext cx="1796816" cy="629916"/>
          </a:xfrm>
          <a:prstGeom prst="rect">
            <a:avLst/>
          </a:prstGeom>
          <a:noFill/>
        </p:spPr>
        <p:txBody>
          <a:bodyPr wrap="square" rtlCol="0">
            <a:spAutoFit/>
          </a:bodyPr>
          <a:lstStyle/>
          <a:p>
            <a:pPr algn="r">
              <a:lnSpc>
                <a:spcPct val="110000"/>
              </a:lnSpc>
            </a:pPr>
            <a:r>
              <a:rPr lang="en-US" sz="1600" dirty="0">
                <a:solidFill>
                  <a:srgbClr val="1D9347"/>
                </a:solidFill>
                <a:latin typeface="Garamond"/>
                <a:cs typeface="Garamond"/>
              </a:rPr>
              <a:t>Contains Sensitive Data</a:t>
            </a:r>
          </a:p>
        </p:txBody>
      </p:sp>
      <p:sp>
        <p:nvSpPr>
          <p:cNvPr id="25" name="Freeform 24"/>
          <p:cNvSpPr/>
          <p:nvPr/>
        </p:nvSpPr>
        <p:spPr>
          <a:xfrm flipH="1">
            <a:off x="3429004" y="2281222"/>
            <a:ext cx="1029961" cy="505265"/>
          </a:xfrm>
          <a:custGeom>
            <a:avLst/>
            <a:gdLst>
              <a:gd name="connsiteX0" fmla="*/ 0 w 1652154"/>
              <a:gd name="connsiteY0" fmla="*/ 810491 h 810491"/>
              <a:gd name="connsiteX1" fmla="*/ 342900 w 1652154"/>
              <a:gd name="connsiteY1" fmla="*/ 0 h 810491"/>
              <a:gd name="connsiteX2" fmla="*/ 1652154 w 1652154"/>
              <a:gd name="connsiteY2" fmla="*/ 0 h 810491"/>
            </a:gdLst>
            <a:ahLst/>
            <a:cxnLst>
              <a:cxn ang="0">
                <a:pos x="connsiteX0" y="connsiteY0"/>
              </a:cxn>
              <a:cxn ang="0">
                <a:pos x="connsiteX1" y="connsiteY1"/>
              </a:cxn>
              <a:cxn ang="0">
                <a:pos x="connsiteX2" y="connsiteY2"/>
              </a:cxn>
            </a:cxnLst>
            <a:rect l="l" t="t" r="r" b="b"/>
            <a:pathLst>
              <a:path w="1652154" h="810491">
                <a:moveTo>
                  <a:pt x="0" y="810491"/>
                </a:moveTo>
                <a:lnTo>
                  <a:pt x="342900" y="0"/>
                </a:lnTo>
                <a:lnTo>
                  <a:pt x="1652154" y="0"/>
                </a:lnTo>
              </a:path>
            </a:pathLst>
          </a:custGeom>
          <a:noFill/>
          <a:ln w="12700" cap="flat">
            <a:solidFill>
              <a:schemeClr val="accent2"/>
            </a:solidFill>
            <a:prstDash val="solid"/>
            <a:miter lim="800000"/>
            <a:headEnd/>
            <a:tailEnd type="oval" w="lg" len="lg"/>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solidFill>
                <a:schemeClr val="bg1"/>
              </a:solidFill>
              <a:latin typeface="Garamond"/>
              <a:cs typeface="Garamond"/>
            </a:endParaRPr>
          </a:p>
        </p:txBody>
      </p:sp>
      <p:sp>
        <p:nvSpPr>
          <p:cNvPr id="26" name="TextBox 25"/>
          <p:cNvSpPr txBox="1"/>
          <p:nvPr/>
        </p:nvSpPr>
        <p:spPr>
          <a:xfrm>
            <a:off x="2286000" y="1581150"/>
            <a:ext cx="2362200" cy="584776"/>
          </a:xfrm>
          <a:prstGeom prst="rect">
            <a:avLst/>
          </a:prstGeom>
          <a:noFill/>
        </p:spPr>
        <p:txBody>
          <a:bodyPr wrap="square" rtlCol="0">
            <a:spAutoFit/>
          </a:bodyPr>
          <a:lstStyle/>
          <a:p>
            <a:pPr algn="r"/>
            <a:r>
              <a:rPr lang="en-US" sz="1600" dirty="0">
                <a:solidFill>
                  <a:schemeClr val="accent2"/>
                </a:solidFill>
                <a:latin typeface="Garamond"/>
                <a:cs typeface="Garamond"/>
              </a:rPr>
              <a:t>Subject to Regulatory Compliance </a:t>
            </a:r>
            <a:endParaRPr lang="en-US" sz="1600" dirty="0">
              <a:solidFill>
                <a:schemeClr val="accent2"/>
              </a:solidFill>
              <a:effectLst/>
              <a:latin typeface="Garamond"/>
              <a:cs typeface="Garamond"/>
            </a:endParaRPr>
          </a:p>
        </p:txBody>
      </p:sp>
      <p:sp>
        <p:nvSpPr>
          <p:cNvPr id="27" name="Freeform 26"/>
          <p:cNvSpPr/>
          <p:nvPr/>
        </p:nvSpPr>
        <p:spPr>
          <a:xfrm flipH="1">
            <a:off x="5943604" y="2281222"/>
            <a:ext cx="1029961" cy="505265"/>
          </a:xfrm>
          <a:custGeom>
            <a:avLst/>
            <a:gdLst>
              <a:gd name="connsiteX0" fmla="*/ 0 w 1652154"/>
              <a:gd name="connsiteY0" fmla="*/ 810491 h 810491"/>
              <a:gd name="connsiteX1" fmla="*/ 342900 w 1652154"/>
              <a:gd name="connsiteY1" fmla="*/ 0 h 810491"/>
              <a:gd name="connsiteX2" fmla="*/ 1652154 w 1652154"/>
              <a:gd name="connsiteY2" fmla="*/ 0 h 810491"/>
            </a:gdLst>
            <a:ahLst/>
            <a:cxnLst>
              <a:cxn ang="0">
                <a:pos x="connsiteX0" y="connsiteY0"/>
              </a:cxn>
              <a:cxn ang="0">
                <a:pos x="connsiteX1" y="connsiteY1"/>
              </a:cxn>
              <a:cxn ang="0">
                <a:pos x="connsiteX2" y="connsiteY2"/>
              </a:cxn>
            </a:cxnLst>
            <a:rect l="l" t="t" r="r" b="b"/>
            <a:pathLst>
              <a:path w="1652154" h="810491">
                <a:moveTo>
                  <a:pt x="0" y="810491"/>
                </a:moveTo>
                <a:lnTo>
                  <a:pt x="342900" y="0"/>
                </a:lnTo>
                <a:lnTo>
                  <a:pt x="1652154" y="0"/>
                </a:lnTo>
              </a:path>
            </a:pathLst>
          </a:custGeom>
          <a:noFill/>
          <a:ln w="12700" cap="flat">
            <a:solidFill>
              <a:schemeClr val="accent3"/>
            </a:solidFill>
            <a:prstDash val="solid"/>
            <a:miter lim="800000"/>
            <a:headEnd/>
            <a:tailEnd type="oval" w="lg" len="lg"/>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solidFill>
                <a:schemeClr val="bg1"/>
              </a:solidFill>
              <a:latin typeface="Garamond"/>
              <a:cs typeface="Garamond"/>
            </a:endParaRPr>
          </a:p>
        </p:txBody>
      </p:sp>
      <p:sp>
        <p:nvSpPr>
          <p:cNvPr id="28" name="TextBox 27"/>
          <p:cNvSpPr txBox="1"/>
          <p:nvPr/>
        </p:nvSpPr>
        <p:spPr>
          <a:xfrm>
            <a:off x="5181600" y="1504950"/>
            <a:ext cx="1796816" cy="629916"/>
          </a:xfrm>
          <a:prstGeom prst="rect">
            <a:avLst/>
          </a:prstGeom>
          <a:noFill/>
        </p:spPr>
        <p:txBody>
          <a:bodyPr wrap="square" rtlCol="0">
            <a:spAutoFit/>
          </a:bodyPr>
          <a:lstStyle/>
          <a:p>
            <a:pPr algn="r">
              <a:lnSpc>
                <a:spcPct val="110000"/>
              </a:lnSpc>
            </a:pPr>
            <a:r>
              <a:rPr lang="en-US" sz="1600" dirty="0">
                <a:solidFill>
                  <a:schemeClr val="accent3"/>
                </a:solidFill>
                <a:latin typeface="Garamond"/>
                <a:cs typeface="Garamond"/>
              </a:rPr>
              <a:t>Business Enablement </a:t>
            </a:r>
          </a:p>
        </p:txBody>
      </p:sp>
    </p:spTree>
    <p:extLst>
      <p:ext uri="{BB962C8B-B14F-4D97-AF65-F5344CB8AC3E}">
        <p14:creationId xmlns:p14="http://schemas.microsoft.com/office/powerpoint/2010/main" val="174634228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148" b="1148"/>
          <a:stretch>
            <a:fillRect/>
          </a:stretch>
        </p:blipFill>
        <p:spPr/>
      </p:pic>
      <p:sp>
        <p:nvSpPr>
          <p:cNvPr id="15" name="Rectangle 14"/>
          <p:cNvSpPr/>
          <p:nvPr/>
        </p:nvSpPr>
        <p:spPr>
          <a:xfrm>
            <a:off x="0" y="0"/>
            <a:ext cx="9144000" cy="5143500"/>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cs typeface="Avenir Book"/>
            </a:endParaRPr>
          </a:p>
        </p:txBody>
      </p:sp>
      <p:sp>
        <p:nvSpPr>
          <p:cNvPr id="11" name="Text Placeholder 33"/>
          <p:cNvSpPr txBox="1">
            <a:spLocks/>
          </p:cNvSpPr>
          <p:nvPr/>
        </p:nvSpPr>
        <p:spPr>
          <a:xfrm>
            <a:off x="2468641" y="180312"/>
            <a:ext cx="4206718" cy="25783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AU" sz="3200" b="1" dirty="0">
                <a:solidFill>
                  <a:srgbClr val="27C45F"/>
                </a:solidFill>
                <a:latin typeface="Garamond"/>
                <a:cs typeface="Garamond"/>
              </a:rPr>
              <a:t>Data Breaches &amp; Hacks</a:t>
            </a:r>
          </a:p>
        </p:txBody>
      </p:sp>
      <p:cxnSp>
        <p:nvCxnSpPr>
          <p:cNvPr id="12" name="Straight Connector 11"/>
          <p:cNvCxnSpPr/>
          <p:nvPr/>
        </p:nvCxnSpPr>
        <p:spPr>
          <a:xfrm>
            <a:off x="4381500" y="742950"/>
            <a:ext cx="381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a:off x="381000" y="895350"/>
            <a:ext cx="8458200" cy="584776"/>
          </a:xfrm>
          <a:prstGeom prst="rect">
            <a:avLst/>
          </a:prstGeom>
        </p:spPr>
        <p:txBody>
          <a:bodyPr wrap="square">
            <a:spAutoFit/>
          </a:bodyPr>
          <a:lstStyle/>
          <a:p>
            <a:pPr algn="ctr"/>
            <a:r>
              <a:rPr lang="en-US" sz="1600" dirty="0">
                <a:solidFill>
                  <a:srgbClr val="666600"/>
                </a:solidFill>
                <a:latin typeface="Garamond"/>
                <a:cs typeface="Garamond"/>
              </a:rPr>
              <a:t>Different kinds of PII, financial data, and IP breached. Healthcare, Retail, Federal Govt., Financial Institutions, Tech companies etc. </a:t>
            </a:r>
            <a:endParaRPr lang="en-US" sz="1600" dirty="0">
              <a:solidFill>
                <a:srgbClr val="666600"/>
              </a:solidFill>
              <a:effectLst/>
              <a:latin typeface="Garamond"/>
              <a:cs typeface="Garamond"/>
            </a:endParaRPr>
          </a:p>
        </p:txBody>
      </p:sp>
      <p:pic>
        <p:nvPicPr>
          <p:cNvPr id="4" name="Picture 3" descr="Screen Shot 2019-04-08 at 4.44.18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1657350"/>
            <a:ext cx="8458200" cy="3276600"/>
          </a:xfrm>
          <a:prstGeom prst="rect">
            <a:avLst/>
          </a:prstGeom>
        </p:spPr>
      </p:pic>
    </p:spTree>
    <p:extLst>
      <p:ext uri="{BB962C8B-B14F-4D97-AF65-F5344CB8AC3E}">
        <p14:creationId xmlns:p14="http://schemas.microsoft.com/office/powerpoint/2010/main" val="44434096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148" b="1148"/>
          <a:stretch>
            <a:fillRect/>
          </a:stretch>
        </p:blipFill>
        <p:spPr/>
      </p:pic>
      <p:sp>
        <p:nvSpPr>
          <p:cNvPr id="15" name="Rectangle 14"/>
          <p:cNvSpPr/>
          <p:nvPr/>
        </p:nvSpPr>
        <p:spPr>
          <a:xfrm>
            <a:off x="0" y="0"/>
            <a:ext cx="9144000" cy="5143500"/>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cs typeface="Roboto Light"/>
            </a:endParaRPr>
          </a:p>
        </p:txBody>
      </p:sp>
      <p:sp>
        <p:nvSpPr>
          <p:cNvPr id="11" name="Text Placeholder 33"/>
          <p:cNvSpPr txBox="1">
            <a:spLocks/>
          </p:cNvSpPr>
          <p:nvPr/>
        </p:nvSpPr>
        <p:spPr>
          <a:xfrm>
            <a:off x="1600200" y="180312"/>
            <a:ext cx="6019800" cy="33403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AU" sz="3200" b="1" dirty="0">
                <a:solidFill>
                  <a:schemeClr val="accent1"/>
                </a:solidFill>
                <a:latin typeface="Garamond"/>
                <a:cs typeface="Garamond"/>
              </a:rPr>
              <a:t>Per capita cost </a:t>
            </a:r>
            <a:r>
              <a:rPr lang="mr-IN" sz="3200" b="1" dirty="0">
                <a:solidFill>
                  <a:schemeClr val="accent1"/>
                </a:solidFill>
                <a:latin typeface="Garamond"/>
                <a:cs typeface="Garamond"/>
              </a:rPr>
              <a:t>–</a:t>
            </a:r>
            <a:r>
              <a:rPr lang="en-AU" sz="3200" b="1" dirty="0">
                <a:solidFill>
                  <a:schemeClr val="accent1"/>
                </a:solidFill>
                <a:latin typeface="Garamond"/>
                <a:cs typeface="Garamond"/>
              </a:rPr>
              <a:t> Industry Sector</a:t>
            </a:r>
          </a:p>
        </p:txBody>
      </p:sp>
      <p:cxnSp>
        <p:nvCxnSpPr>
          <p:cNvPr id="12" name="Straight Connector 11"/>
          <p:cNvCxnSpPr/>
          <p:nvPr/>
        </p:nvCxnSpPr>
        <p:spPr>
          <a:xfrm>
            <a:off x="4381500" y="742950"/>
            <a:ext cx="381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a:off x="152400" y="895350"/>
            <a:ext cx="8686800" cy="1031051"/>
          </a:xfrm>
          <a:prstGeom prst="rect">
            <a:avLst/>
          </a:prstGeom>
        </p:spPr>
        <p:txBody>
          <a:bodyPr wrap="square">
            <a:spAutoFit/>
          </a:bodyPr>
          <a:lstStyle/>
          <a:p>
            <a:pPr algn="ctr">
              <a:spcBef>
                <a:spcPts val="600"/>
              </a:spcBef>
            </a:pPr>
            <a:r>
              <a:rPr lang="en-US" sz="1400" dirty="0">
                <a:solidFill>
                  <a:srgbClr val="9966CC"/>
                </a:solidFill>
                <a:latin typeface="Garamond"/>
                <a:cs typeface="Garamond"/>
              </a:rPr>
              <a:t>Certain industries have higher data breach costs. compares 2018 year’s per capita costs for the consolidated sample by industry classification. </a:t>
            </a:r>
          </a:p>
          <a:p>
            <a:pPr algn="ctr">
              <a:spcBef>
                <a:spcPts val="600"/>
              </a:spcBef>
            </a:pPr>
            <a:r>
              <a:rPr lang="en-US" sz="1400" dirty="0">
                <a:solidFill>
                  <a:srgbClr val="9966CC"/>
                </a:solidFill>
                <a:latin typeface="Garamond"/>
                <a:cs typeface="Garamond"/>
              </a:rPr>
              <a:t>As can be seen, heavily regulated industries such as healthcare and financial organizations have a per capita data breach cost substantially higher than the overall mean. </a:t>
            </a:r>
          </a:p>
        </p:txBody>
      </p:sp>
      <p:graphicFrame>
        <p:nvGraphicFramePr>
          <p:cNvPr id="4" name="Chart 3"/>
          <p:cNvGraphicFramePr/>
          <p:nvPr>
            <p:extLst>
              <p:ext uri="{D42A27DB-BD31-4B8C-83A1-F6EECF244321}">
                <p14:modId xmlns:p14="http://schemas.microsoft.com/office/powerpoint/2010/main" val="3122208410"/>
              </p:ext>
            </p:extLst>
          </p:nvPr>
        </p:nvGraphicFramePr>
        <p:xfrm>
          <a:off x="152400" y="2114550"/>
          <a:ext cx="8839200" cy="2819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8008948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148" b="1148"/>
          <a:stretch>
            <a:fillRect/>
          </a:stretch>
        </p:blipFill>
        <p:spPr/>
      </p:pic>
      <p:sp>
        <p:nvSpPr>
          <p:cNvPr id="15" name="Rectangle 14"/>
          <p:cNvSpPr/>
          <p:nvPr/>
        </p:nvSpPr>
        <p:spPr>
          <a:xfrm>
            <a:off x="0" y="0"/>
            <a:ext cx="9144000" cy="5143500"/>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Garamond"/>
              <a:cs typeface="Garamond"/>
            </a:endParaRPr>
          </a:p>
        </p:txBody>
      </p:sp>
      <p:sp>
        <p:nvSpPr>
          <p:cNvPr id="11" name="Text Placeholder 33"/>
          <p:cNvSpPr txBox="1">
            <a:spLocks/>
          </p:cNvSpPr>
          <p:nvPr/>
        </p:nvSpPr>
        <p:spPr>
          <a:xfrm>
            <a:off x="1828800" y="180312"/>
            <a:ext cx="5257800" cy="33403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US" sz="3200" b="1" dirty="0">
                <a:solidFill>
                  <a:schemeClr val="accent1"/>
                </a:solidFill>
                <a:latin typeface="Garamond"/>
                <a:cs typeface="Garamond"/>
              </a:rPr>
              <a:t>Root Causes</a:t>
            </a:r>
            <a:endParaRPr lang="en-AU" sz="3200" b="1" dirty="0">
              <a:solidFill>
                <a:schemeClr val="accent1"/>
              </a:solidFill>
              <a:latin typeface="Garamond"/>
              <a:cs typeface="Garamond"/>
            </a:endParaRPr>
          </a:p>
        </p:txBody>
      </p:sp>
      <p:cxnSp>
        <p:nvCxnSpPr>
          <p:cNvPr id="12" name="Straight Connector 11"/>
          <p:cNvCxnSpPr/>
          <p:nvPr/>
        </p:nvCxnSpPr>
        <p:spPr>
          <a:xfrm>
            <a:off x="4381500" y="742950"/>
            <a:ext cx="381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graphicFrame>
        <p:nvGraphicFramePr>
          <p:cNvPr id="5" name="Chart 4"/>
          <p:cNvGraphicFramePr/>
          <p:nvPr>
            <p:extLst>
              <p:ext uri="{D42A27DB-BD31-4B8C-83A1-F6EECF244321}">
                <p14:modId xmlns:p14="http://schemas.microsoft.com/office/powerpoint/2010/main" val="2989617297"/>
              </p:ext>
            </p:extLst>
          </p:nvPr>
        </p:nvGraphicFramePr>
        <p:xfrm>
          <a:off x="1524000" y="819151"/>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9" name="Freeform 8"/>
          <p:cNvSpPr/>
          <p:nvPr/>
        </p:nvSpPr>
        <p:spPr>
          <a:xfrm flipH="1">
            <a:off x="1927573" y="2371287"/>
            <a:ext cx="1029961" cy="505265"/>
          </a:xfrm>
          <a:custGeom>
            <a:avLst/>
            <a:gdLst>
              <a:gd name="connsiteX0" fmla="*/ 0 w 1652154"/>
              <a:gd name="connsiteY0" fmla="*/ 810491 h 810491"/>
              <a:gd name="connsiteX1" fmla="*/ 342900 w 1652154"/>
              <a:gd name="connsiteY1" fmla="*/ 0 h 810491"/>
              <a:gd name="connsiteX2" fmla="*/ 1652154 w 1652154"/>
              <a:gd name="connsiteY2" fmla="*/ 0 h 810491"/>
            </a:gdLst>
            <a:ahLst/>
            <a:cxnLst>
              <a:cxn ang="0">
                <a:pos x="connsiteX0" y="connsiteY0"/>
              </a:cxn>
              <a:cxn ang="0">
                <a:pos x="connsiteX1" y="connsiteY1"/>
              </a:cxn>
              <a:cxn ang="0">
                <a:pos x="connsiteX2" y="connsiteY2"/>
              </a:cxn>
            </a:cxnLst>
            <a:rect l="l" t="t" r="r" b="b"/>
            <a:pathLst>
              <a:path w="1652154" h="810491">
                <a:moveTo>
                  <a:pt x="0" y="810491"/>
                </a:moveTo>
                <a:lnTo>
                  <a:pt x="342900" y="0"/>
                </a:lnTo>
                <a:lnTo>
                  <a:pt x="1652154" y="0"/>
                </a:lnTo>
              </a:path>
            </a:pathLst>
          </a:custGeom>
          <a:noFill/>
          <a:ln w="12700" cap="flat">
            <a:solidFill>
              <a:schemeClr val="accent3">
                <a:lumMod val="60000"/>
                <a:lumOff val="40000"/>
              </a:schemeClr>
            </a:solidFill>
            <a:prstDash val="solid"/>
            <a:miter lim="800000"/>
            <a:headEnd/>
            <a:tailEnd type="oval" w="lg" len="lg"/>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solidFill>
                <a:srgbClr val="FF6600"/>
              </a:solidFill>
              <a:latin typeface="Garamond"/>
              <a:cs typeface="Garamond"/>
            </a:endParaRPr>
          </a:p>
        </p:txBody>
      </p:sp>
      <p:sp>
        <p:nvSpPr>
          <p:cNvPr id="13" name="Freeform 12"/>
          <p:cNvSpPr/>
          <p:nvPr/>
        </p:nvSpPr>
        <p:spPr>
          <a:xfrm flipV="1">
            <a:off x="5715004" y="3971487"/>
            <a:ext cx="1029961" cy="505265"/>
          </a:xfrm>
          <a:custGeom>
            <a:avLst/>
            <a:gdLst>
              <a:gd name="connsiteX0" fmla="*/ 0 w 1652154"/>
              <a:gd name="connsiteY0" fmla="*/ 810491 h 810491"/>
              <a:gd name="connsiteX1" fmla="*/ 342900 w 1652154"/>
              <a:gd name="connsiteY1" fmla="*/ 0 h 810491"/>
              <a:gd name="connsiteX2" fmla="*/ 1652154 w 1652154"/>
              <a:gd name="connsiteY2" fmla="*/ 0 h 810491"/>
            </a:gdLst>
            <a:ahLst/>
            <a:cxnLst>
              <a:cxn ang="0">
                <a:pos x="connsiteX0" y="connsiteY0"/>
              </a:cxn>
              <a:cxn ang="0">
                <a:pos x="connsiteX1" y="connsiteY1"/>
              </a:cxn>
              <a:cxn ang="0">
                <a:pos x="connsiteX2" y="connsiteY2"/>
              </a:cxn>
            </a:cxnLst>
            <a:rect l="l" t="t" r="r" b="b"/>
            <a:pathLst>
              <a:path w="1652154" h="810491">
                <a:moveTo>
                  <a:pt x="0" y="810491"/>
                </a:moveTo>
                <a:lnTo>
                  <a:pt x="342900" y="0"/>
                </a:lnTo>
                <a:lnTo>
                  <a:pt x="1652154" y="0"/>
                </a:lnTo>
              </a:path>
            </a:pathLst>
          </a:custGeom>
          <a:noFill/>
          <a:ln w="12700" cap="flat">
            <a:solidFill>
              <a:schemeClr val="accent2">
                <a:lumMod val="60000"/>
                <a:lumOff val="40000"/>
              </a:schemeClr>
            </a:solidFill>
            <a:prstDash val="solid"/>
            <a:miter lim="800000"/>
            <a:headEnd/>
            <a:tailEnd type="oval" w="lg" len="lg"/>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solidFill>
                <a:schemeClr val="bg1"/>
              </a:solidFill>
              <a:latin typeface="Garamond"/>
              <a:cs typeface="Garamond"/>
            </a:endParaRPr>
          </a:p>
        </p:txBody>
      </p:sp>
      <p:sp>
        <p:nvSpPr>
          <p:cNvPr id="14" name="Freeform 13"/>
          <p:cNvSpPr/>
          <p:nvPr/>
        </p:nvSpPr>
        <p:spPr>
          <a:xfrm>
            <a:off x="5791204" y="1304487"/>
            <a:ext cx="1029961" cy="505265"/>
          </a:xfrm>
          <a:custGeom>
            <a:avLst/>
            <a:gdLst>
              <a:gd name="connsiteX0" fmla="*/ 0 w 1652154"/>
              <a:gd name="connsiteY0" fmla="*/ 810491 h 810491"/>
              <a:gd name="connsiteX1" fmla="*/ 342900 w 1652154"/>
              <a:gd name="connsiteY1" fmla="*/ 0 h 810491"/>
              <a:gd name="connsiteX2" fmla="*/ 1652154 w 1652154"/>
              <a:gd name="connsiteY2" fmla="*/ 0 h 810491"/>
            </a:gdLst>
            <a:ahLst/>
            <a:cxnLst>
              <a:cxn ang="0">
                <a:pos x="connsiteX0" y="connsiteY0"/>
              </a:cxn>
              <a:cxn ang="0">
                <a:pos x="connsiteX1" y="connsiteY1"/>
              </a:cxn>
              <a:cxn ang="0">
                <a:pos x="connsiteX2" y="connsiteY2"/>
              </a:cxn>
            </a:cxnLst>
            <a:rect l="l" t="t" r="r" b="b"/>
            <a:pathLst>
              <a:path w="1652154" h="810491">
                <a:moveTo>
                  <a:pt x="0" y="810491"/>
                </a:moveTo>
                <a:lnTo>
                  <a:pt x="342900" y="0"/>
                </a:lnTo>
                <a:lnTo>
                  <a:pt x="1652154" y="0"/>
                </a:lnTo>
              </a:path>
            </a:pathLst>
          </a:custGeom>
          <a:noFill/>
          <a:ln w="12700" cap="flat">
            <a:solidFill>
              <a:schemeClr val="accent1">
                <a:lumMod val="60000"/>
                <a:lumOff val="40000"/>
              </a:schemeClr>
            </a:solidFill>
            <a:prstDash val="solid"/>
            <a:miter lim="800000"/>
            <a:headEnd/>
            <a:tailEnd type="oval" w="lg" len="lg"/>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solidFill>
                <a:srgbClr val="FF66FF"/>
              </a:solidFill>
              <a:latin typeface="Garamond"/>
              <a:cs typeface="Garamond"/>
            </a:endParaRPr>
          </a:p>
        </p:txBody>
      </p:sp>
      <p:sp>
        <p:nvSpPr>
          <p:cNvPr id="6" name="TextBox 5"/>
          <p:cNvSpPr txBox="1"/>
          <p:nvPr/>
        </p:nvSpPr>
        <p:spPr>
          <a:xfrm>
            <a:off x="762000" y="2491087"/>
            <a:ext cx="1600200" cy="830997"/>
          </a:xfrm>
          <a:prstGeom prst="rect">
            <a:avLst/>
          </a:prstGeom>
          <a:noFill/>
        </p:spPr>
        <p:txBody>
          <a:bodyPr wrap="square" rtlCol="0">
            <a:spAutoFit/>
          </a:bodyPr>
          <a:lstStyle/>
          <a:p>
            <a:pPr algn="r"/>
            <a:r>
              <a:rPr lang="en-US" sz="1600" b="1" dirty="0">
                <a:solidFill>
                  <a:schemeClr val="accent3"/>
                </a:solidFill>
                <a:latin typeface="Garamond"/>
                <a:cs typeface="Garamond"/>
              </a:rPr>
              <a:t>48% Malicious or Criminal Attack</a:t>
            </a:r>
          </a:p>
        </p:txBody>
      </p:sp>
      <p:sp>
        <p:nvSpPr>
          <p:cNvPr id="16" name="TextBox 15"/>
          <p:cNvSpPr txBox="1"/>
          <p:nvPr/>
        </p:nvSpPr>
        <p:spPr>
          <a:xfrm>
            <a:off x="5638800" y="1352552"/>
            <a:ext cx="1828800" cy="584776"/>
          </a:xfrm>
          <a:prstGeom prst="rect">
            <a:avLst/>
          </a:prstGeom>
          <a:noFill/>
        </p:spPr>
        <p:txBody>
          <a:bodyPr wrap="square" rtlCol="0">
            <a:spAutoFit/>
          </a:bodyPr>
          <a:lstStyle/>
          <a:p>
            <a:pPr algn="r"/>
            <a:r>
              <a:rPr lang="en-US" sz="1600" b="1" dirty="0">
                <a:solidFill>
                  <a:schemeClr val="accent1"/>
                </a:solidFill>
                <a:latin typeface="Garamond"/>
                <a:cs typeface="Garamond"/>
              </a:rPr>
              <a:t>27% </a:t>
            </a:r>
          </a:p>
          <a:p>
            <a:pPr algn="r"/>
            <a:r>
              <a:rPr lang="en-US" sz="1600" b="1" dirty="0">
                <a:solidFill>
                  <a:schemeClr val="accent1"/>
                </a:solidFill>
                <a:latin typeface="Garamond"/>
                <a:cs typeface="Garamond"/>
              </a:rPr>
              <a:t>Human Errors</a:t>
            </a:r>
          </a:p>
        </p:txBody>
      </p:sp>
      <p:sp>
        <p:nvSpPr>
          <p:cNvPr id="17" name="TextBox 16"/>
          <p:cNvSpPr txBox="1"/>
          <p:nvPr/>
        </p:nvSpPr>
        <p:spPr>
          <a:xfrm>
            <a:off x="5486400" y="3790950"/>
            <a:ext cx="1828800" cy="584776"/>
          </a:xfrm>
          <a:prstGeom prst="rect">
            <a:avLst/>
          </a:prstGeom>
          <a:noFill/>
        </p:spPr>
        <p:txBody>
          <a:bodyPr wrap="square" rtlCol="0">
            <a:spAutoFit/>
          </a:bodyPr>
          <a:lstStyle/>
          <a:p>
            <a:pPr algn="r"/>
            <a:r>
              <a:rPr lang="en-US" sz="1600" b="1" dirty="0">
                <a:solidFill>
                  <a:schemeClr val="accent2"/>
                </a:solidFill>
                <a:latin typeface="Garamond"/>
                <a:cs typeface="Garamond"/>
              </a:rPr>
              <a:t>25% </a:t>
            </a:r>
          </a:p>
          <a:p>
            <a:pPr algn="r"/>
            <a:r>
              <a:rPr lang="en-US" sz="1600" b="1" dirty="0">
                <a:solidFill>
                  <a:schemeClr val="accent2"/>
                </a:solidFill>
                <a:latin typeface="Garamond"/>
                <a:cs typeface="Garamond"/>
              </a:rPr>
              <a:t>System glitch</a:t>
            </a:r>
          </a:p>
        </p:txBody>
      </p:sp>
    </p:spTree>
    <p:extLst>
      <p:ext uri="{BB962C8B-B14F-4D97-AF65-F5344CB8AC3E}">
        <p14:creationId xmlns:p14="http://schemas.microsoft.com/office/powerpoint/2010/main" val="109931959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148" b="1148"/>
          <a:stretch>
            <a:fillRect/>
          </a:stretch>
        </p:blipFill>
        <p:spPr/>
      </p:pic>
      <p:sp>
        <p:nvSpPr>
          <p:cNvPr id="15" name="Rectangle 14"/>
          <p:cNvSpPr/>
          <p:nvPr/>
        </p:nvSpPr>
        <p:spPr>
          <a:xfrm>
            <a:off x="0" y="0"/>
            <a:ext cx="9144000" cy="5143500"/>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Garamond"/>
              <a:cs typeface="Garamond"/>
            </a:endParaRPr>
          </a:p>
        </p:txBody>
      </p:sp>
      <p:sp>
        <p:nvSpPr>
          <p:cNvPr id="11" name="Text Placeholder 33"/>
          <p:cNvSpPr txBox="1">
            <a:spLocks/>
          </p:cNvSpPr>
          <p:nvPr/>
        </p:nvSpPr>
        <p:spPr>
          <a:xfrm>
            <a:off x="1706645" y="180312"/>
            <a:ext cx="5760959" cy="25783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AU" sz="3200" b="1" dirty="0">
                <a:solidFill>
                  <a:schemeClr val="accent1"/>
                </a:solidFill>
                <a:latin typeface="Garamond"/>
                <a:cs typeface="Garamond"/>
              </a:rPr>
              <a:t>Goals of an Attacker</a:t>
            </a:r>
          </a:p>
        </p:txBody>
      </p:sp>
      <p:cxnSp>
        <p:nvCxnSpPr>
          <p:cNvPr id="12" name="Straight Connector 11"/>
          <p:cNvCxnSpPr/>
          <p:nvPr/>
        </p:nvCxnSpPr>
        <p:spPr>
          <a:xfrm>
            <a:off x="4381500" y="742950"/>
            <a:ext cx="381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5715004" y="1809750"/>
            <a:ext cx="764581" cy="0"/>
          </a:xfrm>
          <a:prstGeom prst="line">
            <a:avLst/>
          </a:prstGeom>
          <a:ln w="254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010401" y="1560552"/>
            <a:ext cx="655949" cy="553998"/>
          </a:xfrm>
          <a:prstGeom prst="rect">
            <a:avLst/>
          </a:prstGeom>
          <a:noFill/>
        </p:spPr>
        <p:txBody>
          <a:bodyPr wrap="none" lIns="91440" tIns="0" rIns="91440" bIns="0" rtlCol="0">
            <a:spAutoFit/>
          </a:bodyPr>
          <a:lstStyle>
            <a:defPPr>
              <a:defRPr lang="en-US"/>
            </a:defPPr>
            <a:lvl1pPr algn="r">
              <a:defRPr sz="4000">
                <a:solidFill>
                  <a:schemeClr val="accent1"/>
                </a:solidFill>
                <a:latin typeface="Poppins SemiBold" panose="02000000000000000000" pitchFamily="2" charset="0"/>
                <a:cs typeface="Poppins SemiBold" panose="02000000000000000000" pitchFamily="2" charset="0"/>
              </a:defRPr>
            </a:lvl1pPr>
          </a:lstStyle>
          <a:p>
            <a:pPr algn="l"/>
            <a:r>
              <a:rPr lang="en-US" sz="3600" spc="300" dirty="0">
                <a:solidFill>
                  <a:srgbClr val="666633"/>
                </a:solidFill>
                <a:latin typeface="Garamond"/>
                <a:cs typeface="Garamond"/>
              </a:rPr>
              <a:t>03</a:t>
            </a:r>
          </a:p>
        </p:txBody>
      </p:sp>
      <p:sp>
        <p:nvSpPr>
          <p:cNvPr id="35" name="TextBox 34"/>
          <p:cNvSpPr txBox="1"/>
          <p:nvPr/>
        </p:nvSpPr>
        <p:spPr>
          <a:xfrm>
            <a:off x="457203" y="1560552"/>
            <a:ext cx="655949" cy="553998"/>
          </a:xfrm>
          <a:prstGeom prst="rect">
            <a:avLst/>
          </a:prstGeom>
          <a:noFill/>
        </p:spPr>
        <p:txBody>
          <a:bodyPr wrap="none" lIns="91440" tIns="0" rIns="91440" bIns="0" rtlCol="0">
            <a:spAutoFit/>
          </a:bodyPr>
          <a:lstStyle>
            <a:defPPr>
              <a:defRPr lang="en-US"/>
            </a:defPPr>
            <a:lvl1pPr algn="r">
              <a:defRPr sz="4000">
                <a:solidFill>
                  <a:schemeClr val="accent1"/>
                </a:solidFill>
                <a:latin typeface="Poppins SemiBold" panose="02000000000000000000" pitchFamily="2" charset="0"/>
                <a:cs typeface="Poppins SemiBold" panose="02000000000000000000" pitchFamily="2" charset="0"/>
              </a:defRPr>
            </a:lvl1pPr>
          </a:lstStyle>
          <a:p>
            <a:pPr algn="l"/>
            <a:r>
              <a:rPr lang="en-US" sz="3600" spc="300" dirty="0">
                <a:solidFill>
                  <a:srgbClr val="FF6600"/>
                </a:solidFill>
                <a:latin typeface="Garamond"/>
                <a:cs typeface="Garamond"/>
              </a:rPr>
              <a:t>01</a:t>
            </a:r>
          </a:p>
        </p:txBody>
      </p:sp>
      <p:sp>
        <p:nvSpPr>
          <p:cNvPr id="36" name="Rectangle 35"/>
          <p:cNvSpPr/>
          <p:nvPr/>
        </p:nvSpPr>
        <p:spPr>
          <a:xfrm>
            <a:off x="152404" y="2495552"/>
            <a:ext cx="2514596" cy="1200329"/>
          </a:xfrm>
          <a:prstGeom prst="rect">
            <a:avLst/>
          </a:prstGeom>
          <a:noFill/>
        </p:spPr>
        <p:txBody>
          <a:bodyPr wrap="square" rtlCol="0">
            <a:spAutoFit/>
          </a:bodyPr>
          <a:lstStyle/>
          <a:p>
            <a:pPr algn="ctr"/>
            <a:r>
              <a:rPr lang="en-US" dirty="0">
                <a:solidFill>
                  <a:srgbClr val="FF6600"/>
                </a:solidFill>
                <a:latin typeface="Garamond"/>
                <a:cs typeface="Garamond"/>
              </a:rPr>
              <a:t>The primary goal is to obtain sensitive data that sits in Organization Databases</a:t>
            </a:r>
            <a:endParaRPr lang="en-US" dirty="0">
              <a:solidFill>
                <a:srgbClr val="FF6600"/>
              </a:solidFill>
              <a:effectLst/>
              <a:latin typeface="Garamond"/>
              <a:cs typeface="Garamond"/>
            </a:endParaRPr>
          </a:p>
        </p:txBody>
      </p:sp>
      <p:cxnSp>
        <p:nvCxnSpPr>
          <p:cNvPr id="37" name="Straight Connector 36"/>
          <p:cNvCxnSpPr/>
          <p:nvPr/>
        </p:nvCxnSpPr>
        <p:spPr>
          <a:xfrm>
            <a:off x="2362203" y="1809750"/>
            <a:ext cx="764581" cy="0"/>
          </a:xfrm>
          <a:prstGeom prst="line">
            <a:avLst/>
          </a:prstGeom>
          <a:ln w="254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810004" y="1560552"/>
            <a:ext cx="655949" cy="553998"/>
          </a:xfrm>
          <a:prstGeom prst="rect">
            <a:avLst/>
          </a:prstGeom>
          <a:noFill/>
        </p:spPr>
        <p:txBody>
          <a:bodyPr wrap="none" lIns="91440" tIns="0" rIns="91440" bIns="0" rtlCol="0">
            <a:spAutoFit/>
          </a:bodyPr>
          <a:lstStyle>
            <a:defPPr>
              <a:defRPr lang="en-US"/>
            </a:defPPr>
            <a:lvl1pPr algn="r">
              <a:defRPr sz="4000">
                <a:solidFill>
                  <a:schemeClr val="accent1"/>
                </a:solidFill>
                <a:latin typeface="Poppins SemiBold" panose="02000000000000000000" pitchFamily="2" charset="0"/>
                <a:cs typeface="Poppins SemiBold" panose="02000000000000000000" pitchFamily="2" charset="0"/>
              </a:defRPr>
            </a:lvl1pPr>
          </a:lstStyle>
          <a:p>
            <a:pPr algn="l"/>
            <a:r>
              <a:rPr lang="en-US" sz="3600" spc="300" dirty="0">
                <a:solidFill>
                  <a:srgbClr val="0099CC"/>
                </a:solidFill>
                <a:latin typeface="Garamond"/>
                <a:cs typeface="Garamond"/>
              </a:rPr>
              <a:t>02</a:t>
            </a:r>
          </a:p>
        </p:txBody>
      </p:sp>
      <p:sp>
        <p:nvSpPr>
          <p:cNvPr id="39" name="Rectangle 38"/>
          <p:cNvSpPr/>
          <p:nvPr/>
        </p:nvSpPr>
        <p:spPr>
          <a:xfrm>
            <a:off x="2971800" y="2419350"/>
            <a:ext cx="2743200" cy="1915909"/>
          </a:xfrm>
          <a:prstGeom prst="rect">
            <a:avLst/>
          </a:prstGeom>
          <a:noFill/>
        </p:spPr>
        <p:txBody>
          <a:bodyPr wrap="square" rtlCol="0">
            <a:spAutoFit/>
          </a:bodyPr>
          <a:lstStyle/>
          <a:p>
            <a:pPr algn="ctr">
              <a:lnSpc>
                <a:spcPct val="110000"/>
              </a:lnSpc>
            </a:pPr>
            <a:r>
              <a:rPr lang="en-US" dirty="0">
                <a:solidFill>
                  <a:srgbClr val="0099CC"/>
                </a:solidFill>
                <a:latin typeface="Garamond"/>
                <a:cs typeface="Garamond"/>
              </a:rPr>
              <a:t>This could include different kinds of regulated data (e.g. Payment data, Heath data) or other personally identifiable data (PII) </a:t>
            </a:r>
          </a:p>
          <a:p>
            <a:pPr algn="ctr">
              <a:lnSpc>
                <a:spcPct val="110000"/>
              </a:lnSpc>
            </a:pPr>
            <a:endParaRPr lang="en-US" dirty="0">
              <a:solidFill>
                <a:srgbClr val="0099CC"/>
              </a:solidFill>
              <a:latin typeface="Garamond"/>
              <a:cs typeface="Garamond"/>
            </a:endParaRPr>
          </a:p>
        </p:txBody>
      </p:sp>
      <p:sp>
        <p:nvSpPr>
          <p:cNvPr id="24" name="Rectangle 23"/>
          <p:cNvSpPr/>
          <p:nvPr/>
        </p:nvSpPr>
        <p:spPr>
          <a:xfrm>
            <a:off x="6172200" y="2419350"/>
            <a:ext cx="2483247" cy="1915909"/>
          </a:xfrm>
          <a:prstGeom prst="rect">
            <a:avLst/>
          </a:prstGeom>
          <a:noFill/>
        </p:spPr>
        <p:txBody>
          <a:bodyPr wrap="square" rtlCol="0">
            <a:spAutoFit/>
          </a:bodyPr>
          <a:lstStyle/>
          <a:p>
            <a:pPr algn="ctr">
              <a:lnSpc>
                <a:spcPct val="110000"/>
              </a:lnSpc>
            </a:pPr>
            <a:r>
              <a:rPr lang="en-US" dirty="0">
                <a:solidFill>
                  <a:srgbClr val="666633"/>
                </a:solidFill>
                <a:latin typeface="Garamond"/>
                <a:cs typeface="Garamond"/>
              </a:rPr>
              <a:t>Other attacks could include attacks attempting to destroy or modify data or prevent availability of this platform. </a:t>
            </a:r>
          </a:p>
          <a:p>
            <a:pPr algn="ctr">
              <a:lnSpc>
                <a:spcPct val="110000"/>
              </a:lnSpc>
            </a:pPr>
            <a:endParaRPr lang="en-US" dirty="0">
              <a:solidFill>
                <a:srgbClr val="666633"/>
              </a:solidFill>
              <a:latin typeface="Garamond"/>
              <a:cs typeface="Garamond"/>
            </a:endParaRPr>
          </a:p>
        </p:txBody>
      </p:sp>
    </p:spTree>
    <p:extLst>
      <p:ext uri="{BB962C8B-B14F-4D97-AF65-F5344CB8AC3E}">
        <p14:creationId xmlns:p14="http://schemas.microsoft.com/office/powerpoint/2010/main" val="329210476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148" b="1148"/>
          <a:stretch>
            <a:fillRect/>
          </a:stretch>
        </p:blipFill>
        <p:spPr/>
      </p:pic>
      <p:sp>
        <p:nvSpPr>
          <p:cNvPr id="15" name="Rectangle 14"/>
          <p:cNvSpPr/>
          <p:nvPr/>
        </p:nvSpPr>
        <p:spPr>
          <a:xfrm>
            <a:off x="0" y="0"/>
            <a:ext cx="9144000" cy="5143500"/>
          </a:xfrm>
          <a:prstGeom prst="rect">
            <a:avLst/>
          </a:prstGeom>
          <a:solidFill>
            <a:schemeClr val="bg1">
              <a:alpha val="8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Garamond"/>
              <a:cs typeface="Garamond"/>
            </a:endParaRPr>
          </a:p>
        </p:txBody>
      </p:sp>
      <p:sp>
        <p:nvSpPr>
          <p:cNvPr id="11" name="Text Placeholder 33"/>
          <p:cNvSpPr txBox="1">
            <a:spLocks/>
          </p:cNvSpPr>
          <p:nvPr/>
        </p:nvSpPr>
        <p:spPr>
          <a:xfrm>
            <a:off x="1706645" y="180312"/>
            <a:ext cx="5760959" cy="25783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AU" sz="3200" b="1" dirty="0">
                <a:solidFill>
                  <a:schemeClr val="accent1"/>
                </a:solidFill>
                <a:latin typeface="Garamond"/>
                <a:cs typeface="Garamond"/>
              </a:rPr>
              <a:t>Threats – Counter measures</a:t>
            </a:r>
          </a:p>
        </p:txBody>
      </p:sp>
      <p:cxnSp>
        <p:nvCxnSpPr>
          <p:cNvPr id="12" name="Straight Connector 11"/>
          <p:cNvCxnSpPr/>
          <p:nvPr/>
        </p:nvCxnSpPr>
        <p:spPr>
          <a:xfrm>
            <a:off x="4381500" y="742950"/>
            <a:ext cx="381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6051784" y="1809750"/>
            <a:ext cx="2558816" cy="1442446"/>
          </a:xfrm>
          <a:prstGeom prst="rect">
            <a:avLst/>
          </a:prstGeom>
          <a:noFill/>
        </p:spPr>
        <p:txBody>
          <a:bodyPr wrap="square" rtlCol="0">
            <a:spAutoFit/>
          </a:bodyPr>
          <a:lstStyle/>
          <a:p>
            <a:pPr>
              <a:lnSpc>
                <a:spcPct val="110000"/>
              </a:lnSpc>
            </a:pPr>
            <a:r>
              <a:rPr lang="en-US" sz="1600" dirty="0">
                <a:solidFill>
                  <a:srgbClr val="FF66FF"/>
                </a:solidFill>
                <a:latin typeface="Garamond"/>
                <a:cs typeface="Garamond"/>
              </a:rPr>
              <a:t>Host Level Data at Rest Attacks</a:t>
            </a:r>
          </a:p>
          <a:p>
            <a:pPr marL="285750" indent="-285750">
              <a:lnSpc>
                <a:spcPct val="110000"/>
              </a:lnSpc>
              <a:buFont typeface="Wingdings" charset="2"/>
              <a:buChar char="§"/>
            </a:pPr>
            <a:r>
              <a:rPr lang="en-US" sz="1600" dirty="0">
                <a:solidFill>
                  <a:srgbClr val="FF66FF"/>
                </a:solidFill>
                <a:latin typeface="Garamond"/>
                <a:cs typeface="Garamond"/>
              </a:rPr>
              <a:t>Application Level</a:t>
            </a:r>
          </a:p>
          <a:p>
            <a:pPr marL="285750" indent="-285750">
              <a:lnSpc>
                <a:spcPct val="110000"/>
              </a:lnSpc>
              <a:buFont typeface="Wingdings" charset="2"/>
              <a:buChar char="§"/>
            </a:pPr>
            <a:r>
              <a:rPr lang="en-US" sz="1600" dirty="0">
                <a:solidFill>
                  <a:srgbClr val="FF66FF"/>
                </a:solidFill>
                <a:latin typeface="Garamond"/>
                <a:cs typeface="Garamond"/>
              </a:rPr>
              <a:t>HDFS level</a:t>
            </a:r>
          </a:p>
          <a:p>
            <a:pPr marL="285750" indent="-285750">
              <a:lnSpc>
                <a:spcPct val="110000"/>
              </a:lnSpc>
              <a:buFont typeface="Wingdings" charset="2"/>
              <a:buChar char="§"/>
            </a:pPr>
            <a:r>
              <a:rPr lang="en-US" sz="1600" dirty="0">
                <a:solidFill>
                  <a:srgbClr val="FF66FF"/>
                </a:solidFill>
                <a:latin typeface="Garamond"/>
                <a:cs typeface="Garamond"/>
              </a:rPr>
              <a:t>File System/Volume level</a:t>
            </a:r>
          </a:p>
        </p:txBody>
      </p:sp>
      <p:sp>
        <p:nvSpPr>
          <p:cNvPr id="41" name="TextBox 40"/>
          <p:cNvSpPr txBox="1"/>
          <p:nvPr/>
        </p:nvSpPr>
        <p:spPr>
          <a:xfrm>
            <a:off x="6051784" y="3867150"/>
            <a:ext cx="2558816" cy="900759"/>
          </a:xfrm>
          <a:prstGeom prst="rect">
            <a:avLst/>
          </a:prstGeom>
          <a:noFill/>
        </p:spPr>
        <p:txBody>
          <a:bodyPr wrap="square" rtlCol="0">
            <a:spAutoFit/>
          </a:bodyPr>
          <a:lstStyle/>
          <a:p>
            <a:pPr>
              <a:lnSpc>
                <a:spcPct val="110000"/>
              </a:lnSpc>
            </a:pPr>
            <a:r>
              <a:rPr lang="en-US" sz="1600" dirty="0">
                <a:solidFill>
                  <a:srgbClr val="CC0066"/>
                </a:solidFill>
                <a:latin typeface="Garamond"/>
                <a:cs typeface="Garamond"/>
              </a:rPr>
              <a:t>Infrastructure Security</a:t>
            </a:r>
          </a:p>
          <a:p>
            <a:pPr marL="285750" indent="-285750">
              <a:lnSpc>
                <a:spcPct val="110000"/>
              </a:lnSpc>
              <a:buFont typeface="Wingdings" charset="2"/>
              <a:buChar char="§"/>
            </a:pPr>
            <a:r>
              <a:rPr lang="en-US" sz="1600" dirty="0">
                <a:solidFill>
                  <a:srgbClr val="CC0066"/>
                </a:solidFill>
                <a:latin typeface="Garamond"/>
                <a:cs typeface="Garamond"/>
              </a:rPr>
              <a:t>Automation</a:t>
            </a:r>
          </a:p>
          <a:p>
            <a:pPr marL="285750" indent="-285750">
              <a:lnSpc>
                <a:spcPct val="110000"/>
              </a:lnSpc>
              <a:buFont typeface="Wingdings" charset="2"/>
              <a:buChar char="§"/>
            </a:pPr>
            <a:r>
              <a:rPr lang="en-US" sz="1600" dirty="0">
                <a:solidFill>
                  <a:srgbClr val="CC0066"/>
                </a:solidFill>
                <a:latin typeface="Garamond"/>
                <a:cs typeface="Garamond"/>
              </a:rPr>
              <a:t>SELinux</a:t>
            </a:r>
          </a:p>
        </p:txBody>
      </p:sp>
      <p:sp>
        <p:nvSpPr>
          <p:cNvPr id="45" name="TextBox 44"/>
          <p:cNvSpPr txBox="1"/>
          <p:nvPr/>
        </p:nvSpPr>
        <p:spPr>
          <a:xfrm>
            <a:off x="914404" y="1581150"/>
            <a:ext cx="2200915" cy="1171603"/>
          </a:xfrm>
          <a:prstGeom prst="rect">
            <a:avLst/>
          </a:prstGeom>
          <a:noFill/>
        </p:spPr>
        <p:txBody>
          <a:bodyPr wrap="square" rtlCol="0">
            <a:spAutoFit/>
          </a:bodyPr>
          <a:lstStyle/>
          <a:p>
            <a:pPr>
              <a:lnSpc>
                <a:spcPct val="110000"/>
              </a:lnSpc>
            </a:pPr>
            <a:r>
              <a:rPr lang="en-US" sz="1600" dirty="0">
                <a:solidFill>
                  <a:srgbClr val="FF6600"/>
                </a:solidFill>
                <a:latin typeface="Garamond"/>
                <a:cs typeface="Garamond"/>
              </a:rPr>
              <a:t>Unauthorized access</a:t>
            </a:r>
          </a:p>
          <a:p>
            <a:pPr marL="285750" indent="-285750">
              <a:lnSpc>
                <a:spcPct val="110000"/>
              </a:lnSpc>
              <a:buFont typeface="Wingdings" charset="2"/>
              <a:buChar char="§"/>
            </a:pPr>
            <a:r>
              <a:rPr lang="en-US" sz="1600" dirty="0">
                <a:solidFill>
                  <a:srgbClr val="FF6600"/>
                </a:solidFill>
                <a:latin typeface="Garamond"/>
                <a:cs typeface="Garamond"/>
              </a:rPr>
              <a:t>Authentication</a:t>
            </a:r>
          </a:p>
          <a:p>
            <a:pPr marL="285750" indent="-285750">
              <a:lnSpc>
                <a:spcPct val="110000"/>
              </a:lnSpc>
              <a:buFont typeface="Wingdings" charset="2"/>
              <a:buChar char="§"/>
            </a:pPr>
            <a:r>
              <a:rPr lang="en-US" sz="1600" dirty="0">
                <a:solidFill>
                  <a:srgbClr val="FF6600"/>
                </a:solidFill>
                <a:latin typeface="Garamond"/>
                <a:cs typeface="Garamond"/>
              </a:rPr>
              <a:t>Authorization</a:t>
            </a:r>
          </a:p>
          <a:p>
            <a:pPr marL="285750" indent="-285750">
              <a:lnSpc>
                <a:spcPct val="110000"/>
              </a:lnSpc>
              <a:buFont typeface="Wingdings" charset="2"/>
              <a:buChar char="§"/>
            </a:pPr>
            <a:r>
              <a:rPr lang="en-US" sz="1600" dirty="0">
                <a:solidFill>
                  <a:srgbClr val="FF6600"/>
                </a:solidFill>
                <a:latin typeface="Garamond"/>
                <a:cs typeface="Garamond"/>
              </a:rPr>
              <a:t>Auditing</a:t>
            </a:r>
          </a:p>
        </p:txBody>
      </p:sp>
      <p:sp>
        <p:nvSpPr>
          <p:cNvPr id="47" name="TextBox 46"/>
          <p:cNvSpPr txBox="1"/>
          <p:nvPr/>
        </p:nvSpPr>
        <p:spPr>
          <a:xfrm>
            <a:off x="838200" y="3790950"/>
            <a:ext cx="2362200" cy="1171603"/>
          </a:xfrm>
          <a:prstGeom prst="rect">
            <a:avLst/>
          </a:prstGeom>
          <a:noFill/>
        </p:spPr>
        <p:txBody>
          <a:bodyPr wrap="square" rtlCol="0">
            <a:spAutoFit/>
          </a:bodyPr>
          <a:lstStyle/>
          <a:p>
            <a:pPr>
              <a:lnSpc>
                <a:spcPct val="110000"/>
              </a:lnSpc>
            </a:pPr>
            <a:r>
              <a:rPr lang="en-US" sz="1600" dirty="0">
                <a:solidFill>
                  <a:srgbClr val="663333"/>
                </a:solidFill>
                <a:latin typeface="Garamond"/>
                <a:cs typeface="Garamond"/>
              </a:rPr>
              <a:t>Network Based Attacks</a:t>
            </a:r>
          </a:p>
          <a:p>
            <a:pPr marL="285750" indent="-285750">
              <a:lnSpc>
                <a:spcPct val="110000"/>
              </a:lnSpc>
              <a:buFont typeface="Wingdings" charset="2"/>
              <a:buChar char="§"/>
            </a:pPr>
            <a:r>
              <a:rPr lang="en-US" sz="1600" dirty="0">
                <a:solidFill>
                  <a:srgbClr val="663333"/>
                </a:solidFill>
                <a:latin typeface="Garamond"/>
                <a:cs typeface="Garamond"/>
              </a:rPr>
              <a:t>Transport Layer Security</a:t>
            </a:r>
          </a:p>
          <a:p>
            <a:pPr marL="285750" indent="-285750">
              <a:lnSpc>
                <a:spcPct val="110000"/>
              </a:lnSpc>
              <a:buFont typeface="Wingdings" charset="2"/>
              <a:buChar char="§"/>
            </a:pPr>
            <a:r>
              <a:rPr lang="en-US" sz="1600" dirty="0">
                <a:solidFill>
                  <a:srgbClr val="663333"/>
                </a:solidFill>
                <a:latin typeface="Garamond"/>
                <a:cs typeface="Garamond"/>
              </a:rPr>
              <a:t>SASL Encryption</a:t>
            </a:r>
          </a:p>
        </p:txBody>
      </p:sp>
      <p:sp>
        <p:nvSpPr>
          <p:cNvPr id="48" name="Freeform 47"/>
          <p:cNvSpPr/>
          <p:nvPr/>
        </p:nvSpPr>
        <p:spPr>
          <a:xfrm>
            <a:off x="4880853" y="1998496"/>
            <a:ext cx="1029961" cy="505265"/>
          </a:xfrm>
          <a:custGeom>
            <a:avLst/>
            <a:gdLst>
              <a:gd name="connsiteX0" fmla="*/ 0 w 1652154"/>
              <a:gd name="connsiteY0" fmla="*/ 810491 h 810491"/>
              <a:gd name="connsiteX1" fmla="*/ 342900 w 1652154"/>
              <a:gd name="connsiteY1" fmla="*/ 0 h 810491"/>
              <a:gd name="connsiteX2" fmla="*/ 1652154 w 1652154"/>
              <a:gd name="connsiteY2" fmla="*/ 0 h 810491"/>
            </a:gdLst>
            <a:ahLst/>
            <a:cxnLst>
              <a:cxn ang="0">
                <a:pos x="connsiteX0" y="connsiteY0"/>
              </a:cxn>
              <a:cxn ang="0">
                <a:pos x="connsiteX1" y="connsiteY1"/>
              </a:cxn>
              <a:cxn ang="0">
                <a:pos x="connsiteX2" y="connsiteY2"/>
              </a:cxn>
            </a:cxnLst>
            <a:rect l="l" t="t" r="r" b="b"/>
            <a:pathLst>
              <a:path w="1652154" h="810491">
                <a:moveTo>
                  <a:pt x="0" y="810491"/>
                </a:moveTo>
                <a:lnTo>
                  <a:pt x="342900" y="0"/>
                </a:lnTo>
                <a:lnTo>
                  <a:pt x="1652154" y="0"/>
                </a:lnTo>
              </a:path>
            </a:pathLst>
          </a:custGeom>
          <a:noFill/>
          <a:ln w="12700" cap="flat">
            <a:solidFill>
              <a:srgbClr val="FF66FF"/>
            </a:solidFill>
            <a:prstDash val="solid"/>
            <a:miter lim="800000"/>
            <a:headEnd/>
            <a:tailEnd type="oval" w="lg" len="lg"/>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solidFill>
                <a:srgbClr val="FF66FF"/>
              </a:solidFill>
              <a:latin typeface="Garamond"/>
              <a:cs typeface="Garamond"/>
            </a:endParaRPr>
          </a:p>
        </p:txBody>
      </p:sp>
      <p:sp>
        <p:nvSpPr>
          <p:cNvPr id="50" name="Freeform 49"/>
          <p:cNvSpPr/>
          <p:nvPr/>
        </p:nvSpPr>
        <p:spPr>
          <a:xfrm flipV="1">
            <a:off x="4880854" y="3690589"/>
            <a:ext cx="1029961" cy="505265"/>
          </a:xfrm>
          <a:custGeom>
            <a:avLst/>
            <a:gdLst>
              <a:gd name="connsiteX0" fmla="*/ 0 w 1652154"/>
              <a:gd name="connsiteY0" fmla="*/ 810491 h 810491"/>
              <a:gd name="connsiteX1" fmla="*/ 342900 w 1652154"/>
              <a:gd name="connsiteY1" fmla="*/ 0 h 810491"/>
              <a:gd name="connsiteX2" fmla="*/ 1652154 w 1652154"/>
              <a:gd name="connsiteY2" fmla="*/ 0 h 810491"/>
            </a:gdLst>
            <a:ahLst/>
            <a:cxnLst>
              <a:cxn ang="0">
                <a:pos x="connsiteX0" y="connsiteY0"/>
              </a:cxn>
              <a:cxn ang="0">
                <a:pos x="connsiteX1" y="connsiteY1"/>
              </a:cxn>
              <a:cxn ang="0">
                <a:pos x="connsiteX2" y="connsiteY2"/>
              </a:cxn>
            </a:cxnLst>
            <a:rect l="l" t="t" r="r" b="b"/>
            <a:pathLst>
              <a:path w="1652154" h="810491">
                <a:moveTo>
                  <a:pt x="0" y="810491"/>
                </a:moveTo>
                <a:lnTo>
                  <a:pt x="342900" y="0"/>
                </a:lnTo>
                <a:lnTo>
                  <a:pt x="1652154" y="0"/>
                </a:lnTo>
              </a:path>
            </a:pathLst>
          </a:custGeom>
          <a:noFill/>
          <a:ln w="12700" cap="flat">
            <a:solidFill>
              <a:srgbClr val="800000"/>
            </a:solidFill>
            <a:prstDash val="solid"/>
            <a:miter lim="800000"/>
            <a:headEnd/>
            <a:tailEnd type="oval" w="lg" len="lg"/>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solidFill>
                <a:schemeClr val="bg1"/>
              </a:solidFill>
              <a:latin typeface="Garamond"/>
              <a:cs typeface="Garamond"/>
            </a:endParaRPr>
          </a:p>
        </p:txBody>
      </p:sp>
      <p:sp>
        <p:nvSpPr>
          <p:cNvPr id="51" name="Freeform 50"/>
          <p:cNvSpPr/>
          <p:nvPr/>
        </p:nvSpPr>
        <p:spPr>
          <a:xfrm flipH="1">
            <a:off x="3264399" y="1998496"/>
            <a:ext cx="1029961" cy="505265"/>
          </a:xfrm>
          <a:custGeom>
            <a:avLst/>
            <a:gdLst>
              <a:gd name="connsiteX0" fmla="*/ 0 w 1652154"/>
              <a:gd name="connsiteY0" fmla="*/ 810491 h 810491"/>
              <a:gd name="connsiteX1" fmla="*/ 342900 w 1652154"/>
              <a:gd name="connsiteY1" fmla="*/ 0 h 810491"/>
              <a:gd name="connsiteX2" fmla="*/ 1652154 w 1652154"/>
              <a:gd name="connsiteY2" fmla="*/ 0 h 810491"/>
            </a:gdLst>
            <a:ahLst/>
            <a:cxnLst>
              <a:cxn ang="0">
                <a:pos x="connsiteX0" y="connsiteY0"/>
              </a:cxn>
              <a:cxn ang="0">
                <a:pos x="connsiteX1" y="connsiteY1"/>
              </a:cxn>
              <a:cxn ang="0">
                <a:pos x="connsiteX2" y="connsiteY2"/>
              </a:cxn>
            </a:cxnLst>
            <a:rect l="l" t="t" r="r" b="b"/>
            <a:pathLst>
              <a:path w="1652154" h="810491">
                <a:moveTo>
                  <a:pt x="0" y="810491"/>
                </a:moveTo>
                <a:lnTo>
                  <a:pt x="342900" y="0"/>
                </a:lnTo>
                <a:lnTo>
                  <a:pt x="1652154" y="0"/>
                </a:lnTo>
              </a:path>
            </a:pathLst>
          </a:custGeom>
          <a:noFill/>
          <a:ln w="12700" cap="flat">
            <a:solidFill>
              <a:srgbClr val="FF6600"/>
            </a:solidFill>
            <a:prstDash val="solid"/>
            <a:miter lim="800000"/>
            <a:headEnd/>
            <a:tailEnd type="oval" w="lg" len="lg"/>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solidFill>
                <a:srgbClr val="FF6600"/>
              </a:solidFill>
              <a:latin typeface="Garamond"/>
              <a:cs typeface="Garamond"/>
            </a:endParaRPr>
          </a:p>
        </p:txBody>
      </p:sp>
      <p:sp>
        <p:nvSpPr>
          <p:cNvPr id="53" name="Freeform 52"/>
          <p:cNvSpPr/>
          <p:nvPr/>
        </p:nvSpPr>
        <p:spPr>
          <a:xfrm flipH="1" flipV="1">
            <a:off x="3264399" y="3690589"/>
            <a:ext cx="1029961" cy="505265"/>
          </a:xfrm>
          <a:custGeom>
            <a:avLst/>
            <a:gdLst>
              <a:gd name="connsiteX0" fmla="*/ 0 w 1652154"/>
              <a:gd name="connsiteY0" fmla="*/ 810491 h 810491"/>
              <a:gd name="connsiteX1" fmla="*/ 342900 w 1652154"/>
              <a:gd name="connsiteY1" fmla="*/ 0 h 810491"/>
              <a:gd name="connsiteX2" fmla="*/ 1652154 w 1652154"/>
              <a:gd name="connsiteY2" fmla="*/ 0 h 810491"/>
            </a:gdLst>
            <a:ahLst/>
            <a:cxnLst>
              <a:cxn ang="0">
                <a:pos x="connsiteX0" y="connsiteY0"/>
              </a:cxn>
              <a:cxn ang="0">
                <a:pos x="connsiteX1" y="connsiteY1"/>
              </a:cxn>
              <a:cxn ang="0">
                <a:pos x="connsiteX2" y="connsiteY2"/>
              </a:cxn>
            </a:cxnLst>
            <a:rect l="l" t="t" r="r" b="b"/>
            <a:pathLst>
              <a:path w="1652154" h="810491">
                <a:moveTo>
                  <a:pt x="0" y="810491"/>
                </a:moveTo>
                <a:lnTo>
                  <a:pt x="342900" y="0"/>
                </a:lnTo>
                <a:lnTo>
                  <a:pt x="1652154" y="0"/>
                </a:lnTo>
              </a:path>
            </a:pathLst>
          </a:custGeom>
          <a:noFill/>
          <a:ln w="12700" cap="flat">
            <a:solidFill>
              <a:srgbClr val="993300"/>
            </a:solidFill>
            <a:prstDash val="solid"/>
            <a:miter lim="800000"/>
            <a:headEnd/>
            <a:tailEnd type="oval" w="lg" len="lg"/>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solidFill>
                <a:schemeClr val="bg1"/>
              </a:solidFill>
              <a:latin typeface="Garamond"/>
              <a:cs typeface="Garamond"/>
            </a:endParaRPr>
          </a:p>
        </p:txBody>
      </p:sp>
      <p:sp>
        <p:nvSpPr>
          <p:cNvPr id="54" name="Oval 53"/>
          <p:cNvSpPr/>
          <p:nvPr/>
        </p:nvSpPr>
        <p:spPr>
          <a:xfrm>
            <a:off x="3918452" y="2427664"/>
            <a:ext cx="1333852" cy="13338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dirty="0">
                <a:solidFill>
                  <a:schemeClr val="bg1"/>
                </a:solidFill>
                <a:latin typeface="Garamond"/>
                <a:cs typeface="Garamond"/>
              </a:rPr>
              <a:t>Types of Threats</a:t>
            </a:r>
          </a:p>
        </p:txBody>
      </p:sp>
      <p:sp>
        <p:nvSpPr>
          <p:cNvPr id="55" name="Text Placeholder 33"/>
          <p:cNvSpPr txBox="1">
            <a:spLocks/>
          </p:cNvSpPr>
          <p:nvPr/>
        </p:nvSpPr>
        <p:spPr>
          <a:xfrm>
            <a:off x="1706645" y="895350"/>
            <a:ext cx="5760959" cy="25783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US" sz="2000" dirty="0">
                <a:solidFill>
                  <a:srgbClr val="27C45F"/>
                </a:solidFill>
                <a:latin typeface="Garamond"/>
                <a:cs typeface="Garamond"/>
              </a:rPr>
              <a:t>Attacker attempts to gain privileges to access data</a:t>
            </a:r>
          </a:p>
        </p:txBody>
      </p:sp>
    </p:spTree>
    <p:extLst>
      <p:ext uri="{BB962C8B-B14F-4D97-AF65-F5344CB8AC3E}">
        <p14:creationId xmlns:p14="http://schemas.microsoft.com/office/powerpoint/2010/main" val="120189263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par>
                          <p:cTn id="12" fill="hold">
                            <p:stCondLst>
                              <p:cond delay="500"/>
                            </p:stCondLst>
                            <p:childTnLst>
                              <p:par>
                                <p:cTn id="13" presetID="12" presetClass="entr" presetSubtype="4"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p:tgtEl>
                                          <p:spTgt spid="55"/>
                                        </p:tgtEl>
                                        <p:attrNameLst>
                                          <p:attrName>ppt_y</p:attrName>
                                        </p:attrNameLst>
                                      </p:cBhvr>
                                      <p:tavLst>
                                        <p:tav tm="0">
                                          <p:val>
                                            <p:strVal val="#ppt_y+#ppt_h*1.125000"/>
                                          </p:val>
                                        </p:tav>
                                        <p:tav tm="100000">
                                          <p:val>
                                            <p:strVal val="#ppt_y"/>
                                          </p:val>
                                        </p:tav>
                                      </p:tavLst>
                                    </p:anim>
                                    <p:animEffect transition="in" filter="wipe(up)">
                                      <p:cBhvr>
                                        <p:cTn id="1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148" b="1148"/>
          <a:stretch>
            <a:fillRect/>
          </a:stretch>
        </p:blipFill>
        <p:spPr/>
      </p:pic>
      <p:sp>
        <p:nvSpPr>
          <p:cNvPr id="15" name="Rectangle 14"/>
          <p:cNvSpPr/>
          <p:nvPr/>
        </p:nvSpPr>
        <p:spPr>
          <a:xfrm>
            <a:off x="0" y="0"/>
            <a:ext cx="9144000" cy="5143500"/>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Garamond"/>
              <a:cs typeface="Garamond"/>
            </a:endParaRPr>
          </a:p>
        </p:txBody>
      </p:sp>
      <p:sp>
        <p:nvSpPr>
          <p:cNvPr id="11" name="Text Placeholder 33"/>
          <p:cNvSpPr txBox="1">
            <a:spLocks/>
          </p:cNvSpPr>
          <p:nvPr/>
        </p:nvSpPr>
        <p:spPr>
          <a:xfrm>
            <a:off x="1706645" y="180312"/>
            <a:ext cx="5760959" cy="25783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AU" sz="3200" b="1" dirty="0">
                <a:solidFill>
                  <a:schemeClr val="accent1"/>
                </a:solidFill>
                <a:latin typeface="Garamond"/>
                <a:cs typeface="Garamond"/>
              </a:rPr>
              <a:t>Security Objectives</a:t>
            </a:r>
          </a:p>
        </p:txBody>
      </p:sp>
      <p:cxnSp>
        <p:nvCxnSpPr>
          <p:cNvPr id="12" name="Straight Connector 11"/>
          <p:cNvCxnSpPr/>
          <p:nvPr/>
        </p:nvCxnSpPr>
        <p:spPr>
          <a:xfrm>
            <a:off x="4381500" y="742950"/>
            <a:ext cx="381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grpSp>
        <p:nvGrpSpPr>
          <p:cNvPr id="17" name="Group 16"/>
          <p:cNvGrpSpPr/>
          <p:nvPr/>
        </p:nvGrpSpPr>
        <p:grpSpPr>
          <a:xfrm>
            <a:off x="2859880" y="1780449"/>
            <a:ext cx="1942953" cy="1781131"/>
            <a:chOff x="3701143" y="2133600"/>
            <a:chExt cx="2950028" cy="2917371"/>
          </a:xfrm>
          <a:solidFill>
            <a:srgbClr val="FFFF66"/>
          </a:solidFill>
        </p:grpSpPr>
        <p:sp>
          <p:nvSpPr>
            <p:cNvPr id="46" name="Donut 45"/>
            <p:cNvSpPr/>
            <p:nvPr/>
          </p:nvSpPr>
          <p:spPr>
            <a:xfrm>
              <a:off x="3701143" y="2133600"/>
              <a:ext cx="2950028" cy="2917371"/>
            </a:xfrm>
            <a:prstGeom prst="donut">
              <a:avLst>
                <a:gd name="adj" fmla="val 5779"/>
              </a:avLst>
            </a:prstGeom>
            <a:solidFill>
              <a:srgbClr val="330033">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prstClr val="black"/>
                </a:solidFill>
                <a:latin typeface="Garamond"/>
                <a:cs typeface="Garamond"/>
              </a:endParaRPr>
            </a:p>
          </p:txBody>
        </p:sp>
        <p:sp>
          <p:nvSpPr>
            <p:cNvPr id="49" name="Donut 48"/>
            <p:cNvSpPr/>
            <p:nvPr/>
          </p:nvSpPr>
          <p:spPr>
            <a:xfrm>
              <a:off x="4147457" y="2569029"/>
              <a:ext cx="2057400" cy="2046512"/>
            </a:xfrm>
            <a:prstGeom prst="donut">
              <a:avLst>
                <a:gd name="adj" fmla="val 8970"/>
              </a:avLst>
            </a:prstGeom>
            <a:solidFill>
              <a:srgbClr val="330033">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prstClr val="black"/>
                </a:solidFill>
                <a:latin typeface="Garamond"/>
                <a:cs typeface="Garamond"/>
              </a:endParaRPr>
            </a:p>
          </p:txBody>
        </p:sp>
        <p:sp>
          <p:nvSpPr>
            <p:cNvPr id="52" name="Donut 51"/>
            <p:cNvSpPr/>
            <p:nvPr/>
          </p:nvSpPr>
          <p:spPr>
            <a:xfrm>
              <a:off x="4604657" y="3004457"/>
              <a:ext cx="1143000" cy="1175656"/>
            </a:xfrm>
            <a:prstGeom prst="donut">
              <a:avLst>
                <a:gd name="adj" fmla="val 30541"/>
              </a:avLst>
            </a:prstGeom>
            <a:solidFill>
              <a:srgbClr val="330033">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prstClr val="black"/>
                </a:solidFill>
                <a:latin typeface="Garamond"/>
                <a:cs typeface="Garamond"/>
              </a:endParaRPr>
            </a:p>
          </p:txBody>
        </p:sp>
      </p:grpSp>
      <p:sp>
        <p:nvSpPr>
          <p:cNvPr id="18" name="Freeform 17"/>
          <p:cNvSpPr/>
          <p:nvPr/>
        </p:nvSpPr>
        <p:spPr>
          <a:xfrm rot="2602239">
            <a:off x="2459172" y="1537861"/>
            <a:ext cx="997109" cy="711140"/>
          </a:xfrm>
          <a:custGeom>
            <a:avLst/>
            <a:gdLst>
              <a:gd name="connsiteX0" fmla="*/ 241207 w 2670644"/>
              <a:gd name="connsiteY0" fmla="*/ 830888 h 1947926"/>
              <a:gd name="connsiteX1" fmla="*/ 112298 w 2670644"/>
              <a:gd name="connsiteY1" fmla="*/ 956074 h 1947926"/>
              <a:gd name="connsiteX2" fmla="*/ 241207 w 2670644"/>
              <a:gd name="connsiteY2" fmla="*/ 1081260 h 1947926"/>
              <a:gd name="connsiteX3" fmla="*/ 370116 w 2670644"/>
              <a:gd name="connsiteY3" fmla="*/ 956074 h 1947926"/>
              <a:gd name="connsiteX4" fmla="*/ 241207 w 2670644"/>
              <a:gd name="connsiteY4" fmla="*/ 830888 h 1947926"/>
              <a:gd name="connsiteX5" fmla="*/ 1756115 w 2670644"/>
              <a:gd name="connsiteY5" fmla="*/ 112 h 1947926"/>
              <a:gd name="connsiteX6" fmla="*/ 1915583 w 2670644"/>
              <a:gd name="connsiteY6" fmla="*/ 72096 h 1947926"/>
              <a:gd name="connsiteX7" fmla="*/ 2608671 w 2670644"/>
              <a:gd name="connsiteY7" fmla="*/ 810015 h 1947926"/>
              <a:gd name="connsiteX8" fmla="*/ 2611626 w 2670644"/>
              <a:gd name="connsiteY8" fmla="*/ 814783 h 1947926"/>
              <a:gd name="connsiteX9" fmla="*/ 2614799 w 2670644"/>
              <a:gd name="connsiteY9" fmla="*/ 817666 h 1947926"/>
              <a:gd name="connsiteX10" fmla="*/ 2649036 w 2670644"/>
              <a:gd name="connsiteY10" fmla="*/ 874096 h 1947926"/>
              <a:gd name="connsiteX11" fmla="*/ 2649348 w 2670644"/>
              <a:gd name="connsiteY11" fmla="*/ 875644 h 1947926"/>
              <a:gd name="connsiteX12" fmla="*/ 2656495 w 2670644"/>
              <a:gd name="connsiteY12" fmla="*/ 887173 h 1947926"/>
              <a:gd name="connsiteX13" fmla="*/ 2670532 w 2670644"/>
              <a:gd name="connsiteY13" fmla="*/ 973677 h 1947926"/>
              <a:gd name="connsiteX14" fmla="*/ 2670466 w 2670644"/>
              <a:gd name="connsiteY14" fmla="*/ 973965 h 1947926"/>
              <a:gd name="connsiteX15" fmla="*/ 2670531 w 2670644"/>
              <a:gd name="connsiteY15" fmla="*/ 974249 h 1947926"/>
              <a:gd name="connsiteX16" fmla="*/ 2608670 w 2670644"/>
              <a:gd name="connsiteY16" fmla="*/ 1137910 h 1947926"/>
              <a:gd name="connsiteX17" fmla="*/ 1915582 w 2670644"/>
              <a:gd name="connsiteY17" fmla="*/ 1875830 h 1947926"/>
              <a:gd name="connsiteX18" fmla="*/ 1592452 w 2670644"/>
              <a:gd name="connsiteY18" fmla="*/ 1885953 h 1947926"/>
              <a:gd name="connsiteX19" fmla="*/ 1582328 w 2670644"/>
              <a:gd name="connsiteY19" fmla="*/ 1562822 h 1947926"/>
              <a:gd name="connsiteX20" fmla="*/ 1930925 w 2670644"/>
              <a:gd name="connsiteY20" fmla="*/ 1191677 h 1947926"/>
              <a:gd name="connsiteX21" fmla="*/ 228600 w 2670644"/>
              <a:gd name="connsiteY21" fmla="*/ 1191677 h 1947926"/>
              <a:gd name="connsiteX22" fmla="*/ 0 w 2670644"/>
              <a:gd name="connsiteY22" fmla="*/ 963078 h 1947926"/>
              <a:gd name="connsiteX23" fmla="*/ 228600 w 2670644"/>
              <a:gd name="connsiteY23" fmla="*/ 734477 h 1947926"/>
              <a:gd name="connsiteX24" fmla="*/ 1910478 w 2670644"/>
              <a:gd name="connsiteY24" fmla="*/ 734477 h 1947926"/>
              <a:gd name="connsiteX25" fmla="*/ 1582330 w 2670644"/>
              <a:gd name="connsiteY25" fmla="*/ 385103 h 1947926"/>
              <a:gd name="connsiteX26" fmla="*/ 1592453 w 2670644"/>
              <a:gd name="connsiteY26" fmla="*/ 61972 h 1947926"/>
              <a:gd name="connsiteX27" fmla="*/ 1756115 w 2670644"/>
              <a:gd name="connsiteY27" fmla="*/ 112 h 1947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70644" h="1947926">
                <a:moveTo>
                  <a:pt x="241207" y="830888"/>
                </a:moveTo>
                <a:cubicBezTo>
                  <a:pt x="170013" y="830888"/>
                  <a:pt x="112298" y="886936"/>
                  <a:pt x="112298" y="956074"/>
                </a:cubicBezTo>
                <a:cubicBezTo>
                  <a:pt x="112298" y="1025212"/>
                  <a:pt x="170013" y="1081260"/>
                  <a:pt x="241207" y="1081260"/>
                </a:cubicBezTo>
                <a:cubicBezTo>
                  <a:pt x="312401" y="1081260"/>
                  <a:pt x="370116" y="1025212"/>
                  <a:pt x="370116" y="956074"/>
                </a:cubicBezTo>
                <a:cubicBezTo>
                  <a:pt x="370116" y="886936"/>
                  <a:pt x="312401" y="830888"/>
                  <a:pt x="241207" y="830888"/>
                </a:cubicBezTo>
                <a:close/>
                <a:moveTo>
                  <a:pt x="1756115" y="112"/>
                </a:moveTo>
                <a:cubicBezTo>
                  <a:pt x="1814589" y="1943"/>
                  <a:pt x="1872366" y="26083"/>
                  <a:pt x="1915583" y="72096"/>
                </a:cubicBezTo>
                <a:lnTo>
                  <a:pt x="2608671" y="810015"/>
                </a:lnTo>
                <a:lnTo>
                  <a:pt x="2611626" y="814783"/>
                </a:lnTo>
                <a:lnTo>
                  <a:pt x="2614799" y="817666"/>
                </a:lnTo>
                <a:cubicBezTo>
                  <a:pt x="2628776" y="834602"/>
                  <a:pt x="2640360" y="853584"/>
                  <a:pt x="2649036" y="874096"/>
                </a:cubicBezTo>
                <a:lnTo>
                  <a:pt x="2649348" y="875644"/>
                </a:lnTo>
                <a:lnTo>
                  <a:pt x="2656495" y="887173"/>
                </a:lnTo>
                <a:cubicBezTo>
                  <a:pt x="2666787" y="915027"/>
                  <a:pt x="2671447" y="944439"/>
                  <a:pt x="2670532" y="973677"/>
                </a:cubicBezTo>
                <a:lnTo>
                  <a:pt x="2670466" y="973965"/>
                </a:lnTo>
                <a:lnTo>
                  <a:pt x="2670531" y="974249"/>
                </a:lnTo>
                <a:cubicBezTo>
                  <a:pt x="2672363" y="1032724"/>
                  <a:pt x="2651887" y="1091898"/>
                  <a:pt x="2608670" y="1137910"/>
                </a:cubicBezTo>
                <a:lnTo>
                  <a:pt x="1915582" y="1875830"/>
                </a:lnTo>
                <a:cubicBezTo>
                  <a:pt x="1829148" y="1967855"/>
                  <a:pt x="1684477" y="1972387"/>
                  <a:pt x="1592452" y="1885953"/>
                </a:cubicBezTo>
                <a:cubicBezTo>
                  <a:pt x="1500426" y="1799519"/>
                  <a:pt x="1495894" y="1654848"/>
                  <a:pt x="1582328" y="1562822"/>
                </a:cubicBezTo>
                <a:lnTo>
                  <a:pt x="1930925" y="1191677"/>
                </a:lnTo>
                <a:lnTo>
                  <a:pt x="228600" y="1191677"/>
                </a:lnTo>
                <a:cubicBezTo>
                  <a:pt x="102349" y="1191677"/>
                  <a:pt x="0" y="1089329"/>
                  <a:pt x="0" y="963078"/>
                </a:cubicBezTo>
                <a:cubicBezTo>
                  <a:pt x="0" y="836825"/>
                  <a:pt x="102349" y="734477"/>
                  <a:pt x="228600" y="734477"/>
                </a:cubicBezTo>
                <a:lnTo>
                  <a:pt x="1910478" y="734477"/>
                </a:lnTo>
                <a:lnTo>
                  <a:pt x="1582330" y="385103"/>
                </a:lnTo>
                <a:cubicBezTo>
                  <a:pt x="1495895" y="293078"/>
                  <a:pt x="1500428" y="148406"/>
                  <a:pt x="1592453" y="61972"/>
                </a:cubicBezTo>
                <a:cubicBezTo>
                  <a:pt x="1638465" y="18755"/>
                  <a:pt x="1697639" y="-1720"/>
                  <a:pt x="1756115" y="112"/>
                </a:cubicBezTo>
                <a:close/>
              </a:path>
            </a:pathLst>
          </a:cu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prstClr val="white"/>
              </a:solidFill>
              <a:latin typeface="Garamond"/>
              <a:cs typeface="Garamond"/>
            </a:endParaRPr>
          </a:p>
        </p:txBody>
      </p:sp>
      <p:sp>
        <p:nvSpPr>
          <p:cNvPr id="19" name="Freeform 18"/>
          <p:cNvSpPr/>
          <p:nvPr/>
        </p:nvSpPr>
        <p:spPr>
          <a:xfrm>
            <a:off x="2138510" y="2318776"/>
            <a:ext cx="997109" cy="711140"/>
          </a:xfrm>
          <a:custGeom>
            <a:avLst/>
            <a:gdLst>
              <a:gd name="connsiteX0" fmla="*/ 241207 w 2670644"/>
              <a:gd name="connsiteY0" fmla="*/ 830888 h 1947926"/>
              <a:gd name="connsiteX1" fmla="*/ 112298 w 2670644"/>
              <a:gd name="connsiteY1" fmla="*/ 956074 h 1947926"/>
              <a:gd name="connsiteX2" fmla="*/ 241207 w 2670644"/>
              <a:gd name="connsiteY2" fmla="*/ 1081260 h 1947926"/>
              <a:gd name="connsiteX3" fmla="*/ 370116 w 2670644"/>
              <a:gd name="connsiteY3" fmla="*/ 956074 h 1947926"/>
              <a:gd name="connsiteX4" fmla="*/ 241207 w 2670644"/>
              <a:gd name="connsiteY4" fmla="*/ 830888 h 1947926"/>
              <a:gd name="connsiteX5" fmla="*/ 1756115 w 2670644"/>
              <a:gd name="connsiteY5" fmla="*/ 112 h 1947926"/>
              <a:gd name="connsiteX6" fmla="*/ 1915583 w 2670644"/>
              <a:gd name="connsiteY6" fmla="*/ 72096 h 1947926"/>
              <a:gd name="connsiteX7" fmla="*/ 2608671 w 2670644"/>
              <a:gd name="connsiteY7" fmla="*/ 810015 h 1947926"/>
              <a:gd name="connsiteX8" fmla="*/ 2611626 w 2670644"/>
              <a:gd name="connsiteY8" fmla="*/ 814783 h 1947926"/>
              <a:gd name="connsiteX9" fmla="*/ 2614799 w 2670644"/>
              <a:gd name="connsiteY9" fmla="*/ 817666 h 1947926"/>
              <a:gd name="connsiteX10" fmla="*/ 2649036 w 2670644"/>
              <a:gd name="connsiteY10" fmla="*/ 874096 h 1947926"/>
              <a:gd name="connsiteX11" fmla="*/ 2649348 w 2670644"/>
              <a:gd name="connsiteY11" fmla="*/ 875644 h 1947926"/>
              <a:gd name="connsiteX12" fmla="*/ 2656495 w 2670644"/>
              <a:gd name="connsiteY12" fmla="*/ 887173 h 1947926"/>
              <a:gd name="connsiteX13" fmla="*/ 2670532 w 2670644"/>
              <a:gd name="connsiteY13" fmla="*/ 973677 h 1947926"/>
              <a:gd name="connsiteX14" fmla="*/ 2670466 w 2670644"/>
              <a:gd name="connsiteY14" fmla="*/ 973965 h 1947926"/>
              <a:gd name="connsiteX15" fmla="*/ 2670531 w 2670644"/>
              <a:gd name="connsiteY15" fmla="*/ 974249 h 1947926"/>
              <a:gd name="connsiteX16" fmla="*/ 2608670 w 2670644"/>
              <a:gd name="connsiteY16" fmla="*/ 1137910 h 1947926"/>
              <a:gd name="connsiteX17" fmla="*/ 1915582 w 2670644"/>
              <a:gd name="connsiteY17" fmla="*/ 1875830 h 1947926"/>
              <a:gd name="connsiteX18" fmla="*/ 1592452 w 2670644"/>
              <a:gd name="connsiteY18" fmla="*/ 1885953 h 1947926"/>
              <a:gd name="connsiteX19" fmla="*/ 1582328 w 2670644"/>
              <a:gd name="connsiteY19" fmla="*/ 1562822 h 1947926"/>
              <a:gd name="connsiteX20" fmla="*/ 1930925 w 2670644"/>
              <a:gd name="connsiteY20" fmla="*/ 1191677 h 1947926"/>
              <a:gd name="connsiteX21" fmla="*/ 228600 w 2670644"/>
              <a:gd name="connsiteY21" fmla="*/ 1191677 h 1947926"/>
              <a:gd name="connsiteX22" fmla="*/ 0 w 2670644"/>
              <a:gd name="connsiteY22" fmla="*/ 963078 h 1947926"/>
              <a:gd name="connsiteX23" fmla="*/ 228600 w 2670644"/>
              <a:gd name="connsiteY23" fmla="*/ 734477 h 1947926"/>
              <a:gd name="connsiteX24" fmla="*/ 1910478 w 2670644"/>
              <a:gd name="connsiteY24" fmla="*/ 734477 h 1947926"/>
              <a:gd name="connsiteX25" fmla="*/ 1582330 w 2670644"/>
              <a:gd name="connsiteY25" fmla="*/ 385103 h 1947926"/>
              <a:gd name="connsiteX26" fmla="*/ 1592453 w 2670644"/>
              <a:gd name="connsiteY26" fmla="*/ 61972 h 1947926"/>
              <a:gd name="connsiteX27" fmla="*/ 1756115 w 2670644"/>
              <a:gd name="connsiteY27" fmla="*/ 112 h 1947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70644" h="1947926">
                <a:moveTo>
                  <a:pt x="241207" y="830888"/>
                </a:moveTo>
                <a:cubicBezTo>
                  <a:pt x="170013" y="830888"/>
                  <a:pt x="112298" y="886936"/>
                  <a:pt x="112298" y="956074"/>
                </a:cubicBezTo>
                <a:cubicBezTo>
                  <a:pt x="112298" y="1025212"/>
                  <a:pt x="170013" y="1081260"/>
                  <a:pt x="241207" y="1081260"/>
                </a:cubicBezTo>
                <a:cubicBezTo>
                  <a:pt x="312401" y="1081260"/>
                  <a:pt x="370116" y="1025212"/>
                  <a:pt x="370116" y="956074"/>
                </a:cubicBezTo>
                <a:cubicBezTo>
                  <a:pt x="370116" y="886936"/>
                  <a:pt x="312401" y="830888"/>
                  <a:pt x="241207" y="830888"/>
                </a:cubicBezTo>
                <a:close/>
                <a:moveTo>
                  <a:pt x="1756115" y="112"/>
                </a:moveTo>
                <a:cubicBezTo>
                  <a:pt x="1814589" y="1943"/>
                  <a:pt x="1872366" y="26083"/>
                  <a:pt x="1915583" y="72096"/>
                </a:cubicBezTo>
                <a:lnTo>
                  <a:pt x="2608671" y="810015"/>
                </a:lnTo>
                <a:lnTo>
                  <a:pt x="2611626" y="814783"/>
                </a:lnTo>
                <a:lnTo>
                  <a:pt x="2614799" y="817666"/>
                </a:lnTo>
                <a:cubicBezTo>
                  <a:pt x="2628776" y="834602"/>
                  <a:pt x="2640360" y="853584"/>
                  <a:pt x="2649036" y="874096"/>
                </a:cubicBezTo>
                <a:lnTo>
                  <a:pt x="2649348" y="875644"/>
                </a:lnTo>
                <a:lnTo>
                  <a:pt x="2656495" y="887173"/>
                </a:lnTo>
                <a:cubicBezTo>
                  <a:pt x="2666787" y="915027"/>
                  <a:pt x="2671447" y="944439"/>
                  <a:pt x="2670532" y="973677"/>
                </a:cubicBezTo>
                <a:lnTo>
                  <a:pt x="2670466" y="973965"/>
                </a:lnTo>
                <a:lnTo>
                  <a:pt x="2670531" y="974249"/>
                </a:lnTo>
                <a:cubicBezTo>
                  <a:pt x="2672363" y="1032724"/>
                  <a:pt x="2651887" y="1091898"/>
                  <a:pt x="2608670" y="1137910"/>
                </a:cubicBezTo>
                <a:lnTo>
                  <a:pt x="1915582" y="1875830"/>
                </a:lnTo>
                <a:cubicBezTo>
                  <a:pt x="1829148" y="1967855"/>
                  <a:pt x="1684477" y="1972387"/>
                  <a:pt x="1592452" y="1885953"/>
                </a:cubicBezTo>
                <a:cubicBezTo>
                  <a:pt x="1500426" y="1799519"/>
                  <a:pt x="1495894" y="1654848"/>
                  <a:pt x="1582328" y="1562822"/>
                </a:cubicBezTo>
                <a:lnTo>
                  <a:pt x="1930925" y="1191677"/>
                </a:lnTo>
                <a:lnTo>
                  <a:pt x="228600" y="1191677"/>
                </a:lnTo>
                <a:cubicBezTo>
                  <a:pt x="102349" y="1191677"/>
                  <a:pt x="0" y="1089329"/>
                  <a:pt x="0" y="963078"/>
                </a:cubicBezTo>
                <a:cubicBezTo>
                  <a:pt x="0" y="836825"/>
                  <a:pt x="102349" y="734477"/>
                  <a:pt x="228600" y="734477"/>
                </a:cubicBezTo>
                <a:lnTo>
                  <a:pt x="1910478" y="734477"/>
                </a:lnTo>
                <a:lnTo>
                  <a:pt x="1582330" y="385103"/>
                </a:lnTo>
                <a:cubicBezTo>
                  <a:pt x="1495895" y="293078"/>
                  <a:pt x="1500428" y="148406"/>
                  <a:pt x="1592453" y="61972"/>
                </a:cubicBezTo>
                <a:cubicBezTo>
                  <a:pt x="1638465" y="18755"/>
                  <a:pt x="1697639" y="-1720"/>
                  <a:pt x="1756115" y="112"/>
                </a:cubicBezTo>
                <a:close/>
              </a:path>
            </a:pathLst>
          </a:custGeom>
          <a:solidFill>
            <a:srgbClr val="1AA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prstClr val="white"/>
              </a:solidFill>
              <a:latin typeface="Garamond"/>
              <a:cs typeface="Garamond"/>
            </a:endParaRPr>
          </a:p>
        </p:txBody>
      </p:sp>
      <p:sp>
        <p:nvSpPr>
          <p:cNvPr id="20" name="Freeform 19"/>
          <p:cNvSpPr/>
          <p:nvPr/>
        </p:nvSpPr>
        <p:spPr>
          <a:xfrm rot="18802239">
            <a:off x="2512426" y="3087010"/>
            <a:ext cx="948170" cy="747844"/>
          </a:xfrm>
          <a:custGeom>
            <a:avLst/>
            <a:gdLst>
              <a:gd name="connsiteX0" fmla="*/ 241207 w 2670644"/>
              <a:gd name="connsiteY0" fmla="*/ 830888 h 1947926"/>
              <a:gd name="connsiteX1" fmla="*/ 112298 w 2670644"/>
              <a:gd name="connsiteY1" fmla="*/ 956074 h 1947926"/>
              <a:gd name="connsiteX2" fmla="*/ 241207 w 2670644"/>
              <a:gd name="connsiteY2" fmla="*/ 1081260 h 1947926"/>
              <a:gd name="connsiteX3" fmla="*/ 370116 w 2670644"/>
              <a:gd name="connsiteY3" fmla="*/ 956074 h 1947926"/>
              <a:gd name="connsiteX4" fmla="*/ 241207 w 2670644"/>
              <a:gd name="connsiteY4" fmla="*/ 830888 h 1947926"/>
              <a:gd name="connsiteX5" fmla="*/ 1756115 w 2670644"/>
              <a:gd name="connsiteY5" fmla="*/ 112 h 1947926"/>
              <a:gd name="connsiteX6" fmla="*/ 1915583 w 2670644"/>
              <a:gd name="connsiteY6" fmla="*/ 72096 h 1947926"/>
              <a:gd name="connsiteX7" fmla="*/ 2608671 w 2670644"/>
              <a:gd name="connsiteY7" fmla="*/ 810015 h 1947926"/>
              <a:gd name="connsiteX8" fmla="*/ 2611626 w 2670644"/>
              <a:gd name="connsiteY8" fmla="*/ 814783 h 1947926"/>
              <a:gd name="connsiteX9" fmla="*/ 2614799 w 2670644"/>
              <a:gd name="connsiteY9" fmla="*/ 817666 h 1947926"/>
              <a:gd name="connsiteX10" fmla="*/ 2649036 w 2670644"/>
              <a:gd name="connsiteY10" fmla="*/ 874096 h 1947926"/>
              <a:gd name="connsiteX11" fmla="*/ 2649348 w 2670644"/>
              <a:gd name="connsiteY11" fmla="*/ 875644 h 1947926"/>
              <a:gd name="connsiteX12" fmla="*/ 2656495 w 2670644"/>
              <a:gd name="connsiteY12" fmla="*/ 887173 h 1947926"/>
              <a:gd name="connsiteX13" fmla="*/ 2670532 w 2670644"/>
              <a:gd name="connsiteY13" fmla="*/ 973677 h 1947926"/>
              <a:gd name="connsiteX14" fmla="*/ 2670466 w 2670644"/>
              <a:gd name="connsiteY14" fmla="*/ 973965 h 1947926"/>
              <a:gd name="connsiteX15" fmla="*/ 2670531 w 2670644"/>
              <a:gd name="connsiteY15" fmla="*/ 974249 h 1947926"/>
              <a:gd name="connsiteX16" fmla="*/ 2608670 w 2670644"/>
              <a:gd name="connsiteY16" fmla="*/ 1137910 h 1947926"/>
              <a:gd name="connsiteX17" fmla="*/ 1915582 w 2670644"/>
              <a:gd name="connsiteY17" fmla="*/ 1875830 h 1947926"/>
              <a:gd name="connsiteX18" fmla="*/ 1592452 w 2670644"/>
              <a:gd name="connsiteY18" fmla="*/ 1885953 h 1947926"/>
              <a:gd name="connsiteX19" fmla="*/ 1582328 w 2670644"/>
              <a:gd name="connsiteY19" fmla="*/ 1562822 h 1947926"/>
              <a:gd name="connsiteX20" fmla="*/ 1930925 w 2670644"/>
              <a:gd name="connsiteY20" fmla="*/ 1191677 h 1947926"/>
              <a:gd name="connsiteX21" fmla="*/ 228600 w 2670644"/>
              <a:gd name="connsiteY21" fmla="*/ 1191677 h 1947926"/>
              <a:gd name="connsiteX22" fmla="*/ 0 w 2670644"/>
              <a:gd name="connsiteY22" fmla="*/ 963078 h 1947926"/>
              <a:gd name="connsiteX23" fmla="*/ 228600 w 2670644"/>
              <a:gd name="connsiteY23" fmla="*/ 734477 h 1947926"/>
              <a:gd name="connsiteX24" fmla="*/ 1910478 w 2670644"/>
              <a:gd name="connsiteY24" fmla="*/ 734477 h 1947926"/>
              <a:gd name="connsiteX25" fmla="*/ 1582330 w 2670644"/>
              <a:gd name="connsiteY25" fmla="*/ 385103 h 1947926"/>
              <a:gd name="connsiteX26" fmla="*/ 1592453 w 2670644"/>
              <a:gd name="connsiteY26" fmla="*/ 61972 h 1947926"/>
              <a:gd name="connsiteX27" fmla="*/ 1756115 w 2670644"/>
              <a:gd name="connsiteY27" fmla="*/ 112 h 1947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70644" h="1947926">
                <a:moveTo>
                  <a:pt x="241207" y="830888"/>
                </a:moveTo>
                <a:cubicBezTo>
                  <a:pt x="170013" y="830888"/>
                  <a:pt x="112298" y="886936"/>
                  <a:pt x="112298" y="956074"/>
                </a:cubicBezTo>
                <a:cubicBezTo>
                  <a:pt x="112298" y="1025212"/>
                  <a:pt x="170013" y="1081260"/>
                  <a:pt x="241207" y="1081260"/>
                </a:cubicBezTo>
                <a:cubicBezTo>
                  <a:pt x="312401" y="1081260"/>
                  <a:pt x="370116" y="1025212"/>
                  <a:pt x="370116" y="956074"/>
                </a:cubicBezTo>
                <a:cubicBezTo>
                  <a:pt x="370116" y="886936"/>
                  <a:pt x="312401" y="830888"/>
                  <a:pt x="241207" y="830888"/>
                </a:cubicBezTo>
                <a:close/>
                <a:moveTo>
                  <a:pt x="1756115" y="112"/>
                </a:moveTo>
                <a:cubicBezTo>
                  <a:pt x="1814589" y="1943"/>
                  <a:pt x="1872366" y="26083"/>
                  <a:pt x="1915583" y="72096"/>
                </a:cubicBezTo>
                <a:lnTo>
                  <a:pt x="2608671" y="810015"/>
                </a:lnTo>
                <a:lnTo>
                  <a:pt x="2611626" y="814783"/>
                </a:lnTo>
                <a:lnTo>
                  <a:pt x="2614799" y="817666"/>
                </a:lnTo>
                <a:cubicBezTo>
                  <a:pt x="2628776" y="834602"/>
                  <a:pt x="2640360" y="853584"/>
                  <a:pt x="2649036" y="874096"/>
                </a:cubicBezTo>
                <a:lnTo>
                  <a:pt x="2649348" y="875644"/>
                </a:lnTo>
                <a:lnTo>
                  <a:pt x="2656495" y="887173"/>
                </a:lnTo>
                <a:cubicBezTo>
                  <a:pt x="2666787" y="915027"/>
                  <a:pt x="2671447" y="944439"/>
                  <a:pt x="2670532" y="973677"/>
                </a:cubicBezTo>
                <a:lnTo>
                  <a:pt x="2670466" y="973965"/>
                </a:lnTo>
                <a:lnTo>
                  <a:pt x="2670531" y="974249"/>
                </a:lnTo>
                <a:cubicBezTo>
                  <a:pt x="2672363" y="1032724"/>
                  <a:pt x="2651887" y="1091898"/>
                  <a:pt x="2608670" y="1137910"/>
                </a:cubicBezTo>
                <a:lnTo>
                  <a:pt x="1915582" y="1875830"/>
                </a:lnTo>
                <a:cubicBezTo>
                  <a:pt x="1829148" y="1967855"/>
                  <a:pt x="1684477" y="1972387"/>
                  <a:pt x="1592452" y="1885953"/>
                </a:cubicBezTo>
                <a:cubicBezTo>
                  <a:pt x="1500426" y="1799519"/>
                  <a:pt x="1495894" y="1654848"/>
                  <a:pt x="1582328" y="1562822"/>
                </a:cubicBezTo>
                <a:lnTo>
                  <a:pt x="1930925" y="1191677"/>
                </a:lnTo>
                <a:lnTo>
                  <a:pt x="228600" y="1191677"/>
                </a:lnTo>
                <a:cubicBezTo>
                  <a:pt x="102349" y="1191677"/>
                  <a:pt x="0" y="1089329"/>
                  <a:pt x="0" y="963078"/>
                </a:cubicBezTo>
                <a:cubicBezTo>
                  <a:pt x="0" y="836825"/>
                  <a:pt x="102349" y="734477"/>
                  <a:pt x="228600" y="734477"/>
                </a:cubicBezTo>
                <a:lnTo>
                  <a:pt x="1910478" y="734477"/>
                </a:lnTo>
                <a:lnTo>
                  <a:pt x="1582330" y="385103"/>
                </a:lnTo>
                <a:cubicBezTo>
                  <a:pt x="1495895" y="293078"/>
                  <a:pt x="1500428" y="148406"/>
                  <a:pt x="1592453" y="61972"/>
                </a:cubicBezTo>
                <a:cubicBezTo>
                  <a:pt x="1638465" y="18755"/>
                  <a:pt x="1697639" y="-1720"/>
                  <a:pt x="1756115" y="112"/>
                </a:cubicBezTo>
                <a:close/>
              </a:path>
            </a:pathLst>
          </a:custGeom>
          <a:solidFill>
            <a:srgbClr val="4DE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prstClr val="white"/>
              </a:solidFill>
              <a:latin typeface="Garamond"/>
              <a:cs typeface="Garamond"/>
            </a:endParaRPr>
          </a:p>
        </p:txBody>
      </p:sp>
      <p:sp>
        <p:nvSpPr>
          <p:cNvPr id="21" name="Freeform 20"/>
          <p:cNvSpPr/>
          <p:nvPr/>
        </p:nvSpPr>
        <p:spPr>
          <a:xfrm rot="5400000" flipH="1" flipV="1">
            <a:off x="3359750" y="3406020"/>
            <a:ext cx="948170" cy="747844"/>
          </a:xfrm>
          <a:custGeom>
            <a:avLst/>
            <a:gdLst>
              <a:gd name="connsiteX0" fmla="*/ 241207 w 2670644"/>
              <a:gd name="connsiteY0" fmla="*/ 830888 h 1947926"/>
              <a:gd name="connsiteX1" fmla="*/ 112298 w 2670644"/>
              <a:gd name="connsiteY1" fmla="*/ 956074 h 1947926"/>
              <a:gd name="connsiteX2" fmla="*/ 241207 w 2670644"/>
              <a:gd name="connsiteY2" fmla="*/ 1081260 h 1947926"/>
              <a:gd name="connsiteX3" fmla="*/ 370116 w 2670644"/>
              <a:gd name="connsiteY3" fmla="*/ 956074 h 1947926"/>
              <a:gd name="connsiteX4" fmla="*/ 241207 w 2670644"/>
              <a:gd name="connsiteY4" fmla="*/ 830888 h 1947926"/>
              <a:gd name="connsiteX5" fmla="*/ 1756115 w 2670644"/>
              <a:gd name="connsiteY5" fmla="*/ 112 h 1947926"/>
              <a:gd name="connsiteX6" fmla="*/ 1915583 w 2670644"/>
              <a:gd name="connsiteY6" fmla="*/ 72096 h 1947926"/>
              <a:gd name="connsiteX7" fmla="*/ 2608671 w 2670644"/>
              <a:gd name="connsiteY7" fmla="*/ 810015 h 1947926"/>
              <a:gd name="connsiteX8" fmla="*/ 2611626 w 2670644"/>
              <a:gd name="connsiteY8" fmla="*/ 814783 h 1947926"/>
              <a:gd name="connsiteX9" fmla="*/ 2614799 w 2670644"/>
              <a:gd name="connsiteY9" fmla="*/ 817666 h 1947926"/>
              <a:gd name="connsiteX10" fmla="*/ 2649036 w 2670644"/>
              <a:gd name="connsiteY10" fmla="*/ 874096 h 1947926"/>
              <a:gd name="connsiteX11" fmla="*/ 2649348 w 2670644"/>
              <a:gd name="connsiteY11" fmla="*/ 875644 h 1947926"/>
              <a:gd name="connsiteX12" fmla="*/ 2656495 w 2670644"/>
              <a:gd name="connsiteY12" fmla="*/ 887173 h 1947926"/>
              <a:gd name="connsiteX13" fmla="*/ 2670532 w 2670644"/>
              <a:gd name="connsiteY13" fmla="*/ 973677 h 1947926"/>
              <a:gd name="connsiteX14" fmla="*/ 2670466 w 2670644"/>
              <a:gd name="connsiteY14" fmla="*/ 973965 h 1947926"/>
              <a:gd name="connsiteX15" fmla="*/ 2670531 w 2670644"/>
              <a:gd name="connsiteY15" fmla="*/ 974249 h 1947926"/>
              <a:gd name="connsiteX16" fmla="*/ 2608670 w 2670644"/>
              <a:gd name="connsiteY16" fmla="*/ 1137910 h 1947926"/>
              <a:gd name="connsiteX17" fmla="*/ 1915582 w 2670644"/>
              <a:gd name="connsiteY17" fmla="*/ 1875830 h 1947926"/>
              <a:gd name="connsiteX18" fmla="*/ 1592452 w 2670644"/>
              <a:gd name="connsiteY18" fmla="*/ 1885953 h 1947926"/>
              <a:gd name="connsiteX19" fmla="*/ 1582328 w 2670644"/>
              <a:gd name="connsiteY19" fmla="*/ 1562822 h 1947926"/>
              <a:gd name="connsiteX20" fmla="*/ 1930925 w 2670644"/>
              <a:gd name="connsiteY20" fmla="*/ 1191677 h 1947926"/>
              <a:gd name="connsiteX21" fmla="*/ 228600 w 2670644"/>
              <a:gd name="connsiteY21" fmla="*/ 1191677 h 1947926"/>
              <a:gd name="connsiteX22" fmla="*/ 0 w 2670644"/>
              <a:gd name="connsiteY22" fmla="*/ 963078 h 1947926"/>
              <a:gd name="connsiteX23" fmla="*/ 228600 w 2670644"/>
              <a:gd name="connsiteY23" fmla="*/ 734477 h 1947926"/>
              <a:gd name="connsiteX24" fmla="*/ 1910478 w 2670644"/>
              <a:gd name="connsiteY24" fmla="*/ 734477 h 1947926"/>
              <a:gd name="connsiteX25" fmla="*/ 1582330 w 2670644"/>
              <a:gd name="connsiteY25" fmla="*/ 385103 h 1947926"/>
              <a:gd name="connsiteX26" fmla="*/ 1592453 w 2670644"/>
              <a:gd name="connsiteY26" fmla="*/ 61972 h 1947926"/>
              <a:gd name="connsiteX27" fmla="*/ 1756115 w 2670644"/>
              <a:gd name="connsiteY27" fmla="*/ 112 h 1947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70644" h="1947926">
                <a:moveTo>
                  <a:pt x="241207" y="830888"/>
                </a:moveTo>
                <a:cubicBezTo>
                  <a:pt x="170013" y="830888"/>
                  <a:pt x="112298" y="886936"/>
                  <a:pt x="112298" y="956074"/>
                </a:cubicBezTo>
                <a:cubicBezTo>
                  <a:pt x="112298" y="1025212"/>
                  <a:pt x="170013" y="1081260"/>
                  <a:pt x="241207" y="1081260"/>
                </a:cubicBezTo>
                <a:cubicBezTo>
                  <a:pt x="312401" y="1081260"/>
                  <a:pt x="370116" y="1025212"/>
                  <a:pt x="370116" y="956074"/>
                </a:cubicBezTo>
                <a:cubicBezTo>
                  <a:pt x="370116" y="886936"/>
                  <a:pt x="312401" y="830888"/>
                  <a:pt x="241207" y="830888"/>
                </a:cubicBezTo>
                <a:close/>
                <a:moveTo>
                  <a:pt x="1756115" y="112"/>
                </a:moveTo>
                <a:cubicBezTo>
                  <a:pt x="1814589" y="1943"/>
                  <a:pt x="1872366" y="26083"/>
                  <a:pt x="1915583" y="72096"/>
                </a:cubicBezTo>
                <a:lnTo>
                  <a:pt x="2608671" y="810015"/>
                </a:lnTo>
                <a:lnTo>
                  <a:pt x="2611626" y="814783"/>
                </a:lnTo>
                <a:lnTo>
                  <a:pt x="2614799" y="817666"/>
                </a:lnTo>
                <a:cubicBezTo>
                  <a:pt x="2628776" y="834602"/>
                  <a:pt x="2640360" y="853584"/>
                  <a:pt x="2649036" y="874096"/>
                </a:cubicBezTo>
                <a:lnTo>
                  <a:pt x="2649348" y="875644"/>
                </a:lnTo>
                <a:lnTo>
                  <a:pt x="2656495" y="887173"/>
                </a:lnTo>
                <a:cubicBezTo>
                  <a:pt x="2666787" y="915027"/>
                  <a:pt x="2671447" y="944439"/>
                  <a:pt x="2670532" y="973677"/>
                </a:cubicBezTo>
                <a:lnTo>
                  <a:pt x="2670466" y="973965"/>
                </a:lnTo>
                <a:lnTo>
                  <a:pt x="2670531" y="974249"/>
                </a:lnTo>
                <a:cubicBezTo>
                  <a:pt x="2672363" y="1032724"/>
                  <a:pt x="2651887" y="1091898"/>
                  <a:pt x="2608670" y="1137910"/>
                </a:cubicBezTo>
                <a:lnTo>
                  <a:pt x="1915582" y="1875830"/>
                </a:lnTo>
                <a:cubicBezTo>
                  <a:pt x="1829148" y="1967855"/>
                  <a:pt x="1684477" y="1972387"/>
                  <a:pt x="1592452" y="1885953"/>
                </a:cubicBezTo>
                <a:cubicBezTo>
                  <a:pt x="1500426" y="1799519"/>
                  <a:pt x="1495894" y="1654848"/>
                  <a:pt x="1582328" y="1562822"/>
                </a:cubicBezTo>
                <a:lnTo>
                  <a:pt x="1930925" y="1191677"/>
                </a:lnTo>
                <a:lnTo>
                  <a:pt x="228600" y="1191677"/>
                </a:lnTo>
                <a:cubicBezTo>
                  <a:pt x="102349" y="1191677"/>
                  <a:pt x="0" y="1089329"/>
                  <a:pt x="0" y="963078"/>
                </a:cubicBezTo>
                <a:cubicBezTo>
                  <a:pt x="0" y="836825"/>
                  <a:pt x="102349" y="734477"/>
                  <a:pt x="228600" y="734477"/>
                </a:cubicBezTo>
                <a:lnTo>
                  <a:pt x="1910478" y="734477"/>
                </a:lnTo>
                <a:lnTo>
                  <a:pt x="1582330" y="385103"/>
                </a:lnTo>
                <a:cubicBezTo>
                  <a:pt x="1495895" y="293078"/>
                  <a:pt x="1500428" y="148406"/>
                  <a:pt x="1592453" y="61972"/>
                </a:cubicBezTo>
                <a:cubicBezTo>
                  <a:pt x="1638465" y="18755"/>
                  <a:pt x="1697639" y="-1720"/>
                  <a:pt x="1756115" y="112"/>
                </a:cubicBezTo>
                <a:close/>
              </a:path>
            </a:pathLst>
          </a:custGeom>
          <a:solidFill>
            <a:srgbClr val="FFD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prstClr val="white"/>
              </a:solidFill>
              <a:latin typeface="Garamond"/>
              <a:cs typeface="Garamond"/>
            </a:endParaRPr>
          </a:p>
        </p:txBody>
      </p:sp>
      <p:sp>
        <p:nvSpPr>
          <p:cNvPr id="22" name="Freeform 21"/>
          <p:cNvSpPr/>
          <p:nvPr/>
        </p:nvSpPr>
        <p:spPr>
          <a:xfrm rot="16200000" flipH="1" flipV="1">
            <a:off x="3359750" y="1177441"/>
            <a:ext cx="948170" cy="747844"/>
          </a:xfrm>
          <a:custGeom>
            <a:avLst/>
            <a:gdLst>
              <a:gd name="connsiteX0" fmla="*/ 241207 w 2670644"/>
              <a:gd name="connsiteY0" fmla="*/ 830888 h 1947926"/>
              <a:gd name="connsiteX1" fmla="*/ 112298 w 2670644"/>
              <a:gd name="connsiteY1" fmla="*/ 956074 h 1947926"/>
              <a:gd name="connsiteX2" fmla="*/ 241207 w 2670644"/>
              <a:gd name="connsiteY2" fmla="*/ 1081260 h 1947926"/>
              <a:gd name="connsiteX3" fmla="*/ 370116 w 2670644"/>
              <a:gd name="connsiteY3" fmla="*/ 956074 h 1947926"/>
              <a:gd name="connsiteX4" fmla="*/ 241207 w 2670644"/>
              <a:gd name="connsiteY4" fmla="*/ 830888 h 1947926"/>
              <a:gd name="connsiteX5" fmla="*/ 1756115 w 2670644"/>
              <a:gd name="connsiteY5" fmla="*/ 112 h 1947926"/>
              <a:gd name="connsiteX6" fmla="*/ 1915583 w 2670644"/>
              <a:gd name="connsiteY6" fmla="*/ 72096 h 1947926"/>
              <a:gd name="connsiteX7" fmla="*/ 2608671 w 2670644"/>
              <a:gd name="connsiteY7" fmla="*/ 810015 h 1947926"/>
              <a:gd name="connsiteX8" fmla="*/ 2611626 w 2670644"/>
              <a:gd name="connsiteY8" fmla="*/ 814783 h 1947926"/>
              <a:gd name="connsiteX9" fmla="*/ 2614799 w 2670644"/>
              <a:gd name="connsiteY9" fmla="*/ 817666 h 1947926"/>
              <a:gd name="connsiteX10" fmla="*/ 2649036 w 2670644"/>
              <a:gd name="connsiteY10" fmla="*/ 874096 h 1947926"/>
              <a:gd name="connsiteX11" fmla="*/ 2649348 w 2670644"/>
              <a:gd name="connsiteY11" fmla="*/ 875644 h 1947926"/>
              <a:gd name="connsiteX12" fmla="*/ 2656495 w 2670644"/>
              <a:gd name="connsiteY12" fmla="*/ 887173 h 1947926"/>
              <a:gd name="connsiteX13" fmla="*/ 2670532 w 2670644"/>
              <a:gd name="connsiteY13" fmla="*/ 973677 h 1947926"/>
              <a:gd name="connsiteX14" fmla="*/ 2670466 w 2670644"/>
              <a:gd name="connsiteY14" fmla="*/ 973965 h 1947926"/>
              <a:gd name="connsiteX15" fmla="*/ 2670531 w 2670644"/>
              <a:gd name="connsiteY15" fmla="*/ 974249 h 1947926"/>
              <a:gd name="connsiteX16" fmla="*/ 2608670 w 2670644"/>
              <a:gd name="connsiteY16" fmla="*/ 1137910 h 1947926"/>
              <a:gd name="connsiteX17" fmla="*/ 1915582 w 2670644"/>
              <a:gd name="connsiteY17" fmla="*/ 1875830 h 1947926"/>
              <a:gd name="connsiteX18" fmla="*/ 1592452 w 2670644"/>
              <a:gd name="connsiteY18" fmla="*/ 1885953 h 1947926"/>
              <a:gd name="connsiteX19" fmla="*/ 1582328 w 2670644"/>
              <a:gd name="connsiteY19" fmla="*/ 1562822 h 1947926"/>
              <a:gd name="connsiteX20" fmla="*/ 1930925 w 2670644"/>
              <a:gd name="connsiteY20" fmla="*/ 1191677 h 1947926"/>
              <a:gd name="connsiteX21" fmla="*/ 228600 w 2670644"/>
              <a:gd name="connsiteY21" fmla="*/ 1191677 h 1947926"/>
              <a:gd name="connsiteX22" fmla="*/ 0 w 2670644"/>
              <a:gd name="connsiteY22" fmla="*/ 963078 h 1947926"/>
              <a:gd name="connsiteX23" fmla="*/ 228600 w 2670644"/>
              <a:gd name="connsiteY23" fmla="*/ 734477 h 1947926"/>
              <a:gd name="connsiteX24" fmla="*/ 1910478 w 2670644"/>
              <a:gd name="connsiteY24" fmla="*/ 734477 h 1947926"/>
              <a:gd name="connsiteX25" fmla="*/ 1582330 w 2670644"/>
              <a:gd name="connsiteY25" fmla="*/ 385103 h 1947926"/>
              <a:gd name="connsiteX26" fmla="*/ 1592453 w 2670644"/>
              <a:gd name="connsiteY26" fmla="*/ 61972 h 1947926"/>
              <a:gd name="connsiteX27" fmla="*/ 1756115 w 2670644"/>
              <a:gd name="connsiteY27" fmla="*/ 112 h 1947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70644" h="1947926">
                <a:moveTo>
                  <a:pt x="241207" y="830888"/>
                </a:moveTo>
                <a:cubicBezTo>
                  <a:pt x="170013" y="830888"/>
                  <a:pt x="112298" y="886936"/>
                  <a:pt x="112298" y="956074"/>
                </a:cubicBezTo>
                <a:cubicBezTo>
                  <a:pt x="112298" y="1025212"/>
                  <a:pt x="170013" y="1081260"/>
                  <a:pt x="241207" y="1081260"/>
                </a:cubicBezTo>
                <a:cubicBezTo>
                  <a:pt x="312401" y="1081260"/>
                  <a:pt x="370116" y="1025212"/>
                  <a:pt x="370116" y="956074"/>
                </a:cubicBezTo>
                <a:cubicBezTo>
                  <a:pt x="370116" y="886936"/>
                  <a:pt x="312401" y="830888"/>
                  <a:pt x="241207" y="830888"/>
                </a:cubicBezTo>
                <a:close/>
                <a:moveTo>
                  <a:pt x="1756115" y="112"/>
                </a:moveTo>
                <a:cubicBezTo>
                  <a:pt x="1814589" y="1943"/>
                  <a:pt x="1872366" y="26083"/>
                  <a:pt x="1915583" y="72096"/>
                </a:cubicBezTo>
                <a:lnTo>
                  <a:pt x="2608671" y="810015"/>
                </a:lnTo>
                <a:lnTo>
                  <a:pt x="2611626" y="814783"/>
                </a:lnTo>
                <a:lnTo>
                  <a:pt x="2614799" y="817666"/>
                </a:lnTo>
                <a:cubicBezTo>
                  <a:pt x="2628776" y="834602"/>
                  <a:pt x="2640360" y="853584"/>
                  <a:pt x="2649036" y="874096"/>
                </a:cubicBezTo>
                <a:lnTo>
                  <a:pt x="2649348" y="875644"/>
                </a:lnTo>
                <a:lnTo>
                  <a:pt x="2656495" y="887173"/>
                </a:lnTo>
                <a:cubicBezTo>
                  <a:pt x="2666787" y="915027"/>
                  <a:pt x="2671447" y="944439"/>
                  <a:pt x="2670532" y="973677"/>
                </a:cubicBezTo>
                <a:lnTo>
                  <a:pt x="2670466" y="973965"/>
                </a:lnTo>
                <a:lnTo>
                  <a:pt x="2670531" y="974249"/>
                </a:lnTo>
                <a:cubicBezTo>
                  <a:pt x="2672363" y="1032724"/>
                  <a:pt x="2651887" y="1091898"/>
                  <a:pt x="2608670" y="1137910"/>
                </a:cubicBezTo>
                <a:lnTo>
                  <a:pt x="1915582" y="1875830"/>
                </a:lnTo>
                <a:cubicBezTo>
                  <a:pt x="1829148" y="1967855"/>
                  <a:pt x="1684477" y="1972387"/>
                  <a:pt x="1592452" y="1885953"/>
                </a:cubicBezTo>
                <a:cubicBezTo>
                  <a:pt x="1500426" y="1799519"/>
                  <a:pt x="1495894" y="1654848"/>
                  <a:pt x="1582328" y="1562822"/>
                </a:cubicBezTo>
                <a:lnTo>
                  <a:pt x="1930925" y="1191677"/>
                </a:lnTo>
                <a:lnTo>
                  <a:pt x="228600" y="1191677"/>
                </a:lnTo>
                <a:cubicBezTo>
                  <a:pt x="102349" y="1191677"/>
                  <a:pt x="0" y="1089329"/>
                  <a:pt x="0" y="963078"/>
                </a:cubicBezTo>
                <a:cubicBezTo>
                  <a:pt x="0" y="836825"/>
                  <a:pt x="102349" y="734477"/>
                  <a:pt x="228600" y="734477"/>
                </a:cubicBezTo>
                <a:lnTo>
                  <a:pt x="1910478" y="734477"/>
                </a:lnTo>
                <a:lnTo>
                  <a:pt x="1582330" y="385103"/>
                </a:lnTo>
                <a:cubicBezTo>
                  <a:pt x="1495895" y="293078"/>
                  <a:pt x="1500428" y="148406"/>
                  <a:pt x="1592453" y="61972"/>
                </a:cubicBezTo>
                <a:cubicBezTo>
                  <a:pt x="1638465" y="18755"/>
                  <a:pt x="1697639" y="-1720"/>
                  <a:pt x="1756115" y="11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prstClr val="white"/>
              </a:solidFill>
              <a:latin typeface="Garamond"/>
              <a:cs typeface="Garamond"/>
            </a:endParaRPr>
          </a:p>
        </p:txBody>
      </p:sp>
      <p:grpSp>
        <p:nvGrpSpPr>
          <p:cNvPr id="23" name="Group 22"/>
          <p:cNvGrpSpPr/>
          <p:nvPr/>
        </p:nvGrpSpPr>
        <p:grpSpPr>
          <a:xfrm>
            <a:off x="722926" y="1322693"/>
            <a:ext cx="1914139" cy="709955"/>
            <a:chOff x="1221836" y="1296743"/>
            <a:chExt cx="2981349" cy="1162855"/>
          </a:xfrm>
          <a:noFill/>
        </p:grpSpPr>
        <p:cxnSp>
          <p:nvCxnSpPr>
            <p:cNvPr id="42" name="Straight Connector 41"/>
            <p:cNvCxnSpPr/>
            <p:nvPr/>
          </p:nvCxnSpPr>
          <p:spPr>
            <a:xfrm flipH="1">
              <a:off x="1251856" y="1792295"/>
              <a:ext cx="2890769" cy="0"/>
            </a:xfrm>
            <a:prstGeom prst="line">
              <a:avLst/>
            </a:prstGeom>
            <a:grpFill/>
            <a:ln>
              <a:no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221836" y="1753836"/>
              <a:ext cx="2721425" cy="705762"/>
            </a:xfrm>
            <a:prstGeom prst="rect">
              <a:avLst/>
            </a:prstGeom>
          </p:spPr>
          <p:txBody>
            <a:bodyPr wrap="square">
              <a:spAutoFit/>
            </a:bodyPr>
            <a:lstStyle/>
            <a:p>
              <a:pPr algn="r"/>
              <a:r>
                <a:rPr lang="en-US" sz="1100" dirty="0">
                  <a:solidFill>
                    <a:schemeClr val="tx1">
                      <a:lumMod val="50000"/>
                      <a:lumOff val="50000"/>
                    </a:schemeClr>
                  </a:solidFill>
                  <a:latin typeface="Garamond"/>
                  <a:cs typeface="Garamond"/>
                </a:rPr>
                <a:t>For securing data technologies</a:t>
              </a:r>
            </a:p>
          </p:txBody>
        </p:sp>
        <p:sp>
          <p:nvSpPr>
            <p:cNvPr id="44" name="Rectangle 43"/>
            <p:cNvSpPr/>
            <p:nvPr/>
          </p:nvSpPr>
          <p:spPr>
            <a:xfrm>
              <a:off x="1221836" y="1296743"/>
              <a:ext cx="2981349" cy="554527"/>
            </a:xfrm>
            <a:prstGeom prst="rect">
              <a:avLst/>
            </a:prstGeom>
            <a:grpFill/>
            <a:ln>
              <a:noFill/>
            </a:ln>
          </p:spPr>
          <p:txBody>
            <a:bodyPr wrap="square">
              <a:spAutoFit/>
            </a:bodyPr>
            <a:lstStyle/>
            <a:p>
              <a:r>
                <a:rPr lang="en-US" sz="1600" dirty="0">
                  <a:solidFill>
                    <a:schemeClr val="tx2"/>
                  </a:solidFill>
                  <a:latin typeface="Garamond"/>
                  <a:ea typeface="+mn-ea"/>
                  <a:cs typeface="Garamond"/>
                </a:rPr>
                <a:t>Best Practices</a:t>
              </a:r>
            </a:p>
          </p:txBody>
        </p:sp>
      </p:grpSp>
      <p:grpSp>
        <p:nvGrpSpPr>
          <p:cNvPr id="24" name="Group 23"/>
          <p:cNvGrpSpPr/>
          <p:nvPr/>
        </p:nvGrpSpPr>
        <p:grpSpPr>
          <a:xfrm>
            <a:off x="436997" y="2386032"/>
            <a:ext cx="1914138" cy="584668"/>
            <a:chOff x="776495" y="3038414"/>
            <a:chExt cx="2981348" cy="957645"/>
          </a:xfrm>
        </p:grpSpPr>
        <p:cxnSp>
          <p:nvCxnSpPr>
            <p:cNvPr id="38" name="Straight Connector 37"/>
            <p:cNvCxnSpPr/>
            <p:nvPr/>
          </p:nvCxnSpPr>
          <p:spPr>
            <a:xfrm flipH="1">
              <a:off x="892989" y="3531035"/>
              <a:ext cx="2531758" cy="0"/>
            </a:xfrm>
            <a:prstGeom prst="line">
              <a:avLst/>
            </a:prstGeom>
            <a:ln>
              <a:solidFill>
                <a:srgbClr val="1AA7C5"/>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98156" y="3567560"/>
              <a:ext cx="2721424" cy="428499"/>
            </a:xfrm>
            <a:prstGeom prst="rect">
              <a:avLst/>
            </a:prstGeom>
          </p:spPr>
          <p:txBody>
            <a:bodyPr wrap="square">
              <a:spAutoFit/>
            </a:bodyPr>
            <a:lstStyle/>
            <a:p>
              <a:r>
                <a:rPr lang="en-US" sz="1100" dirty="0">
                  <a:solidFill>
                    <a:srgbClr val="858585"/>
                  </a:solidFill>
                  <a:latin typeface="Garamond"/>
                  <a:cs typeface="Garamond"/>
                </a:rPr>
                <a:t>Standards alignment</a:t>
              </a:r>
            </a:p>
          </p:txBody>
        </p:sp>
        <p:sp>
          <p:nvSpPr>
            <p:cNvPr id="40" name="Rectangle 39"/>
            <p:cNvSpPr/>
            <p:nvPr/>
          </p:nvSpPr>
          <p:spPr>
            <a:xfrm>
              <a:off x="776495" y="3038414"/>
              <a:ext cx="2981348" cy="554528"/>
            </a:xfrm>
            <a:prstGeom prst="rect">
              <a:avLst/>
            </a:prstGeom>
          </p:spPr>
          <p:txBody>
            <a:bodyPr wrap="square">
              <a:spAutoFit/>
            </a:bodyPr>
            <a:lstStyle/>
            <a:p>
              <a:r>
                <a:rPr lang="en-US" sz="1600" dirty="0">
                  <a:solidFill>
                    <a:srgbClr val="1AA7C5"/>
                  </a:solidFill>
                  <a:latin typeface="Garamond"/>
                  <a:ea typeface="+mn-ea"/>
                  <a:cs typeface="Garamond"/>
                </a:rPr>
                <a:t>Alliance</a:t>
              </a:r>
            </a:p>
          </p:txBody>
        </p:sp>
      </p:grpSp>
      <p:grpSp>
        <p:nvGrpSpPr>
          <p:cNvPr id="25" name="Group 24"/>
          <p:cNvGrpSpPr/>
          <p:nvPr/>
        </p:nvGrpSpPr>
        <p:grpSpPr>
          <a:xfrm>
            <a:off x="425094" y="3499733"/>
            <a:ext cx="2365766" cy="539480"/>
            <a:chOff x="757956" y="4862581"/>
            <a:chExt cx="3684777" cy="883631"/>
          </a:xfrm>
        </p:grpSpPr>
        <p:cxnSp>
          <p:nvCxnSpPr>
            <p:cNvPr id="35" name="Straight Connector 34"/>
            <p:cNvCxnSpPr/>
            <p:nvPr/>
          </p:nvCxnSpPr>
          <p:spPr>
            <a:xfrm flipH="1">
              <a:off x="892990" y="5321548"/>
              <a:ext cx="3310194" cy="0"/>
            </a:xfrm>
            <a:prstGeom prst="line">
              <a:avLst/>
            </a:prstGeom>
            <a:ln>
              <a:solidFill>
                <a:srgbClr val="4DEE32"/>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798155" y="5317713"/>
              <a:ext cx="2721426" cy="428499"/>
            </a:xfrm>
            <a:prstGeom prst="rect">
              <a:avLst/>
            </a:prstGeom>
          </p:spPr>
          <p:txBody>
            <a:bodyPr wrap="square">
              <a:spAutoFit/>
            </a:bodyPr>
            <a:lstStyle/>
            <a:p>
              <a:r>
                <a:rPr lang="en-US" sz="1100" dirty="0">
                  <a:solidFill>
                    <a:srgbClr val="858585"/>
                  </a:solidFill>
                  <a:latin typeface="Garamond"/>
                  <a:cs typeface="Garamond"/>
                </a:rPr>
                <a:t>State of Organization</a:t>
              </a:r>
            </a:p>
          </p:txBody>
        </p:sp>
        <p:sp>
          <p:nvSpPr>
            <p:cNvPr id="37" name="Rectangle 36"/>
            <p:cNvSpPr/>
            <p:nvPr/>
          </p:nvSpPr>
          <p:spPr>
            <a:xfrm>
              <a:off x="757956" y="4862581"/>
              <a:ext cx="3684777" cy="529322"/>
            </a:xfrm>
            <a:prstGeom prst="rect">
              <a:avLst/>
            </a:prstGeom>
          </p:spPr>
          <p:txBody>
            <a:bodyPr wrap="square">
              <a:spAutoFit/>
            </a:bodyPr>
            <a:lstStyle/>
            <a:p>
              <a:r>
                <a:rPr lang="en-US" sz="1500" dirty="0">
                  <a:solidFill>
                    <a:srgbClr val="4DEE32"/>
                  </a:solidFill>
                  <a:latin typeface="Garamond"/>
                  <a:ea typeface="+mn-ea"/>
                  <a:cs typeface="Garamond"/>
                </a:rPr>
                <a:t>Contractual Obligations</a:t>
              </a:r>
            </a:p>
          </p:txBody>
        </p:sp>
      </p:grpSp>
      <p:cxnSp>
        <p:nvCxnSpPr>
          <p:cNvPr id="31" name="Straight Connector 30"/>
          <p:cNvCxnSpPr/>
          <p:nvPr/>
        </p:nvCxnSpPr>
        <p:spPr>
          <a:xfrm flipH="1">
            <a:off x="3905803" y="1245737"/>
            <a:ext cx="1717465"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092251" y="1290202"/>
            <a:ext cx="1616855" cy="430887"/>
          </a:xfrm>
          <a:prstGeom prst="rect">
            <a:avLst/>
          </a:prstGeom>
        </p:spPr>
        <p:txBody>
          <a:bodyPr wrap="square">
            <a:spAutoFit/>
          </a:bodyPr>
          <a:lstStyle/>
          <a:p>
            <a:pPr algn="r"/>
            <a:r>
              <a:rPr lang="en-US" sz="1100" dirty="0">
                <a:solidFill>
                  <a:schemeClr val="tx1">
                    <a:lumMod val="50000"/>
                    <a:lumOff val="50000"/>
                  </a:schemeClr>
                </a:solidFill>
                <a:latin typeface="Garamond"/>
                <a:cs typeface="Garamond"/>
              </a:rPr>
              <a:t>With regulatory mandate requirements</a:t>
            </a:r>
          </a:p>
        </p:txBody>
      </p:sp>
      <p:sp>
        <p:nvSpPr>
          <p:cNvPr id="33" name="Rectangle 32"/>
          <p:cNvSpPr/>
          <p:nvPr/>
        </p:nvSpPr>
        <p:spPr>
          <a:xfrm>
            <a:off x="3846655" y="893388"/>
            <a:ext cx="1771280" cy="338554"/>
          </a:xfrm>
          <a:prstGeom prst="rect">
            <a:avLst/>
          </a:prstGeom>
        </p:spPr>
        <p:txBody>
          <a:bodyPr wrap="square">
            <a:spAutoFit/>
          </a:bodyPr>
          <a:lstStyle/>
          <a:p>
            <a:pPr algn="r"/>
            <a:r>
              <a:rPr lang="en-US" sz="1600" dirty="0">
                <a:solidFill>
                  <a:srgbClr val="9751CB"/>
                </a:solidFill>
                <a:latin typeface="Garamond"/>
                <a:ea typeface="+mn-ea"/>
                <a:cs typeface="Garamond"/>
              </a:rPr>
              <a:t>Compliance</a:t>
            </a:r>
          </a:p>
        </p:txBody>
      </p:sp>
      <p:grpSp>
        <p:nvGrpSpPr>
          <p:cNvPr id="27" name="Group 26"/>
          <p:cNvGrpSpPr/>
          <p:nvPr/>
        </p:nvGrpSpPr>
        <p:grpSpPr>
          <a:xfrm>
            <a:off x="3588046" y="3948341"/>
            <a:ext cx="2296193" cy="594933"/>
            <a:chOff x="7944900" y="3046343"/>
            <a:chExt cx="3576414" cy="974459"/>
          </a:xfrm>
        </p:grpSpPr>
        <p:cxnSp>
          <p:nvCxnSpPr>
            <p:cNvPr id="28" name="Straight Connector 27"/>
            <p:cNvCxnSpPr/>
            <p:nvPr/>
          </p:nvCxnSpPr>
          <p:spPr>
            <a:xfrm flipH="1">
              <a:off x="8387152" y="3516027"/>
              <a:ext cx="2620281" cy="0"/>
            </a:xfrm>
            <a:prstGeom prst="line">
              <a:avLst/>
            </a:prstGeom>
            <a:ln>
              <a:solidFill>
                <a:srgbClr val="FFDD00"/>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8286008" y="3592303"/>
              <a:ext cx="2721425" cy="428499"/>
            </a:xfrm>
            <a:prstGeom prst="rect">
              <a:avLst/>
            </a:prstGeom>
          </p:spPr>
          <p:txBody>
            <a:bodyPr wrap="square">
              <a:spAutoFit/>
            </a:bodyPr>
            <a:lstStyle/>
            <a:p>
              <a:pPr algn="r"/>
              <a:r>
                <a:rPr lang="en-US" sz="1100" dirty="0">
                  <a:solidFill>
                    <a:srgbClr val="858585"/>
                  </a:solidFill>
                  <a:latin typeface="Garamond"/>
                  <a:cs typeface="Garamond"/>
                </a:rPr>
                <a:t>Evidence of controls</a:t>
              </a:r>
            </a:p>
          </p:txBody>
        </p:sp>
        <p:sp>
          <p:nvSpPr>
            <p:cNvPr id="30" name="Rectangle 29"/>
            <p:cNvSpPr/>
            <p:nvPr/>
          </p:nvSpPr>
          <p:spPr>
            <a:xfrm>
              <a:off x="7944900" y="3046343"/>
              <a:ext cx="3576414" cy="529322"/>
            </a:xfrm>
            <a:prstGeom prst="rect">
              <a:avLst/>
            </a:prstGeom>
            <a:noFill/>
          </p:spPr>
          <p:txBody>
            <a:bodyPr wrap="square">
              <a:spAutoFit/>
            </a:bodyPr>
            <a:lstStyle/>
            <a:p>
              <a:pPr algn="r"/>
              <a:r>
                <a:rPr lang="en-US" sz="1500" dirty="0">
                  <a:solidFill>
                    <a:srgbClr val="FFC000"/>
                  </a:solidFill>
                  <a:latin typeface="Garamond"/>
                  <a:ea typeface="+mn-ea"/>
                  <a:cs typeface="Garamond"/>
                </a:rPr>
                <a:t>SOC2/ Type 2 Audit</a:t>
              </a:r>
            </a:p>
          </p:txBody>
        </p:sp>
      </p:grpSp>
      <p:sp>
        <p:nvSpPr>
          <p:cNvPr id="56" name="TextBox 121"/>
          <p:cNvSpPr txBox="1"/>
          <p:nvPr/>
        </p:nvSpPr>
        <p:spPr>
          <a:xfrm>
            <a:off x="5181600" y="2266952"/>
            <a:ext cx="3886200" cy="1169551"/>
          </a:xfrm>
          <a:prstGeom prst="rect">
            <a:avLst/>
          </a:prstGeom>
          <a:noFill/>
        </p:spPr>
        <p:txBody>
          <a:bodyPr wrap="square"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1400" dirty="0">
                <a:solidFill>
                  <a:srgbClr val="FF6600"/>
                </a:solidFill>
                <a:latin typeface="Garamond"/>
                <a:cs typeface="Garamond"/>
              </a:rPr>
              <a:t>Successful implementation of Data Lakes in organizations will demonstrate confidentiality, integrity, and availability across the enterprise.</a:t>
            </a:r>
          </a:p>
          <a:p>
            <a:pPr algn="ctr"/>
            <a:endParaRPr lang="en-US" sz="1400" dirty="0">
              <a:solidFill>
                <a:srgbClr val="FF6600"/>
              </a:solidFill>
              <a:latin typeface="Garamond"/>
              <a:cs typeface="Garamond"/>
            </a:endParaRPr>
          </a:p>
          <a:p>
            <a:pPr algn="ctr"/>
            <a:endParaRPr lang="en-US" sz="1400" dirty="0">
              <a:solidFill>
                <a:srgbClr val="FF6600"/>
              </a:solidFill>
              <a:latin typeface="Garamond"/>
              <a:cs typeface="Garamond"/>
            </a:endParaRPr>
          </a:p>
        </p:txBody>
      </p:sp>
      <p:sp>
        <p:nvSpPr>
          <p:cNvPr id="57" name="TextBox 56"/>
          <p:cNvSpPr txBox="1"/>
          <p:nvPr/>
        </p:nvSpPr>
        <p:spPr>
          <a:xfrm>
            <a:off x="4946251" y="1809750"/>
            <a:ext cx="4426349" cy="369332"/>
          </a:xfrm>
          <a:prstGeom prst="rect">
            <a:avLst/>
          </a:prstGeom>
          <a:noFill/>
        </p:spPr>
        <p:txBody>
          <a:bodyPr wrap="square" rtlCol="0">
            <a:spAutoFit/>
          </a:bodyPr>
          <a:lstStyle/>
          <a:p>
            <a:pPr algn="ctr"/>
            <a:r>
              <a:rPr lang="en-US" b="1" dirty="0">
                <a:solidFill>
                  <a:srgbClr val="FF6600"/>
                </a:solidFill>
                <a:latin typeface="Garamond"/>
                <a:cs typeface="Garamond"/>
              </a:rPr>
              <a:t>“It’s all about the data.”</a:t>
            </a:r>
          </a:p>
        </p:txBody>
      </p:sp>
      <p:cxnSp>
        <p:nvCxnSpPr>
          <p:cNvPr id="4" name="Straight Connector 3"/>
          <p:cNvCxnSpPr/>
          <p:nvPr/>
        </p:nvCxnSpPr>
        <p:spPr>
          <a:xfrm>
            <a:off x="815791" y="1632467"/>
            <a:ext cx="1782388" cy="0"/>
          </a:xfrm>
          <a:prstGeom prst="line">
            <a:avLst/>
          </a:prstGeom>
          <a:ln>
            <a:solidFill>
              <a:schemeClr val="tx1">
                <a:lumMod val="25000"/>
                <a:lumOff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73074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Office Theme">
  <a:themeElements>
    <a:clrScheme name="Custom 132">
      <a:dk1>
        <a:srgbClr val="0B0B0B"/>
      </a:dk1>
      <a:lt1>
        <a:srgbClr val="FFFFFF"/>
      </a:lt1>
      <a:dk2>
        <a:srgbClr val="A8AFB9"/>
      </a:dk2>
      <a:lt2>
        <a:srgbClr val="FFFFFF"/>
      </a:lt2>
      <a:accent1>
        <a:srgbClr val="27C45F"/>
      </a:accent1>
      <a:accent2>
        <a:srgbClr val="199596"/>
      </a:accent2>
      <a:accent3>
        <a:srgbClr val="0D66C5"/>
      </a:accent3>
      <a:accent4>
        <a:srgbClr val="0947A4"/>
      </a:accent4>
      <a:accent5>
        <a:srgbClr val="173789"/>
      </a:accent5>
      <a:accent6>
        <a:srgbClr val="A5ADB6"/>
      </a:accent6>
      <a:hlink>
        <a:srgbClr val="0070C0"/>
      </a:hlink>
      <a:folHlink>
        <a:srgbClr val="16B0B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140198</TotalTime>
  <Words>1324</Words>
  <Application>Microsoft Macintosh PowerPoint</Application>
  <PresentationFormat>On-screen Show (16:9)</PresentationFormat>
  <Paragraphs>199</Paragraphs>
  <Slides>23</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23</vt:i4>
      </vt:variant>
    </vt:vector>
  </HeadingPairs>
  <TitlesOfParts>
    <vt:vector size="39" baseType="lpstr">
      <vt:lpstr>Arial</vt:lpstr>
      <vt:lpstr>Avenir Book</vt:lpstr>
      <vt:lpstr>Calibri</vt:lpstr>
      <vt:lpstr>Courier New</vt:lpstr>
      <vt:lpstr>Franklin Gothic Medium</vt:lpstr>
      <vt:lpstr>Futura LT Book</vt:lpstr>
      <vt:lpstr>Garamond</vt:lpstr>
      <vt:lpstr>Mission Gothic Regular</vt:lpstr>
      <vt:lpstr>Nexa Bold</vt:lpstr>
      <vt:lpstr>Open Sans</vt:lpstr>
      <vt:lpstr>Roboto Light</vt:lpstr>
      <vt:lpstr>Roboto Slab Light</vt:lpstr>
      <vt:lpstr>Roboto Slab Regular</vt:lpstr>
      <vt:lpstr>Sketch Rockwell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LIME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adrienne.reynolds</dc:creator>
  <cp:lastModifiedBy>Suresh Jayaram</cp:lastModifiedBy>
  <cp:revision>1512</cp:revision>
  <cp:lastPrinted>2019-04-10T21:29:16Z</cp:lastPrinted>
  <dcterms:created xsi:type="dcterms:W3CDTF">2013-04-14T18:18:29Z</dcterms:created>
  <dcterms:modified xsi:type="dcterms:W3CDTF">2020-04-23T20:29:49Z</dcterms:modified>
</cp:coreProperties>
</file>