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8CEB-98A3-489D-A1FB-F5F3FE8BD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0DA31-196D-40CF-A6E6-7F55F723B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C5DC7-5A9F-4378-8A42-3E27D435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7746-94E2-41FE-B5DA-204D90C13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7281-F273-428B-A9BF-DE2FC4AE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6563-7B1B-4270-9B1D-7353D1F3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AC695-5454-4DB4-B392-01922016C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253EC-6A6F-4FCE-AD9A-169808A4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CDD4-94F3-4929-8AAA-B641B45D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411F-738A-4816-8D23-7A9596B3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6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75390-E5A0-46FC-BD79-58DA42930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3E198-0BF1-42B3-A3B3-C79A89394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D04BA-A760-40E8-9832-350BBE25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C23C-BF29-4DE5-AFA8-F5E5F4BD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CC8DC-78A9-48A1-8270-F1CF38BD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B555-37C1-4EB8-BA56-70F630B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FAAD-978E-41C9-99B3-DF58273C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8B261-E98D-47F8-B364-45D0676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F0454-F8D2-451F-8ACA-CDDBAA01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CDAC2-7112-4A34-8D0B-D9D9301A9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DBDB-1A47-4431-9E06-2C8573DE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A57E7-4C5A-45C7-8ABF-88807A8C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FB74-194D-4772-9DBE-361A1226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DFED3-1220-4EF4-B2A5-71E565C8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6BBC-4903-427A-B625-F6FC6786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57F4-8602-4CC7-A15D-57578E3F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BB0F-75E6-4C6B-92F2-6D44D1DB7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4B3EB-3926-45AB-BA12-E18138A3E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795C4-3409-4476-9540-64404E5E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C8C9F-A26A-4DD0-BE61-364306DB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55EC4-4928-4AA8-8D7D-FD733591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EF26-13B6-4C2A-8A8E-FCEE559F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4962F-A1F0-4554-91E1-A66FBEC32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695BD-5B66-438D-8A27-31F1A3DDD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DE091-9465-4EC1-961A-2C18E10AF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66B14-2895-4F9A-9C46-4C577573B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5A331-F771-4F93-8A46-F86C5524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3F8C4-562A-4072-BE16-3053CD7D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7FB89-2274-4576-AAAE-25A0BBFF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99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760-F270-4E6C-8C72-1E098D8A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CA711-FF97-46CD-A1B9-B8E98E99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43416-C3E3-4C75-8C30-96E43CDA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B8209-30F2-44A4-A7AB-103D9F2F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2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97B2E-D1EF-454A-9E0C-4DBE9126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D944D-1A45-42C9-98DD-601200DA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D5EA6-1882-41E8-94F8-57811FE7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11F8-B015-482E-A23B-DB7878DB6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0C86-D85E-40D4-BDB4-07D998CA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3060F-CC9E-47C6-90D4-08898C6F1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44EA0-5AF9-41E6-84ED-92854315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4AEF8-B40A-410B-94C0-D82381FE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C4F1-27DB-4D24-8FE5-1EA887D3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0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5FB3-D408-43FE-B605-76A2C854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38B3B-A55B-4889-AB54-E8AE50073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66C64-59A5-4691-B712-D558842C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B3C98-EEF0-4CEC-AD80-73F817F9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A40E1-358F-4434-8DAD-8FFF29E7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A0A3C-890D-4D9A-B107-A9A4E56F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3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92277-E634-498F-B97D-1B1F0CE1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117F-E88E-437B-8CDC-FA3A6D34E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D6961-2E9E-445A-8F55-00FCB3CF8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94BE3-E82E-4078-8572-DEF6619C849D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0EE8-8914-45E8-A166-4C07C0E58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7C13-77E3-40C4-8B6E-11338A610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7A75C-F626-43A1-B9CE-8E6A0DB7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6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2ABEFA1-9A88-4483-BFB7-B3F9A5D3993A}"/>
              </a:ext>
            </a:extLst>
          </p:cNvPr>
          <p:cNvSpPr/>
          <p:nvPr/>
        </p:nvSpPr>
        <p:spPr>
          <a:xfrm>
            <a:off x="2789382" y="1144314"/>
            <a:ext cx="7980218" cy="3778668"/>
          </a:xfrm>
          <a:prstGeom prst="rect">
            <a:avLst/>
          </a:prstGeom>
          <a:gradFill>
            <a:gsLst>
              <a:gs pos="18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FBF889-3A25-4705-95EC-63E8FC385EBE}"/>
              </a:ext>
            </a:extLst>
          </p:cNvPr>
          <p:cNvSpPr/>
          <p:nvPr/>
        </p:nvSpPr>
        <p:spPr>
          <a:xfrm>
            <a:off x="5886450" y="1385461"/>
            <a:ext cx="4486275" cy="33158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8FF17-8C7A-4520-A057-EDFD4320AB75}"/>
              </a:ext>
            </a:extLst>
          </p:cNvPr>
          <p:cNvSpPr/>
          <p:nvPr/>
        </p:nvSpPr>
        <p:spPr>
          <a:xfrm>
            <a:off x="6181725" y="1762849"/>
            <a:ext cx="3943350" cy="2735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C2877-EEF5-4D0D-9BC5-78311E69090C}"/>
              </a:ext>
            </a:extLst>
          </p:cNvPr>
          <p:cNvSpPr txBox="1"/>
          <p:nvPr/>
        </p:nvSpPr>
        <p:spPr>
          <a:xfrm>
            <a:off x="8710612" y="177090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 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6CF627-0E6A-43BF-8D2C-1468A952C37A}"/>
              </a:ext>
            </a:extLst>
          </p:cNvPr>
          <p:cNvSpPr/>
          <p:nvPr/>
        </p:nvSpPr>
        <p:spPr>
          <a:xfrm>
            <a:off x="6319837" y="2184916"/>
            <a:ext cx="2990418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dsxdc1_node1</a:t>
            </a:r>
          </a:p>
          <a:p>
            <a:r>
              <a:rPr lang="en-US" sz="1200" dirty="0">
                <a:solidFill>
                  <a:schemeClr val="tx1"/>
                </a:solidFill>
              </a:rPr>
              <a:t>CentOS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C4082-4079-44A9-A1FB-7129D15D51B1}"/>
              </a:ext>
            </a:extLst>
          </p:cNvPr>
          <p:cNvSpPr/>
          <p:nvPr/>
        </p:nvSpPr>
        <p:spPr>
          <a:xfrm>
            <a:off x="6319837" y="2933700"/>
            <a:ext cx="2990418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dsxdc1_node2</a:t>
            </a:r>
          </a:p>
          <a:p>
            <a:r>
              <a:rPr lang="en-US" sz="1200" dirty="0">
                <a:solidFill>
                  <a:schemeClr val="tx1"/>
                </a:solidFill>
              </a:rPr>
              <a:t>CentOS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9A0EEB-E359-448E-BB71-57339DFE6C32}"/>
              </a:ext>
            </a:extLst>
          </p:cNvPr>
          <p:cNvSpPr/>
          <p:nvPr/>
        </p:nvSpPr>
        <p:spPr>
          <a:xfrm>
            <a:off x="6319837" y="3682484"/>
            <a:ext cx="3581545" cy="676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dsxdc1_node3</a:t>
            </a:r>
          </a:p>
          <a:p>
            <a:r>
              <a:rPr lang="en-US" sz="1200" dirty="0">
                <a:solidFill>
                  <a:schemeClr val="tx1"/>
                </a:solidFill>
              </a:rPr>
              <a:t>CentOS 7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86B2FE-0296-4242-801B-B7937C0B68A5}"/>
              </a:ext>
            </a:extLst>
          </p:cNvPr>
          <p:cNvSpPr/>
          <p:nvPr/>
        </p:nvSpPr>
        <p:spPr>
          <a:xfrm>
            <a:off x="3026287" y="2907506"/>
            <a:ext cx="1814511" cy="7286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Ansible Controller 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WSL Ubuntu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4DDFA8-7340-4B61-9614-C095FC5C8D2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840798" y="2523054"/>
            <a:ext cx="1479039" cy="748783"/>
          </a:xfrm>
          <a:prstGeom prst="bentConnector3">
            <a:avLst/>
          </a:pr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EADFCF-855B-4912-A66B-89D9E562BC5B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4840798" y="3271837"/>
            <a:ext cx="1479039" cy="1"/>
          </a:xfrm>
          <a:prstGeom prst="bent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C6AEA9-21FA-4DF6-B233-F6C698DF3B76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840798" y="3271837"/>
            <a:ext cx="1479039" cy="748784"/>
          </a:xfrm>
          <a:prstGeom prst="bentConnector3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AF6AA7-1914-454B-859F-1B28BA72B083}"/>
              </a:ext>
            </a:extLst>
          </p:cNvPr>
          <p:cNvSpPr txBox="1"/>
          <p:nvPr/>
        </p:nvSpPr>
        <p:spPr>
          <a:xfrm>
            <a:off x="4955467" y="2979239"/>
            <a:ext cx="9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EF1659-697E-4266-859F-A6333B73B481}"/>
              </a:ext>
            </a:extLst>
          </p:cNvPr>
          <p:cNvSpPr txBox="1"/>
          <p:nvPr/>
        </p:nvSpPr>
        <p:spPr>
          <a:xfrm>
            <a:off x="8779952" y="1393517"/>
            <a:ext cx="148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Cloud</a:t>
            </a:r>
          </a:p>
        </p:txBody>
      </p:sp>
      <p:pic>
        <p:nvPicPr>
          <p:cNvPr id="1028" name="Picture 4" descr="Image result for apache spark logo">
            <a:extLst>
              <a:ext uri="{FF2B5EF4-FFF2-40B4-BE49-F238E27FC236}">
                <a16:creationId xmlns:a16="http://schemas.microsoft.com/office/drawing/2014/main" id="{172E4381-FE22-4C5E-A2AF-DA2BE702A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43" y="2342315"/>
            <a:ext cx="607320" cy="31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datastax">
            <a:extLst>
              <a:ext uri="{FF2B5EF4-FFF2-40B4-BE49-F238E27FC236}">
                <a16:creationId xmlns:a16="http://schemas.microsoft.com/office/drawing/2014/main" id="{EA1532BD-FA90-47B4-98B8-E2CB3706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580" y="2219393"/>
            <a:ext cx="607320" cy="6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Image result for apache spark logo">
            <a:extLst>
              <a:ext uri="{FF2B5EF4-FFF2-40B4-BE49-F238E27FC236}">
                <a16:creationId xmlns:a16="http://schemas.microsoft.com/office/drawing/2014/main" id="{0381DB9F-6CDF-4750-98FE-EDDAEE7FF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67" y="3064735"/>
            <a:ext cx="607320" cy="31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datastax">
            <a:extLst>
              <a:ext uri="{FF2B5EF4-FFF2-40B4-BE49-F238E27FC236}">
                <a16:creationId xmlns:a16="http://schemas.microsoft.com/office/drawing/2014/main" id="{B571D988-37C7-4946-93BF-B19255A54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608" y="2968178"/>
            <a:ext cx="607320" cy="6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Image result for apache spark logo">
            <a:extLst>
              <a:ext uri="{FF2B5EF4-FFF2-40B4-BE49-F238E27FC236}">
                <a16:creationId xmlns:a16="http://schemas.microsoft.com/office/drawing/2014/main" id="{32EFBA6F-555A-4EB0-8E34-6E8A8E208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67" y="3801614"/>
            <a:ext cx="607320" cy="31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0" descr="Image result for datastax">
            <a:extLst>
              <a:ext uri="{FF2B5EF4-FFF2-40B4-BE49-F238E27FC236}">
                <a16:creationId xmlns:a16="http://schemas.microsoft.com/office/drawing/2014/main" id="{B2434635-1F4B-4C38-A8FA-248057BDB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608" y="3727698"/>
            <a:ext cx="607320" cy="6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atastax opscenter">
            <a:extLst>
              <a:ext uri="{FF2B5EF4-FFF2-40B4-BE49-F238E27FC236}">
                <a16:creationId xmlns:a16="http://schemas.microsoft.com/office/drawing/2014/main" id="{B1AA1168-137B-4175-85F6-F29BA6A8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255" y="3727698"/>
            <a:ext cx="539882" cy="6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FB58EC2-9690-4838-A23B-F869682166B2}"/>
              </a:ext>
            </a:extLst>
          </p:cNvPr>
          <p:cNvSpPr txBox="1"/>
          <p:nvPr/>
        </p:nvSpPr>
        <p:spPr>
          <a:xfrm>
            <a:off x="6318092" y="1803975"/>
            <a:ext cx="200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DSXDC1 (Analytics)</a:t>
            </a:r>
          </a:p>
        </p:txBody>
      </p:sp>
    </p:spTree>
    <p:extLst>
      <p:ext uri="{BB962C8B-B14F-4D97-AF65-F5344CB8AC3E}">
        <p14:creationId xmlns:p14="http://schemas.microsoft.com/office/powerpoint/2010/main" val="104628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Siva, Suresh [Hashmap, Inc.]</dc:creator>
  <cp:lastModifiedBy>Siva, Suresh [Hashmap, Inc.]</cp:lastModifiedBy>
  <cp:revision>18</cp:revision>
  <dcterms:created xsi:type="dcterms:W3CDTF">2019-08-26T15:19:12Z</dcterms:created>
  <dcterms:modified xsi:type="dcterms:W3CDTF">2019-08-26T21:28:30Z</dcterms:modified>
</cp:coreProperties>
</file>