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89" r:id="rId3"/>
    <p:sldId id="298" r:id="rId4"/>
    <p:sldId id="300" r:id="rId5"/>
    <p:sldId id="299" r:id="rId6"/>
    <p:sldId id="301" r:id="rId7"/>
    <p:sldId id="302" r:id="rId8"/>
    <p:sldId id="304" r:id="rId9"/>
    <p:sldId id="303" r:id="rId10"/>
    <p:sldId id="306" r:id="rId11"/>
    <p:sldId id="305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DF02F-9235-4828-B129-3C3D7E9DE35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BC7FFB-62BC-4678-8A1F-2F332A7E0503}">
      <dgm:prSet custT="1"/>
      <dgm:spPr/>
      <dgm:t>
        <a:bodyPr/>
        <a:lstStyle/>
        <a:p>
          <a:r>
            <a:rPr lang="en-US" sz="26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This project make familiarize with </a:t>
          </a:r>
          <a:r>
            <a:rPr lang="en-US" sz="2600" b="0" i="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tkinter</a:t>
          </a:r>
          <a:r>
            <a:rPr lang="en-US" sz="26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library and esp32 board</a:t>
          </a:r>
          <a:endParaRPr lang="en-US" sz="26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73FF1908-3593-4603-8F07-59E48B24B14C}" type="parTrans" cxnId="{FE6074A5-0AE1-449D-8CC5-A78FA731A5AE}">
      <dgm:prSet/>
      <dgm:spPr/>
      <dgm:t>
        <a:bodyPr/>
        <a:lstStyle/>
        <a:p>
          <a:endParaRPr lang="en-US"/>
        </a:p>
      </dgm:t>
    </dgm:pt>
    <dgm:pt modelId="{697FF494-088A-45D8-AF06-92251B523F22}" type="sibTrans" cxnId="{FE6074A5-0AE1-449D-8CC5-A78FA731A5AE}">
      <dgm:prSet/>
      <dgm:spPr/>
      <dgm:t>
        <a:bodyPr/>
        <a:lstStyle/>
        <a:p>
          <a:endParaRPr lang="en-US"/>
        </a:p>
      </dgm:t>
    </dgm:pt>
    <dgm:pt modelId="{FE083AB2-2A1C-499A-A696-891BC2D37AFB}">
      <dgm:prSet custT="1"/>
      <dgm:spPr/>
      <dgm:t>
        <a:bodyPr/>
        <a:lstStyle/>
        <a:p>
          <a:r>
            <a:rPr lang="en-US" sz="26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Creating a GUI for IOT application to control fan manual and automatic</a:t>
          </a:r>
          <a:r>
            <a:rPr lang="en-US" sz="30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n-US" sz="30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78759964-FD47-46DB-B530-30EB159C29C8}" type="parTrans" cxnId="{7AA3EC94-2C6D-45F8-8CCE-C04BB037561F}">
      <dgm:prSet/>
      <dgm:spPr/>
      <dgm:t>
        <a:bodyPr/>
        <a:lstStyle/>
        <a:p>
          <a:endParaRPr lang="en-US"/>
        </a:p>
      </dgm:t>
    </dgm:pt>
    <dgm:pt modelId="{52E0BB62-A614-44B3-A77F-E6D8502B4F51}" type="sibTrans" cxnId="{7AA3EC94-2C6D-45F8-8CCE-C04BB037561F}">
      <dgm:prSet/>
      <dgm:spPr/>
      <dgm:t>
        <a:bodyPr/>
        <a:lstStyle/>
        <a:p>
          <a:endParaRPr lang="en-US"/>
        </a:p>
      </dgm:t>
    </dgm:pt>
    <dgm:pt modelId="{3C923859-EF20-4375-8A38-88BDCCB21BE5}">
      <dgm:prSet custT="1"/>
      <dgm:spPr/>
      <dgm:t>
        <a:bodyPr/>
        <a:lstStyle/>
        <a:p>
          <a:r>
            <a:rPr lang="en-US" sz="26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Data collection.</a:t>
          </a:r>
          <a:endParaRPr lang="en-US" sz="26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94D2DFEB-EAD3-43FE-AD39-97BA06568FB5}" type="parTrans" cxnId="{0A291504-D4DC-4214-9C56-968EE2CFA8DF}">
      <dgm:prSet/>
      <dgm:spPr/>
      <dgm:t>
        <a:bodyPr/>
        <a:lstStyle/>
        <a:p>
          <a:endParaRPr lang="en-US"/>
        </a:p>
      </dgm:t>
    </dgm:pt>
    <dgm:pt modelId="{B77AE05A-B37D-4202-8863-C3F770F01A7B}" type="sibTrans" cxnId="{0A291504-D4DC-4214-9C56-968EE2CFA8DF}">
      <dgm:prSet/>
      <dgm:spPr/>
      <dgm:t>
        <a:bodyPr/>
        <a:lstStyle/>
        <a:p>
          <a:endParaRPr lang="en-US"/>
        </a:p>
      </dgm:t>
    </dgm:pt>
    <dgm:pt modelId="{EAE1FDB7-5E63-41D4-B892-F192AFDEF393}">
      <dgm:prSet custT="1"/>
      <dgm:spPr/>
      <dgm:t>
        <a:bodyPr/>
        <a:lstStyle/>
        <a:p>
          <a:r>
            <a:rPr lang="en-US" sz="26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Remote control and Monitoring</a:t>
          </a:r>
          <a:r>
            <a:rPr lang="en-US" sz="2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F0B2B7-301C-4FF2-94BB-6F1A7FDBAD13}" type="parTrans" cxnId="{78B795AB-7033-4A93-B914-155C8F1CD565}">
      <dgm:prSet/>
      <dgm:spPr/>
      <dgm:t>
        <a:bodyPr/>
        <a:lstStyle/>
        <a:p>
          <a:endParaRPr lang="en-US"/>
        </a:p>
      </dgm:t>
    </dgm:pt>
    <dgm:pt modelId="{37A9E48F-FC8F-4170-BF74-5CF4D5A2380D}" type="sibTrans" cxnId="{78B795AB-7033-4A93-B914-155C8F1CD565}">
      <dgm:prSet/>
      <dgm:spPr/>
      <dgm:t>
        <a:bodyPr/>
        <a:lstStyle/>
        <a:p>
          <a:endParaRPr lang="en-US"/>
        </a:p>
      </dgm:t>
    </dgm:pt>
    <dgm:pt modelId="{C192B227-C016-470E-8D05-9A9BC6C893D1}">
      <dgm:prSet custT="1"/>
      <dgm:spPr/>
      <dgm:t>
        <a:bodyPr/>
        <a:lstStyle/>
        <a:p>
          <a:r>
            <a:rPr lang="en-US" sz="2600" b="0" i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Enhanced user Experience</a:t>
          </a:r>
          <a:r>
            <a:rPr lang="en-US" sz="3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3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FC5A3E-F8CE-42F2-8275-FC56A12526D1}" type="parTrans" cxnId="{D7CE175A-9F8E-4109-A0A4-C257452B4733}">
      <dgm:prSet/>
      <dgm:spPr/>
      <dgm:t>
        <a:bodyPr/>
        <a:lstStyle/>
        <a:p>
          <a:endParaRPr lang="en-US"/>
        </a:p>
      </dgm:t>
    </dgm:pt>
    <dgm:pt modelId="{DD81BC46-E015-44F2-92AE-ABF4199798B8}" type="sibTrans" cxnId="{D7CE175A-9F8E-4109-A0A4-C257452B4733}">
      <dgm:prSet/>
      <dgm:spPr/>
      <dgm:t>
        <a:bodyPr/>
        <a:lstStyle/>
        <a:p>
          <a:endParaRPr lang="en-US"/>
        </a:p>
      </dgm:t>
    </dgm:pt>
    <dgm:pt modelId="{11521233-7C65-4D3C-B85A-7EEC4D91A398}" type="pres">
      <dgm:prSet presAssocID="{76ADF02F-9235-4828-B129-3C3D7E9DE35E}" presName="vert0" presStyleCnt="0">
        <dgm:presLayoutVars>
          <dgm:dir/>
          <dgm:animOne val="branch"/>
          <dgm:animLvl val="lvl"/>
        </dgm:presLayoutVars>
      </dgm:prSet>
      <dgm:spPr/>
    </dgm:pt>
    <dgm:pt modelId="{633692B5-C63F-449E-A9F0-8D76A08E6ED7}" type="pres">
      <dgm:prSet presAssocID="{F2BC7FFB-62BC-4678-8A1F-2F332A7E0503}" presName="thickLine" presStyleLbl="alignNode1" presStyleIdx="0" presStyleCnt="5"/>
      <dgm:spPr/>
    </dgm:pt>
    <dgm:pt modelId="{7673A640-9E80-4E5A-A595-46741720967C}" type="pres">
      <dgm:prSet presAssocID="{F2BC7FFB-62BC-4678-8A1F-2F332A7E0503}" presName="horz1" presStyleCnt="0"/>
      <dgm:spPr/>
    </dgm:pt>
    <dgm:pt modelId="{53AC5B03-A928-4119-ADB7-228E69813454}" type="pres">
      <dgm:prSet presAssocID="{F2BC7FFB-62BC-4678-8A1F-2F332A7E0503}" presName="tx1" presStyleLbl="revTx" presStyleIdx="0" presStyleCnt="5"/>
      <dgm:spPr/>
    </dgm:pt>
    <dgm:pt modelId="{9F9F9DF4-C5CA-41AE-BE46-CE113BBC0DAF}" type="pres">
      <dgm:prSet presAssocID="{F2BC7FFB-62BC-4678-8A1F-2F332A7E0503}" presName="vert1" presStyleCnt="0"/>
      <dgm:spPr/>
    </dgm:pt>
    <dgm:pt modelId="{B0112FDA-0823-4397-B3B7-7F2762087DF1}" type="pres">
      <dgm:prSet presAssocID="{FE083AB2-2A1C-499A-A696-891BC2D37AFB}" presName="thickLine" presStyleLbl="alignNode1" presStyleIdx="1" presStyleCnt="5"/>
      <dgm:spPr/>
    </dgm:pt>
    <dgm:pt modelId="{477C8D63-941E-4312-AA8F-8B1FD3F2CF92}" type="pres">
      <dgm:prSet presAssocID="{FE083AB2-2A1C-499A-A696-891BC2D37AFB}" presName="horz1" presStyleCnt="0"/>
      <dgm:spPr/>
    </dgm:pt>
    <dgm:pt modelId="{A31867AE-1DBA-40EE-9E45-4B9F31D7F880}" type="pres">
      <dgm:prSet presAssocID="{FE083AB2-2A1C-499A-A696-891BC2D37AFB}" presName="tx1" presStyleLbl="revTx" presStyleIdx="1" presStyleCnt="5"/>
      <dgm:spPr/>
    </dgm:pt>
    <dgm:pt modelId="{A29092A4-45CE-46DF-8E9D-52D8447729AC}" type="pres">
      <dgm:prSet presAssocID="{FE083AB2-2A1C-499A-A696-891BC2D37AFB}" presName="vert1" presStyleCnt="0"/>
      <dgm:spPr/>
    </dgm:pt>
    <dgm:pt modelId="{9377CB45-B81F-4D31-862D-D19034B98340}" type="pres">
      <dgm:prSet presAssocID="{3C923859-EF20-4375-8A38-88BDCCB21BE5}" presName="thickLine" presStyleLbl="alignNode1" presStyleIdx="2" presStyleCnt="5"/>
      <dgm:spPr/>
    </dgm:pt>
    <dgm:pt modelId="{F58313E7-3285-4915-8A48-5FA77A0A21A4}" type="pres">
      <dgm:prSet presAssocID="{3C923859-EF20-4375-8A38-88BDCCB21BE5}" presName="horz1" presStyleCnt="0"/>
      <dgm:spPr/>
    </dgm:pt>
    <dgm:pt modelId="{D1FFECF1-6FB9-4A48-A2D1-5EB15C87671D}" type="pres">
      <dgm:prSet presAssocID="{3C923859-EF20-4375-8A38-88BDCCB21BE5}" presName="tx1" presStyleLbl="revTx" presStyleIdx="2" presStyleCnt="5"/>
      <dgm:spPr/>
    </dgm:pt>
    <dgm:pt modelId="{5368FEAE-3F97-4A53-96E5-4A2DE96333E5}" type="pres">
      <dgm:prSet presAssocID="{3C923859-EF20-4375-8A38-88BDCCB21BE5}" presName="vert1" presStyleCnt="0"/>
      <dgm:spPr/>
    </dgm:pt>
    <dgm:pt modelId="{D5515084-6274-4C91-86A3-60F35A06FC67}" type="pres">
      <dgm:prSet presAssocID="{EAE1FDB7-5E63-41D4-B892-F192AFDEF393}" presName="thickLine" presStyleLbl="alignNode1" presStyleIdx="3" presStyleCnt="5"/>
      <dgm:spPr/>
    </dgm:pt>
    <dgm:pt modelId="{8DBDE639-9D7F-400F-9220-923FC3A48784}" type="pres">
      <dgm:prSet presAssocID="{EAE1FDB7-5E63-41D4-B892-F192AFDEF393}" presName="horz1" presStyleCnt="0"/>
      <dgm:spPr/>
    </dgm:pt>
    <dgm:pt modelId="{24D0EBE0-C201-4B1F-8A3E-7A7EF02262E0}" type="pres">
      <dgm:prSet presAssocID="{EAE1FDB7-5E63-41D4-B892-F192AFDEF393}" presName="tx1" presStyleLbl="revTx" presStyleIdx="3" presStyleCnt="5"/>
      <dgm:spPr/>
    </dgm:pt>
    <dgm:pt modelId="{C1D2EBBD-1CB8-433F-86F9-2C60E890E11D}" type="pres">
      <dgm:prSet presAssocID="{EAE1FDB7-5E63-41D4-B892-F192AFDEF393}" presName="vert1" presStyleCnt="0"/>
      <dgm:spPr/>
    </dgm:pt>
    <dgm:pt modelId="{C3BFFB8A-CEC4-4E1E-A617-F066C03FA8BC}" type="pres">
      <dgm:prSet presAssocID="{C192B227-C016-470E-8D05-9A9BC6C893D1}" presName="thickLine" presStyleLbl="alignNode1" presStyleIdx="4" presStyleCnt="5"/>
      <dgm:spPr/>
    </dgm:pt>
    <dgm:pt modelId="{C7468F04-631C-4D6D-9949-15CCE2B5A883}" type="pres">
      <dgm:prSet presAssocID="{C192B227-C016-470E-8D05-9A9BC6C893D1}" presName="horz1" presStyleCnt="0"/>
      <dgm:spPr/>
    </dgm:pt>
    <dgm:pt modelId="{CB7CDAD9-BC1A-45A6-B7CB-E86714894342}" type="pres">
      <dgm:prSet presAssocID="{C192B227-C016-470E-8D05-9A9BC6C893D1}" presName="tx1" presStyleLbl="revTx" presStyleIdx="4" presStyleCnt="5"/>
      <dgm:spPr/>
    </dgm:pt>
    <dgm:pt modelId="{37CB2212-FE38-4874-91E7-A30B2DD86BEB}" type="pres">
      <dgm:prSet presAssocID="{C192B227-C016-470E-8D05-9A9BC6C893D1}" presName="vert1" presStyleCnt="0"/>
      <dgm:spPr/>
    </dgm:pt>
  </dgm:ptLst>
  <dgm:cxnLst>
    <dgm:cxn modelId="{0A291504-D4DC-4214-9C56-968EE2CFA8DF}" srcId="{76ADF02F-9235-4828-B129-3C3D7E9DE35E}" destId="{3C923859-EF20-4375-8A38-88BDCCB21BE5}" srcOrd="2" destOrd="0" parTransId="{94D2DFEB-EAD3-43FE-AD39-97BA06568FB5}" sibTransId="{B77AE05A-B37D-4202-8863-C3F770F01A7B}"/>
    <dgm:cxn modelId="{D145A208-1FE2-4FFA-B759-11E2A6557DE5}" type="presOf" srcId="{F2BC7FFB-62BC-4678-8A1F-2F332A7E0503}" destId="{53AC5B03-A928-4119-ADB7-228E69813454}" srcOrd="0" destOrd="0" presId="urn:microsoft.com/office/officeart/2008/layout/LinedList"/>
    <dgm:cxn modelId="{7562183E-09E2-421F-B9DC-A5E30D0F235A}" type="presOf" srcId="{EAE1FDB7-5E63-41D4-B892-F192AFDEF393}" destId="{24D0EBE0-C201-4B1F-8A3E-7A7EF02262E0}" srcOrd="0" destOrd="0" presId="urn:microsoft.com/office/officeart/2008/layout/LinedList"/>
    <dgm:cxn modelId="{4E29B94B-E6EC-4879-8DF2-DA6EDA6A9AD4}" type="presOf" srcId="{3C923859-EF20-4375-8A38-88BDCCB21BE5}" destId="{D1FFECF1-6FB9-4A48-A2D1-5EB15C87671D}" srcOrd="0" destOrd="0" presId="urn:microsoft.com/office/officeart/2008/layout/LinedList"/>
    <dgm:cxn modelId="{D7CE175A-9F8E-4109-A0A4-C257452B4733}" srcId="{76ADF02F-9235-4828-B129-3C3D7E9DE35E}" destId="{C192B227-C016-470E-8D05-9A9BC6C893D1}" srcOrd="4" destOrd="0" parTransId="{91FC5A3E-F8CE-42F2-8275-FC56A12526D1}" sibTransId="{DD81BC46-E015-44F2-92AE-ABF4199798B8}"/>
    <dgm:cxn modelId="{964D118B-7CC3-427D-B2C2-DCC8FF649BC9}" type="presOf" srcId="{C192B227-C016-470E-8D05-9A9BC6C893D1}" destId="{CB7CDAD9-BC1A-45A6-B7CB-E86714894342}" srcOrd="0" destOrd="0" presId="urn:microsoft.com/office/officeart/2008/layout/LinedList"/>
    <dgm:cxn modelId="{7AA3EC94-2C6D-45F8-8CCE-C04BB037561F}" srcId="{76ADF02F-9235-4828-B129-3C3D7E9DE35E}" destId="{FE083AB2-2A1C-499A-A696-891BC2D37AFB}" srcOrd="1" destOrd="0" parTransId="{78759964-FD47-46DB-B530-30EB159C29C8}" sibTransId="{52E0BB62-A614-44B3-A77F-E6D8502B4F51}"/>
    <dgm:cxn modelId="{FE6074A5-0AE1-449D-8CC5-A78FA731A5AE}" srcId="{76ADF02F-9235-4828-B129-3C3D7E9DE35E}" destId="{F2BC7FFB-62BC-4678-8A1F-2F332A7E0503}" srcOrd="0" destOrd="0" parTransId="{73FF1908-3593-4603-8F07-59E48B24B14C}" sibTransId="{697FF494-088A-45D8-AF06-92251B523F22}"/>
    <dgm:cxn modelId="{78B795AB-7033-4A93-B914-155C8F1CD565}" srcId="{76ADF02F-9235-4828-B129-3C3D7E9DE35E}" destId="{EAE1FDB7-5E63-41D4-B892-F192AFDEF393}" srcOrd="3" destOrd="0" parTransId="{BFF0B2B7-301C-4FF2-94BB-6F1A7FDBAD13}" sibTransId="{37A9E48F-FC8F-4170-BF74-5CF4D5A2380D}"/>
    <dgm:cxn modelId="{20C80BD9-55D3-4A35-8F22-33B864D5CD6B}" type="presOf" srcId="{76ADF02F-9235-4828-B129-3C3D7E9DE35E}" destId="{11521233-7C65-4D3C-B85A-7EEC4D91A398}" srcOrd="0" destOrd="0" presId="urn:microsoft.com/office/officeart/2008/layout/LinedList"/>
    <dgm:cxn modelId="{894D1FFC-22E9-4D10-8DFC-094EB8334530}" type="presOf" srcId="{FE083AB2-2A1C-499A-A696-891BC2D37AFB}" destId="{A31867AE-1DBA-40EE-9E45-4B9F31D7F880}" srcOrd="0" destOrd="0" presId="urn:microsoft.com/office/officeart/2008/layout/LinedList"/>
    <dgm:cxn modelId="{AEDF96AA-D0E5-473D-A57E-C70E3035E2A4}" type="presParOf" srcId="{11521233-7C65-4D3C-B85A-7EEC4D91A398}" destId="{633692B5-C63F-449E-A9F0-8D76A08E6ED7}" srcOrd="0" destOrd="0" presId="urn:microsoft.com/office/officeart/2008/layout/LinedList"/>
    <dgm:cxn modelId="{F60BCB54-8AEA-4313-BDA0-BC4895942CE2}" type="presParOf" srcId="{11521233-7C65-4D3C-B85A-7EEC4D91A398}" destId="{7673A640-9E80-4E5A-A595-46741720967C}" srcOrd="1" destOrd="0" presId="urn:microsoft.com/office/officeart/2008/layout/LinedList"/>
    <dgm:cxn modelId="{399AA9C9-1021-46F9-BC64-247098FCEF39}" type="presParOf" srcId="{7673A640-9E80-4E5A-A595-46741720967C}" destId="{53AC5B03-A928-4119-ADB7-228E69813454}" srcOrd="0" destOrd="0" presId="urn:microsoft.com/office/officeart/2008/layout/LinedList"/>
    <dgm:cxn modelId="{2C6DFDF0-EEAF-4E4E-BB8B-F9E1CBFF3849}" type="presParOf" srcId="{7673A640-9E80-4E5A-A595-46741720967C}" destId="{9F9F9DF4-C5CA-41AE-BE46-CE113BBC0DAF}" srcOrd="1" destOrd="0" presId="urn:microsoft.com/office/officeart/2008/layout/LinedList"/>
    <dgm:cxn modelId="{82E8D1C2-C55B-4881-B2ED-3FEABB70AA0C}" type="presParOf" srcId="{11521233-7C65-4D3C-B85A-7EEC4D91A398}" destId="{B0112FDA-0823-4397-B3B7-7F2762087DF1}" srcOrd="2" destOrd="0" presId="urn:microsoft.com/office/officeart/2008/layout/LinedList"/>
    <dgm:cxn modelId="{DD13A2E3-DB9C-413B-97F2-6E54A876CE98}" type="presParOf" srcId="{11521233-7C65-4D3C-B85A-7EEC4D91A398}" destId="{477C8D63-941E-4312-AA8F-8B1FD3F2CF92}" srcOrd="3" destOrd="0" presId="urn:microsoft.com/office/officeart/2008/layout/LinedList"/>
    <dgm:cxn modelId="{CA95DAC8-33CA-4CCD-99D6-89D720AE8FC3}" type="presParOf" srcId="{477C8D63-941E-4312-AA8F-8B1FD3F2CF92}" destId="{A31867AE-1DBA-40EE-9E45-4B9F31D7F880}" srcOrd="0" destOrd="0" presId="urn:microsoft.com/office/officeart/2008/layout/LinedList"/>
    <dgm:cxn modelId="{8C196730-DD06-4CAE-9BBB-E8437DF12428}" type="presParOf" srcId="{477C8D63-941E-4312-AA8F-8B1FD3F2CF92}" destId="{A29092A4-45CE-46DF-8E9D-52D8447729AC}" srcOrd="1" destOrd="0" presId="urn:microsoft.com/office/officeart/2008/layout/LinedList"/>
    <dgm:cxn modelId="{FB21A09B-16DB-41FA-88DA-89ED741E7866}" type="presParOf" srcId="{11521233-7C65-4D3C-B85A-7EEC4D91A398}" destId="{9377CB45-B81F-4D31-862D-D19034B98340}" srcOrd="4" destOrd="0" presId="urn:microsoft.com/office/officeart/2008/layout/LinedList"/>
    <dgm:cxn modelId="{EDDE9403-5F6C-4D43-AE0F-FBC4ADF3A8FD}" type="presParOf" srcId="{11521233-7C65-4D3C-B85A-7EEC4D91A398}" destId="{F58313E7-3285-4915-8A48-5FA77A0A21A4}" srcOrd="5" destOrd="0" presId="urn:microsoft.com/office/officeart/2008/layout/LinedList"/>
    <dgm:cxn modelId="{8E37474A-C205-40DF-A225-4850B1E0F005}" type="presParOf" srcId="{F58313E7-3285-4915-8A48-5FA77A0A21A4}" destId="{D1FFECF1-6FB9-4A48-A2D1-5EB15C87671D}" srcOrd="0" destOrd="0" presId="urn:microsoft.com/office/officeart/2008/layout/LinedList"/>
    <dgm:cxn modelId="{5B57CDE9-AD17-472E-BDD7-A78DA293C636}" type="presParOf" srcId="{F58313E7-3285-4915-8A48-5FA77A0A21A4}" destId="{5368FEAE-3F97-4A53-96E5-4A2DE96333E5}" srcOrd="1" destOrd="0" presId="urn:microsoft.com/office/officeart/2008/layout/LinedList"/>
    <dgm:cxn modelId="{47E2786E-1FD9-492E-8C1D-53895FC8B02B}" type="presParOf" srcId="{11521233-7C65-4D3C-B85A-7EEC4D91A398}" destId="{D5515084-6274-4C91-86A3-60F35A06FC67}" srcOrd="6" destOrd="0" presId="urn:microsoft.com/office/officeart/2008/layout/LinedList"/>
    <dgm:cxn modelId="{77DF7479-1E3E-4D72-95A4-51B551D36A8B}" type="presParOf" srcId="{11521233-7C65-4D3C-B85A-7EEC4D91A398}" destId="{8DBDE639-9D7F-400F-9220-923FC3A48784}" srcOrd="7" destOrd="0" presId="urn:microsoft.com/office/officeart/2008/layout/LinedList"/>
    <dgm:cxn modelId="{8FD2E735-FF3A-4434-B51C-CB22E8C07B07}" type="presParOf" srcId="{8DBDE639-9D7F-400F-9220-923FC3A48784}" destId="{24D0EBE0-C201-4B1F-8A3E-7A7EF02262E0}" srcOrd="0" destOrd="0" presId="urn:microsoft.com/office/officeart/2008/layout/LinedList"/>
    <dgm:cxn modelId="{C726697D-AE1B-4600-AC3D-E6F488E23E91}" type="presParOf" srcId="{8DBDE639-9D7F-400F-9220-923FC3A48784}" destId="{C1D2EBBD-1CB8-433F-86F9-2C60E890E11D}" srcOrd="1" destOrd="0" presId="urn:microsoft.com/office/officeart/2008/layout/LinedList"/>
    <dgm:cxn modelId="{AD9883AF-7AE3-4E60-9074-26DA9BC7C8AE}" type="presParOf" srcId="{11521233-7C65-4D3C-B85A-7EEC4D91A398}" destId="{C3BFFB8A-CEC4-4E1E-A617-F066C03FA8BC}" srcOrd="8" destOrd="0" presId="urn:microsoft.com/office/officeart/2008/layout/LinedList"/>
    <dgm:cxn modelId="{3105CE10-6110-4745-8EAA-2CB8A9B3F40F}" type="presParOf" srcId="{11521233-7C65-4D3C-B85A-7EEC4D91A398}" destId="{C7468F04-631C-4D6D-9949-15CCE2B5A883}" srcOrd="9" destOrd="0" presId="urn:microsoft.com/office/officeart/2008/layout/LinedList"/>
    <dgm:cxn modelId="{9875ED84-24B8-471E-A276-CC483AD298D4}" type="presParOf" srcId="{C7468F04-631C-4D6D-9949-15CCE2B5A883}" destId="{CB7CDAD9-BC1A-45A6-B7CB-E86714894342}" srcOrd="0" destOrd="0" presId="urn:microsoft.com/office/officeart/2008/layout/LinedList"/>
    <dgm:cxn modelId="{8FBC9252-EACF-429F-9441-AEF2587FF55E}" type="presParOf" srcId="{C7468F04-631C-4D6D-9949-15CCE2B5A883}" destId="{37CB2212-FE38-4874-91E7-A30B2DD86B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692B5-C63F-449E-A9F0-8D76A08E6ED7}">
      <dsp:nvSpPr>
        <dsp:cNvPr id="0" name=""/>
        <dsp:cNvSpPr/>
      </dsp:nvSpPr>
      <dsp:spPr>
        <a:xfrm>
          <a:off x="0" y="481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C5B03-A928-4119-ADB7-228E69813454}">
      <dsp:nvSpPr>
        <dsp:cNvPr id="0" name=""/>
        <dsp:cNvSpPr/>
      </dsp:nvSpPr>
      <dsp:spPr>
        <a:xfrm>
          <a:off x="0" y="481"/>
          <a:ext cx="10895369" cy="7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This project make familiarize with </a:t>
          </a:r>
          <a:r>
            <a:rPr lang="en-US" sz="2600" b="0" i="0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tkinter</a:t>
          </a:r>
          <a:r>
            <a:rPr lang="en-US" sz="26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library and esp32 board</a:t>
          </a:r>
          <a:endParaRPr lang="en-US" sz="260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0" y="481"/>
        <a:ext cx="10895369" cy="788992"/>
      </dsp:txXfrm>
    </dsp:sp>
    <dsp:sp modelId="{B0112FDA-0823-4397-B3B7-7F2762087DF1}">
      <dsp:nvSpPr>
        <dsp:cNvPr id="0" name=""/>
        <dsp:cNvSpPr/>
      </dsp:nvSpPr>
      <dsp:spPr>
        <a:xfrm>
          <a:off x="0" y="789473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867AE-1DBA-40EE-9E45-4B9F31D7F880}">
      <dsp:nvSpPr>
        <dsp:cNvPr id="0" name=""/>
        <dsp:cNvSpPr/>
      </dsp:nvSpPr>
      <dsp:spPr>
        <a:xfrm>
          <a:off x="0" y="789473"/>
          <a:ext cx="10895369" cy="7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Creating a GUI for IOT application to control fan manual and automatic</a:t>
          </a:r>
          <a:r>
            <a:rPr lang="en-US" sz="30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n-US" sz="300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0" y="789473"/>
        <a:ext cx="10895369" cy="788992"/>
      </dsp:txXfrm>
    </dsp:sp>
    <dsp:sp modelId="{9377CB45-B81F-4D31-862D-D19034B98340}">
      <dsp:nvSpPr>
        <dsp:cNvPr id="0" name=""/>
        <dsp:cNvSpPr/>
      </dsp:nvSpPr>
      <dsp:spPr>
        <a:xfrm>
          <a:off x="0" y="1578465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FECF1-6FB9-4A48-A2D1-5EB15C87671D}">
      <dsp:nvSpPr>
        <dsp:cNvPr id="0" name=""/>
        <dsp:cNvSpPr/>
      </dsp:nvSpPr>
      <dsp:spPr>
        <a:xfrm>
          <a:off x="0" y="1578465"/>
          <a:ext cx="10895369" cy="7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Data collection.</a:t>
          </a:r>
          <a:endParaRPr lang="en-US" sz="260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0" y="1578465"/>
        <a:ext cx="10895369" cy="788992"/>
      </dsp:txXfrm>
    </dsp:sp>
    <dsp:sp modelId="{D5515084-6274-4C91-86A3-60F35A06FC67}">
      <dsp:nvSpPr>
        <dsp:cNvPr id="0" name=""/>
        <dsp:cNvSpPr/>
      </dsp:nvSpPr>
      <dsp:spPr>
        <a:xfrm>
          <a:off x="0" y="2367458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0EBE0-C201-4B1F-8A3E-7A7EF02262E0}">
      <dsp:nvSpPr>
        <dsp:cNvPr id="0" name=""/>
        <dsp:cNvSpPr/>
      </dsp:nvSpPr>
      <dsp:spPr>
        <a:xfrm>
          <a:off x="0" y="2367458"/>
          <a:ext cx="10895369" cy="7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Remote control and Monitoring</a:t>
          </a:r>
          <a:r>
            <a:rPr lang="en-US" sz="2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367458"/>
        <a:ext cx="10895369" cy="788992"/>
      </dsp:txXfrm>
    </dsp:sp>
    <dsp:sp modelId="{C3BFFB8A-CEC4-4E1E-A617-F066C03FA8BC}">
      <dsp:nvSpPr>
        <dsp:cNvPr id="0" name=""/>
        <dsp:cNvSpPr/>
      </dsp:nvSpPr>
      <dsp:spPr>
        <a:xfrm>
          <a:off x="0" y="3156450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CDAD9-BC1A-45A6-B7CB-E86714894342}">
      <dsp:nvSpPr>
        <dsp:cNvPr id="0" name=""/>
        <dsp:cNvSpPr/>
      </dsp:nvSpPr>
      <dsp:spPr>
        <a:xfrm>
          <a:off x="0" y="3156450"/>
          <a:ext cx="10895369" cy="7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Enhanced user Experience</a:t>
          </a:r>
          <a:r>
            <a:rPr lang="en-US" sz="3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3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156450"/>
        <a:ext cx="10895369" cy="78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5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9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3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2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6767-E13F-4BE0-9BA9-FC7D51412A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C4CAA8-8856-4CB2-88A2-959DE6AC7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4ECF3F-DFA7-FF10-F0CB-AF05EF8F6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Industrial Automation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355-2AE4-595E-301C-AF57D9FB4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EBEBEB"/>
                </a:solidFill>
              </a:rPr>
              <a:t>System Architecture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AD078-26F5-6C38-85F3-7F90B85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C5B0-E282-4B67-8A7C-407834C14B0B}" type="slidenum">
              <a:rPr lang="en-GB" smtClean="0"/>
              <a:t>1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91117-B9C0-8C6F-35C5-D86620B40EDF}"/>
              </a:ext>
            </a:extLst>
          </p:cNvPr>
          <p:cNvCxnSpPr/>
          <p:nvPr/>
        </p:nvCxnSpPr>
        <p:spPr>
          <a:xfrm flipV="1">
            <a:off x="298174" y="365125"/>
            <a:ext cx="0" cy="63239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6F2A8-0E61-3168-41EA-61DAFAF44A50}"/>
              </a:ext>
            </a:extLst>
          </p:cNvPr>
          <p:cNvCxnSpPr/>
          <p:nvPr/>
        </p:nvCxnSpPr>
        <p:spPr>
          <a:xfrm>
            <a:off x="298174" y="365125"/>
            <a:ext cx="1164866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C4998-E50E-1BDE-4311-3824775656FC}"/>
              </a:ext>
            </a:extLst>
          </p:cNvPr>
          <p:cNvSpPr txBox="1"/>
          <p:nvPr/>
        </p:nvSpPr>
        <p:spPr>
          <a:xfrm>
            <a:off x="8476735" y="4835611"/>
            <a:ext cx="295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no – 190524T</a:t>
            </a:r>
          </a:p>
          <a:p>
            <a:r>
              <a:rPr lang="en-US" dirty="0"/>
              <a:t>Name – </a:t>
            </a:r>
            <a:r>
              <a:rPr lang="en-US" dirty="0" err="1"/>
              <a:t>Ravinaths</a:t>
            </a:r>
            <a:r>
              <a:rPr lang="en-US" dirty="0"/>
              <a:t>.</a:t>
            </a:r>
          </a:p>
        </p:txBody>
      </p:sp>
      <p:pic>
        <p:nvPicPr>
          <p:cNvPr id="10" name="Picture 9" descr="A person touching a touch screen&#10;&#10;Description automatically generated">
            <a:extLst>
              <a:ext uri="{FF2B5EF4-FFF2-40B4-BE49-F238E27FC236}">
                <a16:creationId xmlns:a16="http://schemas.microsoft.com/office/drawing/2014/main" id="{F101328B-0E78-BF56-202E-DF94EE46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13" y="475512"/>
            <a:ext cx="3371338" cy="18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15732"/>
            <a:ext cx="10292854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C5B0-E282-4B67-8A7C-407834C14B0B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B6A6-38C3-9045-5B34-9589192D0159}"/>
              </a:ext>
            </a:extLst>
          </p:cNvPr>
          <p:cNvSpPr txBox="1"/>
          <p:nvPr/>
        </p:nvSpPr>
        <p:spPr>
          <a:xfrm>
            <a:off x="1026160" y="2326640"/>
            <a:ext cx="983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data is there in sensor then we only need temperature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only temperature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assigned to global variable to use for the project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5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a Excel file to save data of sensor values, fan on/off status, manual/auto modes and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data frame to store processing data and then add all to excel sheet.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1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E9638-62B3-F9F9-9CD2-48A0FC004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2228" y="1920744"/>
            <a:ext cx="5914572" cy="39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EF3D-8D8A-E0FD-9732-42EB837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355-2AE4-595E-301C-AF57D9FB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09" y="1690687"/>
            <a:ext cx="11225325" cy="3159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AD078-26F5-6C38-85F3-7F90B85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C5B0-E282-4B67-8A7C-407834C14B0B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91117-B9C0-8C6F-35C5-D86620B40EDF}"/>
              </a:ext>
            </a:extLst>
          </p:cNvPr>
          <p:cNvCxnSpPr/>
          <p:nvPr/>
        </p:nvCxnSpPr>
        <p:spPr>
          <a:xfrm flipV="1">
            <a:off x="298174" y="365125"/>
            <a:ext cx="0" cy="63239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6F2A8-0E61-3168-41EA-61DAFAF44A50}"/>
              </a:ext>
            </a:extLst>
          </p:cNvPr>
          <p:cNvCxnSpPr/>
          <p:nvPr/>
        </p:nvCxnSpPr>
        <p:spPr>
          <a:xfrm>
            <a:off x="298174" y="365125"/>
            <a:ext cx="1164866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B1586D1-0BFC-06D1-0982-57C4603C7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222247"/>
              </p:ext>
            </p:extLst>
          </p:nvPr>
        </p:nvGraphicFramePr>
        <p:xfrm>
          <a:off x="648930" y="1977081"/>
          <a:ext cx="10895370" cy="394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53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281D18-5B9F-978A-D56A-905EB8D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355-2AE4-595E-301C-AF57D9FB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aimed at creating GUI to control a fan.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works in two modes manual and auto mode.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manual mode case fan will be ON when switch on and fan off when switch off.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auto mode case when temperature read from DHT 11 sensor exceed the threshold value fan should ON.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lower than temperature fan goes OFF.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record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AD078-26F5-6C38-85F3-7F90B85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C5B0-E282-4B67-8A7C-407834C14B0B}" type="slidenum">
              <a:rPr lang="en-GB" smtClean="0"/>
              <a:pPr/>
              <a:t>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91117-B9C0-8C6F-35C5-D86620B40EDF}"/>
              </a:ext>
            </a:extLst>
          </p:cNvPr>
          <p:cNvCxnSpPr/>
          <p:nvPr/>
        </p:nvCxnSpPr>
        <p:spPr>
          <a:xfrm flipV="1">
            <a:off x="298174" y="365125"/>
            <a:ext cx="0" cy="63239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6F2A8-0E61-3168-41EA-61DAFAF44A50}"/>
              </a:ext>
            </a:extLst>
          </p:cNvPr>
          <p:cNvCxnSpPr/>
          <p:nvPr/>
        </p:nvCxnSpPr>
        <p:spPr>
          <a:xfrm>
            <a:off x="298174" y="365125"/>
            <a:ext cx="1164866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EF3D-8D8A-E0FD-9732-42EB837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Architecture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355-2AE4-595E-301C-AF57D9FB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09" y="1291195"/>
            <a:ext cx="11225325" cy="3559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AD078-26F5-6C38-85F3-7F90B85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C5B0-E282-4B67-8A7C-407834C14B0B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91117-B9C0-8C6F-35C5-D86620B40EDF}"/>
              </a:ext>
            </a:extLst>
          </p:cNvPr>
          <p:cNvCxnSpPr/>
          <p:nvPr/>
        </p:nvCxnSpPr>
        <p:spPr>
          <a:xfrm flipV="1">
            <a:off x="298174" y="365125"/>
            <a:ext cx="0" cy="63239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6F2A8-0E61-3168-41EA-61DAFAF44A50}"/>
              </a:ext>
            </a:extLst>
          </p:cNvPr>
          <p:cNvCxnSpPr/>
          <p:nvPr/>
        </p:nvCxnSpPr>
        <p:spPr>
          <a:xfrm>
            <a:off x="298174" y="365125"/>
            <a:ext cx="1164866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1B47F2-17C4-7CBF-F1E8-6D05EA0E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1" y="1918601"/>
            <a:ext cx="6654145" cy="41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EF3D-8D8A-E0FD-9732-42EB8377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78" y="798972"/>
            <a:ext cx="10062721" cy="891715"/>
          </a:xfrm>
        </p:spPr>
        <p:txBody>
          <a:bodyPr>
            <a:normAutofit/>
          </a:bodyPr>
          <a:lstStyle/>
          <a:p>
            <a:r>
              <a:rPr lang="en-US" b="1" dirty="0"/>
              <a:t>Selected Hardware and Software: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355-2AE4-595E-301C-AF57D9FB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09" y="1291195"/>
            <a:ext cx="11225325" cy="3559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AD078-26F5-6C38-85F3-7F90B85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C5B0-E282-4B67-8A7C-407834C14B0B}" type="slidenum">
              <a:rPr lang="en-GB" smtClean="0"/>
              <a:t>5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91117-B9C0-8C6F-35C5-D86620B40EDF}"/>
              </a:ext>
            </a:extLst>
          </p:cNvPr>
          <p:cNvCxnSpPr/>
          <p:nvPr/>
        </p:nvCxnSpPr>
        <p:spPr>
          <a:xfrm flipV="1">
            <a:off x="298174" y="365125"/>
            <a:ext cx="0" cy="63239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6F2A8-0E61-3168-41EA-61DAFAF44A50}"/>
              </a:ext>
            </a:extLst>
          </p:cNvPr>
          <p:cNvCxnSpPr/>
          <p:nvPr/>
        </p:nvCxnSpPr>
        <p:spPr>
          <a:xfrm>
            <a:off x="298174" y="365125"/>
            <a:ext cx="1164866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862A0-2C60-20DB-0907-B7ED227BE819}"/>
              </a:ext>
            </a:extLst>
          </p:cNvPr>
          <p:cNvSpPr txBox="1"/>
          <p:nvPr/>
        </p:nvSpPr>
        <p:spPr>
          <a:xfrm>
            <a:off x="6252518" y="2224216"/>
            <a:ext cx="520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225F7-FFC2-0C3F-0ED9-B037C50FAA15}"/>
              </a:ext>
            </a:extLst>
          </p:cNvPr>
          <p:cNvSpPr txBox="1"/>
          <p:nvPr/>
        </p:nvSpPr>
        <p:spPr>
          <a:xfrm>
            <a:off x="1524000" y="2487827"/>
            <a:ext cx="3937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 32 WROOM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 11 sensor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 and bread board</a:t>
            </a:r>
          </a:p>
        </p:txBody>
      </p:sp>
    </p:spTree>
    <p:extLst>
      <p:ext uri="{BB962C8B-B14F-4D97-AF65-F5344CB8AC3E}">
        <p14:creationId xmlns:p14="http://schemas.microsoft.com/office/powerpoint/2010/main" val="21055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create GUI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Pandas- To create data log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have serial communication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Connection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COM13 port and baud rate 115200 used for serial communication with board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interface created using 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Buttons, labels, scalers and buttons used to facilitate the purpose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7</a:t>
            </a:fld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852FA8F-53F0-8EDC-45FB-E540AF6D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50" y="3255001"/>
            <a:ext cx="4664218" cy="2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do this, I used a switch then </a:t>
            </a:r>
            <a:r>
              <a:rPr lang="en-US" dirty="0" err="1"/>
              <a:t>switch.get</a:t>
            </a:r>
            <a:r>
              <a:rPr lang="en-US" dirty="0"/>
              <a:t>(), to make 1 and 0 to used in my code.</a:t>
            </a:r>
          </a:p>
          <a:p>
            <a:r>
              <a:rPr lang="en-US" dirty="0"/>
              <a:t>def </a:t>
            </a:r>
            <a:r>
              <a:rPr lang="en-US" dirty="0" err="1"/>
              <a:t>Fan_ON</a:t>
            </a:r>
            <a:r>
              <a:rPr lang="en-US" dirty="0"/>
              <a:t>(</a:t>
            </a:r>
            <a:r>
              <a:rPr lang="en-US" dirty="0" err="1"/>
              <a:t>switch_ON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switch_ON.get</a:t>
            </a:r>
            <a:r>
              <a:rPr lang="en-US" dirty="0"/>
              <a:t>() == 1:</a:t>
            </a:r>
          </a:p>
          <a:p>
            <a:r>
              <a:rPr lang="en-US" dirty="0"/>
              <a:t>        print("Fan=ON")</a:t>
            </a:r>
          </a:p>
          <a:p>
            <a:r>
              <a:rPr lang="en-US" dirty="0"/>
              <a:t>        </a:t>
            </a:r>
            <a:r>
              <a:rPr lang="en-US" dirty="0" err="1"/>
              <a:t>ser.write</a:t>
            </a:r>
            <a:r>
              <a:rPr lang="en-US" dirty="0"/>
              <a:t>(</a:t>
            </a:r>
            <a:r>
              <a:rPr lang="en-US" dirty="0" err="1"/>
              <a:t>b"A</a:t>
            </a:r>
            <a:r>
              <a:rPr lang="en-US" dirty="0"/>
              <a:t>")</a:t>
            </a:r>
          </a:p>
          <a:p>
            <a:r>
              <a:rPr lang="en-US" dirty="0"/>
              <a:t>    if </a:t>
            </a:r>
            <a:r>
              <a:rPr lang="en-US" dirty="0" err="1"/>
              <a:t>switch_ON.get</a:t>
            </a:r>
            <a:r>
              <a:rPr lang="en-US" dirty="0"/>
              <a:t>() == 0:</a:t>
            </a:r>
          </a:p>
          <a:p>
            <a:r>
              <a:rPr lang="en-US" dirty="0"/>
              <a:t>        print("Fan=OFF")</a:t>
            </a:r>
          </a:p>
          <a:p>
            <a:r>
              <a:rPr lang="en-US" dirty="0"/>
              <a:t>        </a:t>
            </a:r>
            <a:r>
              <a:rPr lang="en-US" dirty="0" err="1"/>
              <a:t>ser.write</a:t>
            </a:r>
            <a:r>
              <a:rPr lang="en-US" dirty="0"/>
              <a:t>(</a:t>
            </a:r>
            <a:r>
              <a:rPr lang="en-US" dirty="0" err="1"/>
              <a:t>b"B</a:t>
            </a:r>
            <a:r>
              <a:rPr lang="en-US" dirty="0"/>
              <a:t>")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04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F8E-D033-A9EF-EEDA-22BD9F9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83E-AC47-9002-8AD5-D7874454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43" y="1853754"/>
            <a:ext cx="10000412" cy="3612591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Need to set a threshold value and then compare with sensor data.</a:t>
            </a:r>
          </a:p>
          <a:p>
            <a:r>
              <a:rPr lang="en-US" sz="4200" dirty="0"/>
              <a:t>I used a scaler function to set threshold value and to read sensor data I use the serial communication.</a:t>
            </a:r>
          </a:p>
          <a:p>
            <a:r>
              <a:rPr lang="en-US" sz="2500" dirty="0"/>
              <a:t>if </a:t>
            </a:r>
            <a:r>
              <a:rPr lang="en-US" sz="2500" dirty="0" err="1"/>
              <a:t>threshold_value</a:t>
            </a:r>
            <a:r>
              <a:rPr lang="en-US" sz="2500" dirty="0"/>
              <a:t> &lt; </a:t>
            </a:r>
            <a:r>
              <a:rPr lang="en-US" sz="2500" dirty="0" err="1"/>
              <a:t>temp_value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    print("Fan-ON")</a:t>
            </a:r>
          </a:p>
          <a:p>
            <a:r>
              <a:rPr lang="en-US" sz="2500" dirty="0"/>
              <a:t>            </a:t>
            </a:r>
            <a:r>
              <a:rPr lang="en-US" sz="2500" dirty="0" err="1"/>
              <a:t>fan_status</a:t>
            </a:r>
            <a:r>
              <a:rPr lang="en-US" sz="2500" dirty="0"/>
              <a:t> = "Fan-ON"</a:t>
            </a:r>
          </a:p>
          <a:p>
            <a:r>
              <a:rPr lang="en-US" sz="2500" dirty="0"/>
              <a:t>            </a:t>
            </a:r>
            <a:r>
              <a:rPr lang="en-US" sz="2500" dirty="0" err="1"/>
              <a:t>ser.write</a:t>
            </a:r>
            <a:r>
              <a:rPr lang="en-US" sz="2500" dirty="0"/>
              <a:t>(</a:t>
            </a:r>
            <a:r>
              <a:rPr lang="en-US" sz="2500" dirty="0" err="1"/>
              <a:t>b"A</a:t>
            </a:r>
            <a:r>
              <a:rPr lang="en-US" sz="2500" dirty="0"/>
              <a:t>")</a:t>
            </a:r>
          </a:p>
          <a:p>
            <a:r>
              <a:rPr lang="en-US" sz="2500" dirty="0"/>
              <a:t>        else :</a:t>
            </a:r>
          </a:p>
          <a:p>
            <a:r>
              <a:rPr lang="en-US" sz="2500" dirty="0"/>
              <a:t>            </a:t>
            </a:r>
            <a:r>
              <a:rPr lang="en-US" sz="2500" dirty="0" err="1"/>
              <a:t>fan_status</a:t>
            </a:r>
            <a:r>
              <a:rPr lang="en-US" sz="2500" dirty="0"/>
              <a:t>="Fan-OFF"</a:t>
            </a:r>
          </a:p>
          <a:p>
            <a:r>
              <a:rPr lang="en-US" sz="2500" dirty="0"/>
              <a:t>            print("Fan-OFF")</a:t>
            </a:r>
          </a:p>
          <a:p>
            <a:r>
              <a:rPr lang="en-US" sz="2500" dirty="0"/>
              <a:t>            </a:t>
            </a:r>
            <a:r>
              <a:rPr lang="en-US" sz="2500" dirty="0" err="1"/>
              <a:t>ser.write</a:t>
            </a:r>
            <a:r>
              <a:rPr lang="en-US" sz="2500" dirty="0"/>
              <a:t>(</a:t>
            </a:r>
            <a:r>
              <a:rPr lang="en-US" sz="2500" dirty="0" err="1"/>
              <a:t>b"B</a:t>
            </a:r>
            <a:r>
              <a:rPr lang="en-US" sz="2500" dirty="0"/>
              <a:t>")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F4BAD-C8A5-3FD3-ED3B-5289D9C2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Explanation of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library for serial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Configuration of the serial port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COM13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with a baud rate of 115200.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Timeout set to 1 second for efficient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4204E9C-4ACC-5A5C-B4CC-8E28EE8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fld id="{7CCDC5B0-E282-4B67-8A7C-407834C14B0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30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358</TotalTime>
  <Words>757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Söhne</vt:lpstr>
      <vt:lpstr>Söhne Mono</vt:lpstr>
      <vt:lpstr>Times New Roman</vt:lpstr>
      <vt:lpstr>Gallery</vt:lpstr>
      <vt:lpstr>Industrial Automation Project</vt:lpstr>
      <vt:lpstr>Introduction</vt:lpstr>
      <vt:lpstr>Problem description</vt:lpstr>
      <vt:lpstr>System Architecture</vt:lpstr>
      <vt:lpstr>Selected Hardware and Software: </vt:lpstr>
      <vt:lpstr>About</vt:lpstr>
      <vt:lpstr>GUI setup</vt:lpstr>
      <vt:lpstr>Manual mode</vt:lpstr>
      <vt:lpstr>Auto mode</vt:lpstr>
      <vt:lpstr>Sensor data read</vt:lpstr>
      <vt:lpstr>Data logging</vt:lpstr>
      <vt:lpstr>Data logging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 Project</dc:title>
  <dc:creator>SURESWARAN RAVINATH</dc:creator>
  <cp:lastModifiedBy>SURESWARAN RAVINATH</cp:lastModifiedBy>
  <cp:revision>7</cp:revision>
  <dcterms:created xsi:type="dcterms:W3CDTF">2023-12-14T06:38:38Z</dcterms:created>
  <dcterms:modified xsi:type="dcterms:W3CDTF">2023-12-14T14:26:20Z</dcterms:modified>
</cp:coreProperties>
</file>