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215DF-808E-491C-836E-81730F4691EF}" v="4" dt="2021-09-09T16:52:5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A839C-67FF-499A-BF70-0B879EC54BE2}" type="doc">
      <dgm:prSet loTypeId="urn:microsoft.com/office/officeart/2005/8/layout/cycle2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DC9844F3-85FD-460C-9AF5-4E03F449D627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600" dirty="0"/>
            <a:t> Analysis the components&amp; </a:t>
          </a:r>
          <a:r>
            <a:rPr lang="en-US" sz="1600"/>
            <a:t>taking measurements</a:t>
          </a:r>
        </a:p>
        <a:p>
          <a:endParaRPr lang="en-GB" sz="1600" dirty="0"/>
        </a:p>
      </dgm:t>
    </dgm:pt>
    <dgm:pt modelId="{D096978E-92AB-4D90-8886-FE42B332B20C}" type="parTrans" cxnId="{520FDC43-91A7-4FFF-861E-D9909B825754}">
      <dgm:prSet/>
      <dgm:spPr/>
      <dgm:t>
        <a:bodyPr/>
        <a:lstStyle/>
        <a:p>
          <a:endParaRPr lang="en-GB" sz="1600"/>
        </a:p>
      </dgm:t>
    </dgm:pt>
    <dgm:pt modelId="{0BCC6039-26C7-44CA-96AD-95343E515584}" type="sibTrans" cxnId="{520FDC43-91A7-4FFF-861E-D9909B825754}">
      <dgm:prSet custT="1"/>
      <dgm:spPr/>
      <dgm:t>
        <a:bodyPr/>
        <a:lstStyle/>
        <a:p>
          <a:endParaRPr lang="en-GB" sz="1600"/>
        </a:p>
      </dgm:t>
    </dgm:pt>
    <dgm:pt modelId="{EC81E016-5E8B-4F3B-A17C-88D7BD03CC2F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Selecting Material</a:t>
          </a:r>
          <a:endParaRPr lang="en-GB" sz="1600" dirty="0"/>
        </a:p>
      </dgm:t>
    </dgm:pt>
    <dgm:pt modelId="{B85F13E1-5FEA-46E4-84E1-CFEE88EFC1C7}" type="parTrans" cxnId="{F9D0F50D-CB4E-472C-9720-5648EA6AA77E}">
      <dgm:prSet/>
      <dgm:spPr/>
      <dgm:t>
        <a:bodyPr/>
        <a:lstStyle/>
        <a:p>
          <a:endParaRPr lang="en-GB" sz="1600"/>
        </a:p>
      </dgm:t>
    </dgm:pt>
    <dgm:pt modelId="{A12C29B1-58CB-4D7B-B2E7-361CB9A13DCB}" type="sibTrans" cxnId="{F9D0F50D-CB4E-472C-9720-5648EA6AA77E}">
      <dgm:prSet custT="1"/>
      <dgm:spPr/>
      <dgm:t>
        <a:bodyPr/>
        <a:lstStyle/>
        <a:p>
          <a:endParaRPr lang="en-GB" sz="1600"/>
        </a:p>
      </dgm:t>
    </dgm:pt>
    <dgm:pt modelId="{D4A4D1CE-DBBC-4B5D-B194-873AC9B40628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600" dirty="0"/>
            <a:t>Improve product in 2D &amp; 3D Modelling</a:t>
          </a:r>
          <a:endParaRPr lang="en-GB" sz="1600" dirty="0"/>
        </a:p>
      </dgm:t>
    </dgm:pt>
    <dgm:pt modelId="{4BD5F383-BB35-4D7B-B2F2-A4FFB15BBD24}" type="parTrans" cxnId="{219FBF2D-F4E9-430A-90B5-599E298EAD4E}">
      <dgm:prSet/>
      <dgm:spPr/>
      <dgm:t>
        <a:bodyPr/>
        <a:lstStyle/>
        <a:p>
          <a:endParaRPr lang="en-GB" sz="1600"/>
        </a:p>
      </dgm:t>
    </dgm:pt>
    <dgm:pt modelId="{855FC77A-E632-44E0-8B5A-B60CE7D15692}" type="sibTrans" cxnId="{219FBF2D-F4E9-430A-90B5-599E298EAD4E}">
      <dgm:prSet custT="1"/>
      <dgm:spPr/>
      <dgm:t>
        <a:bodyPr/>
        <a:lstStyle/>
        <a:p>
          <a:endParaRPr lang="en-GB" sz="1600"/>
        </a:p>
      </dgm:t>
    </dgm:pt>
    <dgm:pt modelId="{40A5C59F-007C-4303-9308-1AD097014E2B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dirty="0"/>
            <a:t>Manufacturing the components</a:t>
          </a:r>
          <a:endParaRPr lang="en-GB" sz="1600" dirty="0"/>
        </a:p>
      </dgm:t>
    </dgm:pt>
    <dgm:pt modelId="{50EAE5DC-8A39-40A0-94EF-8904EF4AB1E8}" type="parTrans" cxnId="{4ED8C078-7B3C-4726-A908-640B8D28D1F3}">
      <dgm:prSet/>
      <dgm:spPr/>
      <dgm:t>
        <a:bodyPr/>
        <a:lstStyle/>
        <a:p>
          <a:endParaRPr lang="en-GB" sz="1600"/>
        </a:p>
      </dgm:t>
    </dgm:pt>
    <dgm:pt modelId="{F67F7DA2-87F7-42B2-9072-11C65607DD74}" type="sibTrans" cxnId="{4ED8C078-7B3C-4726-A908-640B8D28D1F3}">
      <dgm:prSet custT="1"/>
      <dgm:spPr/>
      <dgm:t>
        <a:bodyPr/>
        <a:lstStyle/>
        <a:p>
          <a:endParaRPr lang="en-GB" sz="1600"/>
        </a:p>
      </dgm:t>
    </dgm:pt>
    <dgm:pt modelId="{AD955E53-883F-45D4-9909-FD64819AB58B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1600" dirty="0"/>
            <a:t>Assembling&amp; testing the components</a:t>
          </a:r>
          <a:endParaRPr lang="en-GB" sz="1600" dirty="0"/>
        </a:p>
      </dgm:t>
    </dgm:pt>
    <dgm:pt modelId="{2A0DADDF-9DEA-4968-AB67-1CAFCB2C8BC1}" type="parTrans" cxnId="{5D8802E2-0739-477F-9A58-3CD3E4BD75DD}">
      <dgm:prSet/>
      <dgm:spPr/>
      <dgm:t>
        <a:bodyPr/>
        <a:lstStyle/>
        <a:p>
          <a:endParaRPr lang="en-GB" sz="1600"/>
        </a:p>
      </dgm:t>
    </dgm:pt>
    <dgm:pt modelId="{9076049B-8817-4724-B886-2261CC2B796E}" type="sibTrans" cxnId="{5D8802E2-0739-477F-9A58-3CD3E4BD75DD}">
      <dgm:prSet custT="1"/>
      <dgm:spPr/>
      <dgm:t>
        <a:bodyPr/>
        <a:lstStyle/>
        <a:p>
          <a:endParaRPr lang="en-GB" sz="1600"/>
        </a:p>
      </dgm:t>
    </dgm:pt>
    <dgm:pt modelId="{C37EDFAD-23F2-4C26-AD68-73CAB537016B}" type="pres">
      <dgm:prSet presAssocID="{D0EA839C-67FF-499A-BF70-0B879EC54BE2}" presName="cycle" presStyleCnt="0">
        <dgm:presLayoutVars>
          <dgm:dir/>
          <dgm:resizeHandles val="exact"/>
        </dgm:presLayoutVars>
      </dgm:prSet>
      <dgm:spPr/>
    </dgm:pt>
    <dgm:pt modelId="{E83EFFF7-9FCA-4D4E-B29A-40E7431DE11B}" type="pres">
      <dgm:prSet presAssocID="{DC9844F3-85FD-460C-9AF5-4E03F449D627}" presName="node" presStyleLbl="node1" presStyleIdx="0" presStyleCnt="5" custRadScaleRad="100002" custRadScaleInc="941">
        <dgm:presLayoutVars>
          <dgm:bulletEnabled val="1"/>
        </dgm:presLayoutVars>
      </dgm:prSet>
      <dgm:spPr/>
    </dgm:pt>
    <dgm:pt modelId="{AE19DCE8-FB51-477B-8B31-BC6D94556BBF}" type="pres">
      <dgm:prSet presAssocID="{0BCC6039-26C7-44CA-96AD-95343E515584}" presName="sibTrans" presStyleLbl="sibTrans2D1" presStyleIdx="0" presStyleCnt="5"/>
      <dgm:spPr/>
    </dgm:pt>
    <dgm:pt modelId="{F2B882DF-009D-431A-9602-DB9A6B024580}" type="pres">
      <dgm:prSet presAssocID="{0BCC6039-26C7-44CA-96AD-95343E515584}" presName="connectorText" presStyleLbl="sibTrans2D1" presStyleIdx="0" presStyleCnt="5"/>
      <dgm:spPr/>
    </dgm:pt>
    <dgm:pt modelId="{F1E32A59-54F3-469E-AA39-0AB5645B7631}" type="pres">
      <dgm:prSet presAssocID="{EC81E016-5E8B-4F3B-A17C-88D7BD03CC2F}" presName="node" presStyleLbl="node1" presStyleIdx="1" presStyleCnt="5">
        <dgm:presLayoutVars>
          <dgm:bulletEnabled val="1"/>
        </dgm:presLayoutVars>
      </dgm:prSet>
      <dgm:spPr/>
    </dgm:pt>
    <dgm:pt modelId="{F39D7674-F9B5-46E1-AB98-E493CF08EDFB}" type="pres">
      <dgm:prSet presAssocID="{A12C29B1-58CB-4D7B-B2E7-361CB9A13DCB}" presName="sibTrans" presStyleLbl="sibTrans2D1" presStyleIdx="1" presStyleCnt="5"/>
      <dgm:spPr/>
    </dgm:pt>
    <dgm:pt modelId="{FE3906D0-692F-4403-8568-15F4507DFF9B}" type="pres">
      <dgm:prSet presAssocID="{A12C29B1-58CB-4D7B-B2E7-361CB9A13DCB}" presName="connectorText" presStyleLbl="sibTrans2D1" presStyleIdx="1" presStyleCnt="5"/>
      <dgm:spPr/>
    </dgm:pt>
    <dgm:pt modelId="{DDD48A20-45C0-457E-AF1A-28D25F2F61AD}" type="pres">
      <dgm:prSet presAssocID="{D4A4D1CE-DBBC-4B5D-B194-873AC9B40628}" presName="node" presStyleLbl="node1" presStyleIdx="2" presStyleCnt="5">
        <dgm:presLayoutVars>
          <dgm:bulletEnabled val="1"/>
        </dgm:presLayoutVars>
      </dgm:prSet>
      <dgm:spPr/>
    </dgm:pt>
    <dgm:pt modelId="{CF6C7BDC-56B4-47CE-AF58-230D4322A1D6}" type="pres">
      <dgm:prSet presAssocID="{855FC77A-E632-44E0-8B5A-B60CE7D15692}" presName="sibTrans" presStyleLbl="sibTrans2D1" presStyleIdx="2" presStyleCnt="5"/>
      <dgm:spPr/>
    </dgm:pt>
    <dgm:pt modelId="{CC73A40A-D69A-43E2-B1C8-9F43AE2B1860}" type="pres">
      <dgm:prSet presAssocID="{855FC77A-E632-44E0-8B5A-B60CE7D15692}" presName="connectorText" presStyleLbl="sibTrans2D1" presStyleIdx="2" presStyleCnt="5"/>
      <dgm:spPr/>
    </dgm:pt>
    <dgm:pt modelId="{5309C088-5840-4A8F-A026-3CAF7A24EA3E}" type="pres">
      <dgm:prSet presAssocID="{40A5C59F-007C-4303-9308-1AD097014E2B}" presName="node" presStyleLbl="node1" presStyleIdx="3" presStyleCnt="5">
        <dgm:presLayoutVars>
          <dgm:bulletEnabled val="1"/>
        </dgm:presLayoutVars>
      </dgm:prSet>
      <dgm:spPr/>
    </dgm:pt>
    <dgm:pt modelId="{451F701F-D6CD-4426-ABEE-C9D188CCA6D5}" type="pres">
      <dgm:prSet presAssocID="{F67F7DA2-87F7-42B2-9072-11C65607DD74}" presName="sibTrans" presStyleLbl="sibTrans2D1" presStyleIdx="3" presStyleCnt="5"/>
      <dgm:spPr/>
    </dgm:pt>
    <dgm:pt modelId="{FF95AE81-4698-454D-982D-10EC7BDD589B}" type="pres">
      <dgm:prSet presAssocID="{F67F7DA2-87F7-42B2-9072-11C65607DD74}" presName="connectorText" presStyleLbl="sibTrans2D1" presStyleIdx="3" presStyleCnt="5"/>
      <dgm:spPr/>
    </dgm:pt>
    <dgm:pt modelId="{7454D4E2-2CC2-43A6-B70E-1F6986590B97}" type="pres">
      <dgm:prSet presAssocID="{AD955E53-883F-45D4-9909-FD64819AB58B}" presName="node" presStyleLbl="node1" presStyleIdx="4" presStyleCnt="5">
        <dgm:presLayoutVars>
          <dgm:bulletEnabled val="1"/>
        </dgm:presLayoutVars>
      </dgm:prSet>
      <dgm:spPr/>
    </dgm:pt>
    <dgm:pt modelId="{BC2B6E44-00AE-4315-927A-F4223554CBF8}" type="pres">
      <dgm:prSet presAssocID="{9076049B-8817-4724-B886-2261CC2B796E}" presName="sibTrans" presStyleLbl="sibTrans2D1" presStyleIdx="4" presStyleCnt="5" custScaleY="9286" custLinFactX="-600000" custLinFactY="-260760" custLinFactNeighborX="-643346" custLinFactNeighborY="-300000"/>
      <dgm:spPr/>
    </dgm:pt>
    <dgm:pt modelId="{FACC2754-BC7E-496E-864F-F8F7F7624BC3}" type="pres">
      <dgm:prSet presAssocID="{9076049B-8817-4724-B886-2261CC2B796E}" presName="connectorText" presStyleLbl="sibTrans2D1" presStyleIdx="4" presStyleCnt="5"/>
      <dgm:spPr/>
    </dgm:pt>
  </dgm:ptLst>
  <dgm:cxnLst>
    <dgm:cxn modelId="{4C694205-A839-45AE-9B65-5B8AEC3E3FEB}" type="presOf" srcId="{855FC77A-E632-44E0-8B5A-B60CE7D15692}" destId="{CC73A40A-D69A-43E2-B1C8-9F43AE2B1860}" srcOrd="1" destOrd="0" presId="urn:microsoft.com/office/officeart/2005/8/layout/cycle2"/>
    <dgm:cxn modelId="{F9D0F50D-CB4E-472C-9720-5648EA6AA77E}" srcId="{D0EA839C-67FF-499A-BF70-0B879EC54BE2}" destId="{EC81E016-5E8B-4F3B-A17C-88D7BD03CC2F}" srcOrd="1" destOrd="0" parTransId="{B85F13E1-5FEA-46E4-84E1-CFEE88EFC1C7}" sibTransId="{A12C29B1-58CB-4D7B-B2E7-361CB9A13DCB}"/>
    <dgm:cxn modelId="{743AD512-A880-4725-A57C-1182DCE21443}" type="presOf" srcId="{D0EA839C-67FF-499A-BF70-0B879EC54BE2}" destId="{C37EDFAD-23F2-4C26-AD68-73CAB537016B}" srcOrd="0" destOrd="0" presId="urn:microsoft.com/office/officeart/2005/8/layout/cycle2"/>
    <dgm:cxn modelId="{47D24223-FABB-42AD-A9FB-39C6B3A5728F}" type="presOf" srcId="{A12C29B1-58CB-4D7B-B2E7-361CB9A13DCB}" destId="{FE3906D0-692F-4403-8568-15F4507DFF9B}" srcOrd="1" destOrd="0" presId="urn:microsoft.com/office/officeart/2005/8/layout/cycle2"/>
    <dgm:cxn modelId="{D9957E27-EA9C-4887-A41A-9E079FDAF1CD}" type="presOf" srcId="{F67F7DA2-87F7-42B2-9072-11C65607DD74}" destId="{451F701F-D6CD-4426-ABEE-C9D188CCA6D5}" srcOrd="0" destOrd="0" presId="urn:microsoft.com/office/officeart/2005/8/layout/cycle2"/>
    <dgm:cxn modelId="{219FBF2D-F4E9-430A-90B5-599E298EAD4E}" srcId="{D0EA839C-67FF-499A-BF70-0B879EC54BE2}" destId="{D4A4D1CE-DBBC-4B5D-B194-873AC9B40628}" srcOrd="2" destOrd="0" parTransId="{4BD5F383-BB35-4D7B-B2F2-A4FFB15BBD24}" sibTransId="{855FC77A-E632-44E0-8B5A-B60CE7D15692}"/>
    <dgm:cxn modelId="{7EF41930-72B1-4CD8-98B3-8F4BA2A3E212}" type="presOf" srcId="{DC9844F3-85FD-460C-9AF5-4E03F449D627}" destId="{E83EFFF7-9FCA-4D4E-B29A-40E7431DE11B}" srcOrd="0" destOrd="0" presId="urn:microsoft.com/office/officeart/2005/8/layout/cycle2"/>
    <dgm:cxn modelId="{1E743639-1D67-4929-912F-8386A0821041}" type="presOf" srcId="{40A5C59F-007C-4303-9308-1AD097014E2B}" destId="{5309C088-5840-4A8F-A026-3CAF7A24EA3E}" srcOrd="0" destOrd="0" presId="urn:microsoft.com/office/officeart/2005/8/layout/cycle2"/>
    <dgm:cxn modelId="{520FDC43-91A7-4FFF-861E-D9909B825754}" srcId="{D0EA839C-67FF-499A-BF70-0B879EC54BE2}" destId="{DC9844F3-85FD-460C-9AF5-4E03F449D627}" srcOrd="0" destOrd="0" parTransId="{D096978E-92AB-4D90-8886-FE42B332B20C}" sibTransId="{0BCC6039-26C7-44CA-96AD-95343E515584}"/>
    <dgm:cxn modelId="{43BA2444-EBD0-4220-A0E5-C333B81441B4}" type="presOf" srcId="{855FC77A-E632-44E0-8B5A-B60CE7D15692}" destId="{CF6C7BDC-56B4-47CE-AF58-230D4322A1D6}" srcOrd="0" destOrd="0" presId="urn:microsoft.com/office/officeart/2005/8/layout/cycle2"/>
    <dgm:cxn modelId="{81283668-3413-400F-8C6B-29FBA572C19C}" type="presOf" srcId="{9076049B-8817-4724-B886-2261CC2B796E}" destId="{BC2B6E44-00AE-4315-927A-F4223554CBF8}" srcOrd="0" destOrd="0" presId="urn:microsoft.com/office/officeart/2005/8/layout/cycle2"/>
    <dgm:cxn modelId="{9818124B-3081-4A91-A3E2-1D74CBA63ECF}" type="presOf" srcId="{0BCC6039-26C7-44CA-96AD-95343E515584}" destId="{AE19DCE8-FB51-477B-8B31-BC6D94556BBF}" srcOrd="0" destOrd="0" presId="urn:microsoft.com/office/officeart/2005/8/layout/cycle2"/>
    <dgm:cxn modelId="{E85BE96C-F91F-48BF-B7A1-A9090F35E49A}" type="presOf" srcId="{0BCC6039-26C7-44CA-96AD-95343E515584}" destId="{F2B882DF-009D-431A-9602-DB9A6B024580}" srcOrd="1" destOrd="0" presId="urn:microsoft.com/office/officeart/2005/8/layout/cycle2"/>
    <dgm:cxn modelId="{CBC79A56-093B-4EE5-BAE4-8E3B7E33C6BF}" type="presOf" srcId="{F67F7DA2-87F7-42B2-9072-11C65607DD74}" destId="{FF95AE81-4698-454D-982D-10EC7BDD589B}" srcOrd="1" destOrd="0" presId="urn:microsoft.com/office/officeart/2005/8/layout/cycle2"/>
    <dgm:cxn modelId="{4ED8C078-7B3C-4726-A908-640B8D28D1F3}" srcId="{D0EA839C-67FF-499A-BF70-0B879EC54BE2}" destId="{40A5C59F-007C-4303-9308-1AD097014E2B}" srcOrd="3" destOrd="0" parTransId="{50EAE5DC-8A39-40A0-94EF-8904EF4AB1E8}" sibTransId="{F67F7DA2-87F7-42B2-9072-11C65607DD74}"/>
    <dgm:cxn modelId="{B001108D-3ADA-4A3D-9642-77A04A1E9034}" type="presOf" srcId="{9076049B-8817-4724-B886-2261CC2B796E}" destId="{FACC2754-BC7E-496E-864F-F8F7F7624BC3}" srcOrd="1" destOrd="0" presId="urn:microsoft.com/office/officeart/2005/8/layout/cycle2"/>
    <dgm:cxn modelId="{8C8A3DAA-6970-4D81-A9DC-C0514C05CDB9}" type="presOf" srcId="{EC81E016-5E8B-4F3B-A17C-88D7BD03CC2F}" destId="{F1E32A59-54F3-469E-AA39-0AB5645B7631}" srcOrd="0" destOrd="0" presId="urn:microsoft.com/office/officeart/2005/8/layout/cycle2"/>
    <dgm:cxn modelId="{530C7EDA-8C36-426A-803F-B7BCAB92CFC3}" type="presOf" srcId="{D4A4D1CE-DBBC-4B5D-B194-873AC9B40628}" destId="{DDD48A20-45C0-457E-AF1A-28D25F2F61AD}" srcOrd="0" destOrd="0" presId="urn:microsoft.com/office/officeart/2005/8/layout/cycle2"/>
    <dgm:cxn modelId="{5D8802E2-0739-477F-9A58-3CD3E4BD75DD}" srcId="{D0EA839C-67FF-499A-BF70-0B879EC54BE2}" destId="{AD955E53-883F-45D4-9909-FD64819AB58B}" srcOrd="4" destOrd="0" parTransId="{2A0DADDF-9DEA-4968-AB67-1CAFCB2C8BC1}" sibTransId="{9076049B-8817-4724-B886-2261CC2B796E}"/>
    <dgm:cxn modelId="{71C302EA-C72B-4F24-B9AC-85A3D79046B3}" type="presOf" srcId="{AD955E53-883F-45D4-9909-FD64819AB58B}" destId="{7454D4E2-2CC2-43A6-B70E-1F6986590B97}" srcOrd="0" destOrd="0" presId="urn:microsoft.com/office/officeart/2005/8/layout/cycle2"/>
    <dgm:cxn modelId="{7E319AFF-2873-4F67-B747-D01503601737}" type="presOf" srcId="{A12C29B1-58CB-4D7B-B2E7-361CB9A13DCB}" destId="{F39D7674-F9B5-46E1-AB98-E493CF08EDFB}" srcOrd="0" destOrd="0" presId="urn:microsoft.com/office/officeart/2005/8/layout/cycle2"/>
    <dgm:cxn modelId="{BDA71E7D-056C-401F-8295-932CCC0A05F5}" type="presParOf" srcId="{C37EDFAD-23F2-4C26-AD68-73CAB537016B}" destId="{E83EFFF7-9FCA-4D4E-B29A-40E7431DE11B}" srcOrd="0" destOrd="0" presId="urn:microsoft.com/office/officeart/2005/8/layout/cycle2"/>
    <dgm:cxn modelId="{A66A0A38-0E0F-4B32-B704-E3C216BD8A79}" type="presParOf" srcId="{C37EDFAD-23F2-4C26-AD68-73CAB537016B}" destId="{AE19DCE8-FB51-477B-8B31-BC6D94556BBF}" srcOrd="1" destOrd="0" presId="urn:microsoft.com/office/officeart/2005/8/layout/cycle2"/>
    <dgm:cxn modelId="{A411FAC7-7D1D-43A6-8A4C-2E19009E27E4}" type="presParOf" srcId="{AE19DCE8-FB51-477B-8B31-BC6D94556BBF}" destId="{F2B882DF-009D-431A-9602-DB9A6B024580}" srcOrd="0" destOrd="0" presId="urn:microsoft.com/office/officeart/2005/8/layout/cycle2"/>
    <dgm:cxn modelId="{2DE6DD7F-3A48-475F-B85D-B05C58B43DBE}" type="presParOf" srcId="{C37EDFAD-23F2-4C26-AD68-73CAB537016B}" destId="{F1E32A59-54F3-469E-AA39-0AB5645B7631}" srcOrd="2" destOrd="0" presId="urn:microsoft.com/office/officeart/2005/8/layout/cycle2"/>
    <dgm:cxn modelId="{B876B1F5-81F4-4721-B171-8EE496B9C4E3}" type="presParOf" srcId="{C37EDFAD-23F2-4C26-AD68-73CAB537016B}" destId="{F39D7674-F9B5-46E1-AB98-E493CF08EDFB}" srcOrd="3" destOrd="0" presId="urn:microsoft.com/office/officeart/2005/8/layout/cycle2"/>
    <dgm:cxn modelId="{49A5793A-8987-4872-A184-70AB1785CAD7}" type="presParOf" srcId="{F39D7674-F9B5-46E1-AB98-E493CF08EDFB}" destId="{FE3906D0-692F-4403-8568-15F4507DFF9B}" srcOrd="0" destOrd="0" presId="urn:microsoft.com/office/officeart/2005/8/layout/cycle2"/>
    <dgm:cxn modelId="{081CA618-ADF6-45DA-9B9D-64DFB0B617BA}" type="presParOf" srcId="{C37EDFAD-23F2-4C26-AD68-73CAB537016B}" destId="{DDD48A20-45C0-457E-AF1A-28D25F2F61AD}" srcOrd="4" destOrd="0" presId="urn:microsoft.com/office/officeart/2005/8/layout/cycle2"/>
    <dgm:cxn modelId="{3630361F-3C9A-4B89-9183-DB31CC61E1C5}" type="presParOf" srcId="{C37EDFAD-23F2-4C26-AD68-73CAB537016B}" destId="{CF6C7BDC-56B4-47CE-AF58-230D4322A1D6}" srcOrd="5" destOrd="0" presId="urn:microsoft.com/office/officeart/2005/8/layout/cycle2"/>
    <dgm:cxn modelId="{CB8CF696-36A9-4BB8-B821-8860F2522A52}" type="presParOf" srcId="{CF6C7BDC-56B4-47CE-AF58-230D4322A1D6}" destId="{CC73A40A-D69A-43E2-B1C8-9F43AE2B1860}" srcOrd="0" destOrd="0" presId="urn:microsoft.com/office/officeart/2005/8/layout/cycle2"/>
    <dgm:cxn modelId="{C8104973-FAFD-4F47-8D54-6A6615255771}" type="presParOf" srcId="{C37EDFAD-23F2-4C26-AD68-73CAB537016B}" destId="{5309C088-5840-4A8F-A026-3CAF7A24EA3E}" srcOrd="6" destOrd="0" presId="urn:microsoft.com/office/officeart/2005/8/layout/cycle2"/>
    <dgm:cxn modelId="{48FF3519-8483-4104-A71F-B75CDE9406F9}" type="presParOf" srcId="{C37EDFAD-23F2-4C26-AD68-73CAB537016B}" destId="{451F701F-D6CD-4426-ABEE-C9D188CCA6D5}" srcOrd="7" destOrd="0" presId="urn:microsoft.com/office/officeart/2005/8/layout/cycle2"/>
    <dgm:cxn modelId="{25E1CFFE-B603-43FB-A45D-746BBD95B434}" type="presParOf" srcId="{451F701F-D6CD-4426-ABEE-C9D188CCA6D5}" destId="{FF95AE81-4698-454D-982D-10EC7BDD589B}" srcOrd="0" destOrd="0" presId="urn:microsoft.com/office/officeart/2005/8/layout/cycle2"/>
    <dgm:cxn modelId="{2A975EF2-7FEA-43FC-B15E-AAB197639F8C}" type="presParOf" srcId="{C37EDFAD-23F2-4C26-AD68-73CAB537016B}" destId="{7454D4E2-2CC2-43A6-B70E-1F6986590B97}" srcOrd="8" destOrd="0" presId="urn:microsoft.com/office/officeart/2005/8/layout/cycle2"/>
    <dgm:cxn modelId="{678C7200-3A6E-4B7A-AD78-99CCD1ACF419}" type="presParOf" srcId="{C37EDFAD-23F2-4C26-AD68-73CAB537016B}" destId="{BC2B6E44-00AE-4315-927A-F4223554CBF8}" srcOrd="9" destOrd="0" presId="urn:microsoft.com/office/officeart/2005/8/layout/cycle2"/>
    <dgm:cxn modelId="{F795A9F7-3075-4AC0-8ED4-F079BA14A50F}" type="presParOf" srcId="{BC2B6E44-00AE-4315-927A-F4223554CBF8}" destId="{FACC2754-BC7E-496E-864F-F8F7F7624BC3}" srcOrd="0" destOrd="0" presId="urn:microsoft.com/office/officeart/2005/8/layout/cycle2"/>
  </dgm:cxnLst>
  <dgm:bg>
    <a:solidFill>
      <a:schemeClr val="tx1">
        <a:lumMod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EFFF7-9FCA-4D4E-B29A-40E7431DE11B}">
      <dsp:nvSpPr>
        <dsp:cNvPr id="0" name=""/>
        <dsp:cNvSpPr/>
      </dsp:nvSpPr>
      <dsp:spPr>
        <a:xfrm>
          <a:off x="4701278" y="1011"/>
          <a:ext cx="1513198" cy="1513198"/>
        </a:xfrm>
        <a:prstGeom prst="ellipse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Analysis the components&amp; </a:t>
          </a:r>
          <a:r>
            <a:rPr lang="en-US" sz="1600" kern="1200"/>
            <a:t>taking measurements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/>
        </a:p>
      </dsp:txBody>
      <dsp:txXfrm>
        <a:off x="4922881" y="222614"/>
        <a:ext cx="1069992" cy="1069992"/>
      </dsp:txXfrm>
    </dsp:sp>
    <dsp:sp modelId="{AE19DCE8-FB51-477B-8B31-BC6D94556BBF}">
      <dsp:nvSpPr>
        <dsp:cNvPr id="0" name=""/>
        <dsp:cNvSpPr/>
      </dsp:nvSpPr>
      <dsp:spPr>
        <a:xfrm rot="2170210">
          <a:off x="6163511" y="1163387"/>
          <a:ext cx="397342" cy="510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174998" y="1230352"/>
        <a:ext cx="278139" cy="306422"/>
      </dsp:txXfrm>
    </dsp:sp>
    <dsp:sp modelId="{F1E32A59-54F3-469E-AA39-0AB5645B7631}">
      <dsp:nvSpPr>
        <dsp:cNvPr id="0" name=""/>
        <dsp:cNvSpPr/>
      </dsp:nvSpPr>
      <dsp:spPr>
        <a:xfrm>
          <a:off x="6528045" y="1336543"/>
          <a:ext cx="1513198" cy="1513198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Selecting Material</a:t>
          </a:r>
          <a:endParaRPr lang="en-GB" sz="1600" kern="1200" dirty="0"/>
        </a:p>
      </dsp:txBody>
      <dsp:txXfrm>
        <a:off x="6749648" y="1558146"/>
        <a:ext cx="1069992" cy="1069992"/>
      </dsp:txXfrm>
    </dsp:sp>
    <dsp:sp modelId="{F39D7674-F9B5-46E1-AB98-E493CF08EDFB}">
      <dsp:nvSpPr>
        <dsp:cNvPr id="0" name=""/>
        <dsp:cNvSpPr/>
      </dsp:nvSpPr>
      <dsp:spPr>
        <a:xfrm rot="6480000">
          <a:off x="6735980" y="2907427"/>
          <a:ext cx="402235" cy="510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6814960" y="2952186"/>
        <a:ext cx="281565" cy="306422"/>
      </dsp:txXfrm>
    </dsp:sp>
    <dsp:sp modelId="{DDD48A20-45C0-457E-AF1A-28D25F2F61AD}">
      <dsp:nvSpPr>
        <dsp:cNvPr id="0" name=""/>
        <dsp:cNvSpPr/>
      </dsp:nvSpPr>
      <dsp:spPr>
        <a:xfrm>
          <a:off x="5825917" y="3497471"/>
          <a:ext cx="1513198" cy="1513198"/>
        </a:xfrm>
        <a:prstGeom prst="ellipse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 product in 2D &amp; 3D Modelling</a:t>
          </a:r>
          <a:endParaRPr lang="en-GB" sz="1600" kern="1200" dirty="0"/>
        </a:p>
      </dsp:txBody>
      <dsp:txXfrm>
        <a:off x="6047520" y="3719074"/>
        <a:ext cx="1069992" cy="1069992"/>
      </dsp:txXfrm>
    </dsp:sp>
    <dsp:sp modelId="{CF6C7BDC-56B4-47CE-AF58-230D4322A1D6}">
      <dsp:nvSpPr>
        <dsp:cNvPr id="0" name=""/>
        <dsp:cNvSpPr/>
      </dsp:nvSpPr>
      <dsp:spPr>
        <a:xfrm rot="10800000">
          <a:off x="5256716" y="3998717"/>
          <a:ext cx="402235" cy="510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5377386" y="4100858"/>
        <a:ext cx="281565" cy="306422"/>
      </dsp:txXfrm>
    </dsp:sp>
    <dsp:sp modelId="{5309C088-5840-4A8F-A026-3CAF7A24EA3E}">
      <dsp:nvSpPr>
        <dsp:cNvPr id="0" name=""/>
        <dsp:cNvSpPr/>
      </dsp:nvSpPr>
      <dsp:spPr>
        <a:xfrm>
          <a:off x="3553783" y="3497471"/>
          <a:ext cx="1513198" cy="1513198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Manufacturing the components</a:t>
          </a:r>
          <a:endParaRPr lang="en-GB" sz="1600" kern="1200" dirty="0"/>
        </a:p>
      </dsp:txBody>
      <dsp:txXfrm>
        <a:off x="3775386" y="3719074"/>
        <a:ext cx="1069992" cy="1069992"/>
      </dsp:txXfrm>
    </dsp:sp>
    <dsp:sp modelId="{451F701F-D6CD-4426-ABEE-C9D188CCA6D5}">
      <dsp:nvSpPr>
        <dsp:cNvPr id="0" name=""/>
        <dsp:cNvSpPr/>
      </dsp:nvSpPr>
      <dsp:spPr>
        <a:xfrm rot="15120000">
          <a:off x="3761719" y="2929081"/>
          <a:ext cx="402235" cy="5107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840699" y="3088604"/>
        <a:ext cx="281565" cy="306422"/>
      </dsp:txXfrm>
    </dsp:sp>
    <dsp:sp modelId="{7454D4E2-2CC2-43A6-B70E-1F6986590B97}">
      <dsp:nvSpPr>
        <dsp:cNvPr id="0" name=""/>
        <dsp:cNvSpPr/>
      </dsp:nvSpPr>
      <dsp:spPr>
        <a:xfrm>
          <a:off x="2851656" y="1336543"/>
          <a:ext cx="1513198" cy="1513198"/>
        </a:xfrm>
        <a:prstGeom prst="ellipse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Assembling&amp; testing the components</a:t>
          </a:r>
          <a:endParaRPr lang="en-GB" sz="1600" kern="1200" dirty="0"/>
        </a:p>
      </dsp:txBody>
      <dsp:txXfrm>
        <a:off x="3073259" y="1558146"/>
        <a:ext cx="1069992" cy="1069992"/>
      </dsp:txXfrm>
    </dsp:sp>
    <dsp:sp modelId="{BC2B6E44-00AE-4315-927A-F4223554CBF8}">
      <dsp:nvSpPr>
        <dsp:cNvPr id="0" name=""/>
        <dsp:cNvSpPr/>
      </dsp:nvSpPr>
      <dsp:spPr>
        <a:xfrm rot="19450116">
          <a:off x="-203571" y="-23712"/>
          <a:ext cx="407142" cy="474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-202225" y="-10063"/>
        <a:ext cx="392915" cy="2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462D-A460-4E56-AB63-9E813F2D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927D-EBE6-4438-A2AF-A83F1DB32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F3FC-AD72-442F-A480-F797F340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ABC5-BA5D-4901-BB6E-58BB45B6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4329-6EF6-4E5A-8270-D3B80E1E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79C-345F-40BC-B170-693F4AC0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D737E-ADE2-4537-9853-8E3B070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884A-D1A8-4DFF-A9E3-3B6E6309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9208-CEF8-410B-8246-4D34C25B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C286-E761-4F16-849C-781A1E4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6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AFE7E-0C67-46FE-9DDE-20A6D7386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FD2BD-7B17-4FAC-9474-4AD80569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530-3D22-4A8D-B466-CA241843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5387-F6A8-4E0F-AA3A-D7457C49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AAC6-EF7D-4B12-80A0-A0BF2368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62B6-5FC0-4618-82AD-5CEB6959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3D43-B7F5-46BC-A7A4-E1C0EFC3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0918-A50B-42C4-9916-BD31B5BB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9CF-0AFC-4C2F-A016-ACE163D6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0F3B-51C4-4EA4-9574-862CD6C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0FC-A97B-43C5-A982-06BF7E8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D54B-9398-4F2B-B20F-21D30A09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030-6079-4807-8DC4-585759E9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24C8-DBC8-4095-A891-6A262D83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A9FC-784D-4991-8AE8-79068348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5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6DE8-BA40-4355-9398-1C37A459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9A8-71FC-4CB3-89D4-D09D43CC1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283C-32DA-414F-91C9-23D4FDAA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0372E-476E-47FE-9D40-1A23ED10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1D91-EF2D-4C4C-AE88-684EE197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9250-629B-4E21-A6F9-0AC8168E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9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2912-242E-4DFC-A447-0793E5EC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B207-8BCD-4384-880E-EDE623E3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6105-B6FF-4EDD-B0D7-B8D1D8ADF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7D9CF-3AAC-4B78-8C95-57CCC8A2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9A63-88D0-4DDE-89E5-50DB7CD3B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D6A98-14E2-4142-9944-6C18EBEE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BB08D-21F5-4D4C-9FF0-612119A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068B-9673-407F-BCB1-BBAE67F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B9A-CCBE-4D3F-B8A8-334820E5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18846-0A2C-4CE0-979D-2F0B9233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16709-E499-4993-A8D7-18E2D970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F013B-6819-42A7-8CC4-C3A26EE6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589D7-037A-4897-AF09-201939C5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93C1E-CFE3-4BFB-A87F-4D02B768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8A3D3-4B23-4A97-BCF4-966DD8B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526-A92F-43EB-AD1D-0F6E617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9883-7A56-48E7-A87E-8A1B07CC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7FBF-F53C-43EF-A5A4-0B70E67E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7EC-4F3C-4518-A399-92113D4F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5DC55-9ED0-4D47-878B-AF989EC3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7AAB-4F60-440D-8B8C-D528458C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7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625C-793D-4B29-9AA9-2EBC356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E78A4-2B73-4767-AB00-EB34B682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278D2-1B1E-416B-B86A-D22E4F37D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17FD7-8818-4267-8711-7AA54E94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3D12F-C8BC-4A7C-B6FB-79EAF9A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35FD-7D38-45A4-BFD3-52C77AC3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DF7E-9665-4E23-97C9-3B901897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1296-DBDE-4FDF-868B-05046A59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54BD-2F87-40DB-8871-263587537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752C-87F5-42CD-8645-D29609EBCA42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B9A9-8E38-40CC-90C1-1E3CC0409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9664-33C2-4ECC-AC23-883F4FF7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B79B-E86F-4EC7-978C-5C2DDF1A7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0F38-744B-4B4E-9FBE-45D7A020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3140" y="62144"/>
            <a:ext cx="4812404" cy="13195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pPr algn="l"/>
            <a:r>
              <a:rPr lang="en-US" sz="2800" dirty="0">
                <a:highlight>
                  <a:srgbClr val="000000"/>
                </a:highlight>
              </a:rPr>
              <a:t>ME-2023</a:t>
            </a:r>
            <a:br>
              <a:rPr lang="en-US" sz="2800" dirty="0">
                <a:highlight>
                  <a:srgbClr val="000000"/>
                </a:highlight>
              </a:rPr>
            </a:br>
            <a:r>
              <a:rPr lang="en-GB" sz="2800" dirty="0">
                <a:highlight>
                  <a:srgbClr val="000000"/>
                </a:highlight>
              </a:rPr>
              <a:t>MANUFACTURING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32CC-C5E5-472C-A335-9ACFA7AA4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525" y="6225172"/>
            <a:ext cx="4048475" cy="1134318"/>
          </a:xfrm>
        </p:spPr>
        <p:txBody>
          <a:bodyPr anchor="t">
            <a:normAutofit/>
          </a:bodyPr>
          <a:lstStyle/>
          <a:p>
            <a:pPr algn="r"/>
            <a:r>
              <a:rPr lang="en-US" sz="1400" dirty="0"/>
              <a:t>Mechanical engineering department,</a:t>
            </a:r>
          </a:p>
          <a:p>
            <a:pPr algn="r"/>
            <a:r>
              <a:rPr lang="en-US" sz="1400" dirty="0"/>
              <a:t>University of Moratuwa</a:t>
            </a:r>
          </a:p>
          <a:p>
            <a:pPr algn="r"/>
            <a:endParaRPr lang="en-US" sz="20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A3B021AB-C31A-4A9B-9455-5992DB0F8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9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A246B8C1-EF5E-4EB0-9703-0C24C9C537C8}"/>
              </a:ext>
            </a:extLst>
          </p:cNvPr>
          <p:cNvSpPr txBox="1">
            <a:spLocks/>
          </p:cNvSpPr>
          <p:nvPr/>
        </p:nvSpPr>
        <p:spPr>
          <a:xfrm>
            <a:off x="7124951" y="1381658"/>
            <a:ext cx="5067048" cy="1483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u="sng" dirty="0"/>
              <a:t>REVERSE ENGINEERING OF SOLDERING IRON</a:t>
            </a:r>
            <a:endParaRPr lang="en-GB" sz="3800" b="1" u="sn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D96A1-CEAD-4DCC-AB12-E869483DC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10406"/>
              </p:ext>
            </p:extLst>
          </p:nvPr>
        </p:nvGraphicFramePr>
        <p:xfrm>
          <a:off x="7938176" y="3716219"/>
          <a:ext cx="415736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684">
                  <a:extLst>
                    <a:ext uri="{9D8B030D-6E8A-4147-A177-3AD203B41FA5}">
                      <a16:colId xmlns:a16="http://schemas.microsoft.com/office/drawing/2014/main" val="3943845235"/>
                    </a:ext>
                  </a:extLst>
                </a:gridCol>
                <a:gridCol w="2078684">
                  <a:extLst>
                    <a:ext uri="{9D8B030D-6E8A-4147-A177-3AD203B41FA5}">
                      <a16:colId xmlns:a16="http://schemas.microsoft.com/office/drawing/2014/main" val="352149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MEMBERS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NO.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6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Andrew </a:t>
                      </a:r>
                      <a:r>
                        <a:rPr lang="en-GB" dirty="0" err="1"/>
                        <a:t>Ferdinan.S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190170D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0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Mathiyalagan.V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190387A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Mithunraaj.S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190393M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4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Rathees.T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190512F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Ravinath.S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190524T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040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E3AF1FF-A676-45F4-A1FD-5A0904E6933E}"/>
              </a:ext>
            </a:extLst>
          </p:cNvPr>
          <p:cNvSpPr/>
          <p:nvPr/>
        </p:nvSpPr>
        <p:spPr>
          <a:xfrm>
            <a:off x="5499652" y="1381658"/>
            <a:ext cx="45719" cy="62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52FB-DC4D-48C3-B8DD-F083363D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921" y="2766218"/>
            <a:ext cx="503478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u="sng" kern="1200" dirty="0">
                <a:latin typeface="+mj-lt"/>
                <a:ea typeface="+mj-ea"/>
                <a:cs typeface="+mj-cs"/>
              </a:rPr>
              <a:t>Function and features of soldering iron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16,139 Soldering Stock Photos and Images - 123RF">
            <a:extLst>
              <a:ext uri="{FF2B5EF4-FFF2-40B4-BE49-F238E27FC236}">
                <a16:creationId xmlns:a16="http://schemas.microsoft.com/office/drawing/2014/main" id="{6C71DD89-9950-4F11-8D24-447E5A008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" r="-1" b="9447"/>
          <a:stretch/>
        </p:blipFill>
        <p:spPr bwMode="auto">
          <a:xfrm>
            <a:off x="429767" y="450403"/>
            <a:ext cx="4718304" cy="26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ldering Iron Stand">
            <a:extLst>
              <a:ext uri="{FF2B5EF4-FFF2-40B4-BE49-F238E27FC236}">
                <a16:creationId xmlns:a16="http://schemas.microsoft.com/office/drawing/2014/main" id="{09B53CED-3BAB-46F5-925C-4AF2F7EBF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r="4583" b="3"/>
          <a:stretch/>
        </p:blipFill>
        <p:spPr bwMode="auto">
          <a:xfrm>
            <a:off x="429768" y="3471531"/>
            <a:ext cx="2014425" cy="23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895B-10D7-4CC6-B986-69F757DC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792" y="3760151"/>
            <a:ext cx="5034784" cy="3144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Used to Solder the connection wires and on PCBs by supplying heat to solder.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Supply heat to a specific point</a:t>
            </a:r>
            <a:endParaRPr lang="en-US" sz="1800" kern="1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Temperature of tip range vary between 200°C To 480°C.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Works on Both A/C and D/C current.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8258F00-AF31-4654-989A-63F9A93D58E6}"/>
              </a:ext>
            </a:extLst>
          </p:cNvPr>
          <p:cNvSpPr txBox="1">
            <a:spLocks/>
          </p:cNvSpPr>
          <p:nvPr/>
        </p:nvSpPr>
        <p:spPr>
          <a:xfrm>
            <a:off x="8143525" y="6225172"/>
            <a:ext cx="4048475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Mechanical engineering department,</a:t>
            </a:r>
          </a:p>
          <a:p>
            <a:pPr marL="0" indent="0" algn="r">
              <a:buNone/>
            </a:pPr>
            <a:r>
              <a:rPr lang="en-US" sz="1400" dirty="0"/>
              <a:t>University of Moratuwa</a:t>
            </a:r>
          </a:p>
          <a:p>
            <a:pPr algn="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4923-A216-4DC5-8226-019A42CB409C}"/>
              </a:ext>
            </a:extLst>
          </p:cNvPr>
          <p:cNvSpPr txBox="1"/>
          <p:nvPr/>
        </p:nvSpPr>
        <p:spPr>
          <a:xfrm>
            <a:off x="6453921" y="195334"/>
            <a:ext cx="484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2C2D5-C2BB-40BE-A882-F1DCFDA3D83A}"/>
              </a:ext>
            </a:extLst>
          </p:cNvPr>
          <p:cNvSpPr txBox="1"/>
          <p:nvPr/>
        </p:nvSpPr>
        <p:spPr>
          <a:xfrm>
            <a:off x="6798477" y="848138"/>
            <a:ext cx="484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Soldering is a main process used in manufacturing devices. There are several types of soldering iron  with unique properties and we planed to choose soft soldering iron which is a hand tool used for small joining process to join different types of metals. The solder fills the joint by capillary action between closely placed components.</a:t>
            </a:r>
          </a:p>
        </p:txBody>
      </p:sp>
    </p:spTree>
    <p:extLst>
      <p:ext uri="{BB962C8B-B14F-4D97-AF65-F5344CB8AC3E}">
        <p14:creationId xmlns:p14="http://schemas.microsoft.com/office/powerpoint/2010/main" val="140147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3A3D-72A6-4AAE-996B-F37149B1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487" y="333865"/>
            <a:ext cx="4375586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C0MPONENTS</a:t>
            </a:r>
            <a:endParaRPr lang="en-GB" b="1" u="sng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Shortages of raw materials rubber and plastics industry - Agro &amp; Chemistry">
            <a:extLst>
              <a:ext uri="{FF2B5EF4-FFF2-40B4-BE49-F238E27FC236}">
                <a16:creationId xmlns:a16="http://schemas.microsoft.com/office/drawing/2014/main" id="{E438B7D4-90D0-4582-976F-779CA77C4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22193" b="4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EC8D-EC2A-4371-854E-57A1814C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3" r="23833"/>
          <a:stretch/>
        </p:blipFill>
        <p:spPr>
          <a:xfrm>
            <a:off x="3689147" y="3231312"/>
            <a:ext cx="2218216" cy="221821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3074" name="Picture 2" descr="Timber as Construction Material - Vskills Blog">
            <a:extLst>
              <a:ext uri="{FF2B5EF4-FFF2-40B4-BE49-F238E27FC236}">
                <a16:creationId xmlns:a16="http://schemas.microsoft.com/office/drawing/2014/main" id="{7842D24D-F8DC-45B7-8980-5AA639E16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r="16085" b="2"/>
          <a:stretch/>
        </p:blipFill>
        <p:spPr bwMode="auto"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aw Material Steel Suppliers Aisi 5140 Steel Stainless Steel Round Bar -  Buy Aisi 5140 Stainless Steel Bar,5140 Stainless Steel Bar,Stainless Steel  Round Bar Product on Alibaba.com">
            <a:extLst>
              <a:ext uri="{FF2B5EF4-FFF2-40B4-BE49-F238E27FC236}">
                <a16:creationId xmlns:a16="http://schemas.microsoft.com/office/drawing/2014/main" id="{FFF26C88-FE5F-4950-8FD8-D4D9B874C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r="-2" b="9266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109EE0-6BF7-4853-A3C5-010C4A10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72933"/>
              </p:ext>
            </p:extLst>
          </p:nvPr>
        </p:nvGraphicFramePr>
        <p:xfrm>
          <a:off x="6631619" y="1721834"/>
          <a:ext cx="5517523" cy="4367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1581">
                  <a:extLst>
                    <a:ext uri="{9D8B030D-6E8A-4147-A177-3AD203B41FA5}">
                      <a16:colId xmlns:a16="http://schemas.microsoft.com/office/drawing/2014/main" val="3844705131"/>
                    </a:ext>
                  </a:extLst>
                </a:gridCol>
                <a:gridCol w="2775942">
                  <a:extLst>
                    <a:ext uri="{9D8B030D-6E8A-4147-A177-3AD203B41FA5}">
                      <a16:colId xmlns:a16="http://schemas.microsoft.com/office/drawing/2014/main" val="36813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materials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WOOD HANDLE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Wood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7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STEEL TIP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Steel rod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7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 SHEET METAL CASING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Sheet metal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4.NICHROME WIRE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Nichrome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COPPER WIRE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Copper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r>
                        <a:rPr lang="en-US" sz="1800"/>
                        <a:t>.  INSULATER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Ceramic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24287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US" sz="1800" dirty="0"/>
                        <a:t>7. CONNECTING WIRE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Copper wire covered by plastic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289"/>
                  </a:ext>
                </a:extLst>
              </a:tr>
              <a:tr h="290078">
                <a:tc>
                  <a:txBody>
                    <a:bodyPr/>
                    <a:lstStyle/>
                    <a:p>
                      <a:r>
                        <a:rPr lang="en-US" sz="1800" dirty="0"/>
                        <a:t>8. SPRING </a:t>
                      </a:r>
                      <a:endParaRPr lang="en-GB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Steel</a:t>
                      </a:r>
                      <a:endParaRPr lang="en-GB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6152"/>
                  </a:ext>
                </a:extLst>
              </a:tr>
              <a:tr h="765599">
                <a:tc>
                  <a:txBody>
                    <a:bodyPr/>
                    <a:lstStyle/>
                    <a:p>
                      <a:r>
                        <a:rPr lang="en-US" sz="1800" dirty="0"/>
                        <a:t>9.PLASTIC BASE </a:t>
                      </a:r>
                      <a:endParaRPr lang="en-GB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Plastic</a:t>
                      </a:r>
                      <a:endParaRPr lang="en-GB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84815"/>
                  </a:ext>
                </a:extLst>
              </a:tr>
            </a:tbl>
          </a:graphicData>
        </a:graphic>
      </p:graphicFrame>
      <p:sp>
        <p:nvSpPr>
          <p:cNvPr id="17" name="Subtitle 2">
            <a:extLst>
              <a:ext uri="{FF2B5EF4-FFF2-40B4-BE49-F238E27FC236}">
                <a16:creationId xmlns:a16="http://schemas.microsoft.com/office/drawing/2014/main" id="{2087CA8C-EBEE-4B10-9157-274742E0F0E5}"/>
              </a:ext>
            </a:extLst>
          </p:cNvPr>
          <p:cNvSpPr txBox="1">
            <a:spLocks/>
          </p:cNvSpPr>
          <p:nvPr/>
        </p:nvSpPr>
        <p:spPr>
          <a:xfrm>
            <a:off x="7519386" y="6290841"/>
            <a:ext cx="4672614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Mechanical engineering department,</a:t>
            </a:r>
          </a:p>
          <a:p>
            <a:pPr marL="0" indent="0" algn="r">
              <a:buNone/>
            </a:pPr>
            <a:r>
              <a:rPr lang="en-US" sz="1400" dirty="0"/>
              <a:t>University of Moratuwa</a:t>
            </a: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158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44BE7-1E1D-4D07-8334-47F4C146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Intention of selected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40AE-D6B1-4701-A13F-42349A65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Wood handle</a:t>
            </a:r>
          </a:p>
          <a:p>
            <a:pPr marL="0" indent="0">
              <a:buNone/>
            </a:pPr>
            <a:r>
              <a:rPr lang="en-US" sz="1900" dirty="0"/>
              <a:t>	Heat and electric resistor, Better  	grip, Cheaper, Eco friendly, Easy to	obtainable.</a:t>
            </a:r>
          </a:p>
          <a:p>
            <a:r>
              <a:rPr lang="en-US" sz="1900" dirty="0"/>
              <a:t> steel tip</a:t>
            </a:r>
          </a:p>
          <a:p>
            <a:pPr marL="0" indent="0">
              <a:buNone/>
            </a:pPr>
            <a:r>
              <a:rPr lang="en-US" sz="1900" dirty="0"/>
              <a:t>	Cheaper, better heat conductivity,         	easy to manufacture.</a:t>
            </a:r>
          </a:p>
          <a:p>
            <a:r>
              <a:rPr lang="en-US" sz="1900" dirty="0"/>
              <a:t>Sheet metal casing</a:t>
            </a:r>
          </a:p>
          <a:p>
            <a:pPr marL="0" indent="0">
              <a:buNone/>
            </a:pPr>
            <a:r>
              <a:rPr lang="en-US" sz="1900" dirty="0"/>
              <a:t>	For protection,  ventilation.</a:t>
            </a:r>
          </a:p>
          <a:p>
            <a:r>
              <a:rPr lang="en-GB" sz="1900" dirty="0"/>
              <a:t>Nichrome wire</a:t>
            </a:r>
          </a:p>
          <a:p>
            <a:pPr marL="0" indent="0">
              <a:buNone/>
            </a:pPr>
            <a:r>
              <a:rPr lang="en-GB" sz="1900" dirty="0"/>
              <a:t>	High resistivity, oxidation resistance,   	high melting point.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</a:p>
          <a:p>
            <a:pPr marL="0" indent="0">
              <a:buNone/>
            </a:pPr>
            <a:endParaRPr lang="en-GB" sz="19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80053A-A26D-4CF4-9416-FD2D4E39317D}"/>
              </a:ext>
            </a:extLst>
          </p:cNvPr>
          <p:cNvSpPr txBox="1">
            <a:spLocks/>
          </p:cNvSpPr>
          <p:nvPr/>
        </p:nvSpPr>
        <p:spPr>
          <a:xfrm>
            <a:off x="7164279" y="6172872"/>
            <a:ext cx="5027721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Mechanical engineering department,</a:t>
            </a:r>
          </a:p>
          <a:p>
            <a:pPr marL="0" indent="0" algn="r">
              <a:buNone/>
            </a:pPr>
            <a:r>
              <a:rPr lang="en-US" sz="1400" dirty="0"/>
              <a:t>University of Moratuwa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91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CC60-3C36-4674-9039-51EAA789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Intention of selected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31CC-52ED-4F50-BCC2-0F6118E1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GB" sz="2100" dirty="0"/>
              <a:t>Copper wire</a:t>
            </a:r>
          </a:p>
          <a:p>
            <a:pPr marL="0" indent="0">
              <a:buNone/>
            </a:pPr>
            <a:r>
              <a:rPr lang="en-GB" sz="2100" dirty="0"/>
              <a:t>	High conductivity, </a:t>
            </a:r>
            <a:r>
              <a:rPr lang="en-US" sz="2100" dirty="0"/>
              <a:t>Easily obtainable.</a:t>
            </a:r>
          </a:p>
          <a:p>
            <a:r>
              <a:rPr lang="en-US" sz="2100" dirty="0"/>
              <a:t>Insulator</a:t>
            </a:r>
          </a:p>
          <a:p>
            <a:pPr marL="0" indent="0">
              <a:buNone/>
            </a:pPr>
            <a:r>
              <a:rPr lang="en-US" sz="2100" dirty="0"/>
              <a:t>	Electrical resistance, heat  	conductivity, usually use mica, high 	heat capacity.</a:t>
            </a:r>
          </a:p>
          <a:p>
            <a:r>
              <a:rPr lang="en-US" sz="2100" dirty="0"/>
              <a:t>Connecting wire</a:t>
            </a:r>
          </a:p>
          <a:p>
            <a:pPr marL="0" indent="0">
              <a:buNone/>
            </a:pPr>
            <a:r>
              <a:rPr lang="en-US" sz="2100" dirty="0"/>
              <a:t>	Get the power supply from source.</a:t>
            </a:r>
          </a:p>
          <a:p>
            <a:r>
              <a:rPr lang="en-US" sz="2100" dirty="0">
                <a:solidFill>
                  <a:schemeClr val="accent4"/>
                </a:solidFill>
              </a:rPr>
              <a:t>Spring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/>
                </a:solidFill>
              </a:rPr>
              <a:t>	Holding the soldering iron.</a:t>
            </a:r>
          </a:p>
          <a:p>
            <a:r>
              <a:rPr lang="en-US" sz="2100" dirty="0">
                <a:solidFill>
                  <a:schemeClr val="accent4"/>
                </a:solidFill>
              </a:rPr>
              <a:t>Plastic base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/>
                </a:solidFill>
              </a:rPr>
              <a:t>	Stabilization of system.</a:t>
            </a:r>
          </a:p>
          <a:p>
            <a:endParaRPr lang="en-GB" sz="21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9E700AD-9F90-4503-81C7-1C8EBEDB0A9C}"/>
              </a:ext>
            </a:extLst>
          </p:cNvPr>
          <p:cNvSpPr txBox="1">
            <a:spLocks/>
          </p:cNvSpPr>
          <p:nvPr/>
        </p:nvSpPr>
        <p:spPr>
          <a:xfrm>
            <a:off x="8143525" y="6098293"/>
            <a:ext cx="4048475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Mechanical engineering department,</a:t>
            </a:r>
          </a:p>
          <a:p>
            <a:pPr marL="0" indent="0" algn="r">
              <a:buNone/>
            </a:pPr>
            <a:r>
              <a:rPr lang="en-US" sz="1400" dirty="0"/>
              <a:t>University of Moratuwa</a:t>
            </a: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684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A6DA-F86F-46E2-AF3A-27CD952F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highlight>
                  <a:srgbClr val="000000"/>
                </a:highlight>
              </a:rPr>
              <a:t>Our working plan</a:t>
            </a:r>
            <a:endParaRPr lang="en-GB" sz="54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3C24C-E1B0-4674-B2FD-636160B08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001712"/>
              </p:ext>
            </p:extLst>
          </p:nvPr>
        </p:nvGraphicFramePr>
        <p:xfrm>
          <a:off x="0" y="1846314"/>
          <a:ext cx="10892900" cy="501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6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37DA-A430-425E-93F2-13579691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974" y="1314450"/>
            <a:ext cx="3061146" cy="873233"/>
          </a:xfr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/>
              <a:t>Thank you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9D03D-FB36-4805-B9FF-6F1F24752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5" r="9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7853AAC-F7E2-4EAF-895A-6A2CA29AC0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4550" y="13144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7949666-8940-4D29-AFED-6B426A9CB49F}"/>
              </a:ext>
            </a:extLst>
          </p:cNvPr>
          <p:cNvSpPr txBox="1">
            <a:spLocks/>
          </p:cNvSpPr>
          <p:nvPr/>
        </p:nvSpPr>
        <p:spPr>
          <a:xfrm>
            <a:off x="8143524" y="6290841"/>
            <a:ext cx="4048475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Mechanical engineering department,</a:t>
            </a:r>
          </a:p>
          <a:p>
            <a:pPr marL="0" indent="0" algn="r">
              <a:buNone/>
            </a:pPr>
            <a:r>
              <a:rPr lang="en-US" sz="1400" dirty="0"/>
              <a:t>University of Moratuwa</a:t>
            </a: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428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3DA9A6787246A9EE5A580CBCAB81" ma:contentTypeVersion="4" ma:contentTypeDescription="Create a new document." ma:contentTypeScope="" ma:versionID="d6dcb8e3699c2e2465a568dbd6a3a561">
  <xsd:schema xmlns:xsd="http://www.w3.org/2001/XMLSchema" xmlns:xs="http://www.w3.org/2001/XMLSchema" xmlns:p="http://schemas.microsoft.com/office/2006/metadata/properties" xmlns:ns3="ea54174a-9137-46ad-a03b-64a426216582" targetNamespace="http://schemas.microsoft.com/office/2006/metadata/properties" ma:root="true" ma:fieldsID="3072fb59fec58fcc93c7d0ff6bba3cc2" ns3:_="">
    <xsd:import namespace="ea54174a-9137-46ad-a03b-64a4262165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4174a-9137-46ad-a03b-64a426216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1CFEED-C69F-41E4-8881-52A6B4AE58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FCC04-7FFE-4223-8A12-E86FA1E96E45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ea54174a-9137-46ad-a03b-64a426216582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5FDDB4-7F7F-4865-908B-AA44205E5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54174a-9137-46ad-a03b-64a4262165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392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ME-2023 MANUFACTURING ENGINEERING </vt:lpstr>
      <vt:lpstr>Function and features of soldering iron</vt:lpstr>
      <vt:lpstr>C0MPONENTS</vt:lpstr>
      <vt:lpstr>Intention of selected components</vt:lpstr>
      <vt:lpstr>Intention of selected components</vt:lpstr>
      <vt:lpstr>Our working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ME-2023 MANUFACTURING ENGINEERING</dc:title>
  <dc:creator>rathees thillainathan</dc:creator>
  <cp:lastModifiedBy>SURESWARAN RAVINATH</cp:lastModifiedBy>
  <cp:revision>18</cp:revision>
  <dcterms:created xsi:type="dcterms:W3CDTF">2021-09-09T15:45:44Z</dcterms:created>
  <dcterms:modified xsi:type="dcterms:W3CDTF">2021-09-13T06:34:32Z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0x010100ACFE3DA9A6787246A9EE5A580CBCAB81</vt:lpwstr>
  </property>
</Properties>
</file>