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7"/>
  </p:notesMasterIdLst>
  <p:handoutMasterIdLst>
    <p:handoutMasterId r:id="rId8"/>
  </p:handoutMasterIdLst>
  <p:sldIdLst>
    <p:sldId id="256" r:id="rId3"/>
    <p:sldId id="257" r:id="rId4"/>
    <p:sldId id="263" r:id="rId5"/>
    <p:sldId id="259" r:id="rId6"/>
  </p:sldIdLst>
  <p:sldSz cx="10080625" cy="7559675"/>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B73EC74-3BD7-4DB6-B27B-3DE3BC8F9F4D}" styleName="">
    <a:wholeTbl>
      <a:tcStyle>
        <a:tcBdr/>
      </a:tcStyle>
    </a:wholeTbl>
    <a:band1H>
      <a:tcStyle>
        <a:tcBdr/>
      </a:tcStyle>
    </a:band1H>
    <a:band1V>
      <a:tcStyle>
        <a:tcBdr/>
      </a:tcStyle>
    </a:band1V>
    <a:lastCol>
      <a:tcStyle>
        <a:tcBdr/>
      </a:tcStyle>
    </a:lastCol>
    <a:firstCol>
      <a:tcStyle>
        <a:tcBdr/>
      </a:tcStyle>
    </a:firstCol>
    <a:lastRow>
      <a:tcStyle>
        <a:tcBdr/>
      </a:tcStyle>
    </a:lastRow>
    <a:firstRow>
      <a:tcStyle>
        <a:tcBdr/>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144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3" Type="http://schemas.openxmlformats.org/officeDocument/2006/relationships/slide" Target="slides/slide1.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theme" Target="theme/theme1.xml"/><Relationship Id="rId5" Type="http://schemas.openxmlformats.org/officeDocument/2006/relationships/slide" Target="slides/slide3.xml"/><Relationship Id="rId10"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33CB911-AE51-40EB-727A-04A8379F4F6C}"/>
              </a:ext>
            </a:extLst>
          </p:cNvPr>
          <p:cNvSpPr txBox="1">
            <a:spLocks noGrp="1"/>
          </p:cNvSpPr>
          <p:nvPr>
            <p:ph type="hdr" sz="quarter"/>
          </p:nvPr>
        </p:nvSpPr>
        <p:spPr>
          <a:xfrm>
            <a:off x="0" y="0"/>
            <a:ext cx="3280680" cy="534240"/>
          </a:xfrm>
          <a:prstGeom prst="rect">
            <a:avLst/>
          </a:prstGeom>
          <a:noFill/>
          <a:ln>
            <a:noFill/>
          </a:ln>
        </p:spPr>
        <p:txBody>
          <a:bodyPr vert="horz" wrap="none" lIns="90000" tIns="45000" rIns="90000" bIns="45000" anchorCtr="0" compatLnSpc="0">
            <a:noAutofit/>
          </a:bodyPr>
          <a:lstStyle/>
          <a:p>
            <a:pPr marL="0" marR="0" lvl="0" indent="0" rtl="0" hangingPunct="0">
              <a:lnSpc>
                <a:spcPct val="100000"/>
              </a:lnSpc>
              <a:spcBef>
                <a:spcPts val="0"/>
              </a:spcBef>
              <a:spcAft>
                <a:spcPts val="0"/>
              </a:spcAft>
              <a:buNone/>
              <a:tabLst/>
              <a:defRPr sz="1400"/>
            </a:pPr>
            <a:endParaRPr lang="en-US" sz="1400" b="0" i="0" u="none" strike="noStrike" kern="1200" cap="none">
              <a:ln>
                <a:noFill/>
              </a:ln>
              <a:latin typeface="Liberation Sans" pitchFamily="18"/>
              <a:ea typeface="Segoe UI" pitchFamily="2"/>
              <a:cs typeface="Tahoma" pitchFamily="2"/>
            </a:endParaRPr>
          </a:p>
        </p:txBody>
      </p:sp>
      <p:sp>
        <p:nvSpPr>
          <p:cNvPr id="3" name="Date Placeholder 2">
            <a:extLst>
              <a:ext uri="{FF2B5EF4-FFF2-40B4-BE49-F238E27FC236}">
                <a16:creationId xmlns:a16="http://schemas.microsoft.com/office/drawing/2014/main" id="{B4A53864-0D6E-6ECA-3692-CD81811D27A7}"/>
              </a:ext>
            </a:extLst>
          </p:cNvPr>
          <p:cNvSpPr txBox="1">
            <a:spLocks noGrp="1"/>
          </p:cNvSpPr>
          <p:nvPr>
            <p:ph type="dt" sz="quarter" idx="1"/>
          </p:nvPr>
        </p:nvSpPr>
        <p:spPr>
          <a:xfrm>
            <a:off x="4278960" y="0"/>
            <a:ext cx="3280680" cy="534240"/>
          </a:xfrm>
          <a:prstGeom prst="rect">
            <a:avLst/>
          </a:prstGeom>
          <a:noFill/>
          <a:ln>
            <a:noFill/>
          </a:ln>
        </p:spPr>
        <p:txBody>
          <a:bodyPr vert="horz" wrap="none" lIns="90000" tIns="45000" rIns="90000" bIns="45000" anchorCtr="0" compatLnSpc="0">
            <a:noAutofit/>
          </a:bodyPr>
          <a:lstStyle/>
          <a:p>
            <a:pPr marL="0" marR="0" lvl="0" indent="0" algn="r" rtl="0" hangingPunct="0">
              <a:lnSpc>
                <a:spcPct val="100000"/>
              </a:lnSpc>
              <a:spcBef>
                <a:spcPts val="0"/>
              </a:spcBef>
              <a:spcAft>
                <a:spcPts val="0"/>
              </a:spcAft>
              <a:buNone/>
              <a:tabLst/>
              <a:defRPr sz="1400"/>
            </a:pPr>
            <a:endParaRPr lang="en-US" sz="1400" b="0" i="0" u="none" strike="noStrike" kern="1200" cap="none">
              <a:ln>
                <a:noFill/>
              </a:ln>
              <a:latin typeface="Liberation Sans" pitchFamily="18"/>
              <a:ea typeface="Segoe UI" pitchFamily="2"/>
              <a:cs typeface="Tahoma" pitchFamily="2"/>
            </a:endParaRPr>
          </a:p>
        </p:txBody>
      </p:sp>
      <p:sp>
        <p:nvSpPr>
          <p:cNvPr id="4" name="Footer Placeholder 3">
            <a:extLst>
              <a:ext uri="{FF2B5EF4-FFF2-40B4-BE49-F238E27FC236}">
                <a16:creationId xmlns:a16="http://schemas.microsoft.com/office/drawing/2014/main" id="{18E95893-0499-FCA0-88B5-DD9072126086}"/>
              </a:ext>
            </a:extLst>
          </p:cNvPr>
          <p:cNvSpPr txBox="1">
            <a:spLocks noGrp="1"/>
          </p:cNvSpPr>
          <p:nvPr>
            <p:ph type="ftr" sz="quarter" idx="2"/>
          </p:nvPr>
        </p:nvSpPr>
        <p:spPr>
          <a:xfrm>
            <a:off x="0" y="10157400"/>
            <a:ext cx="3280680" cy="534240"/>
          </a:xfrm>
          <a:prstGeom prst="rect">
            <a:avLst/>
          </a:prstGeom>
          <a:noFill/>
          <a:ln>
            <a:noFill/>
          </a:ln>
        </p:spPr>
        <p:txBody>
          <a:bodyPr vert="horz" wrap="none" lIns="90000" tIns="45000" rIns="90000" bIns="45000" anchor="b" anchorCtr="0" compatLnSpc="0">
            <a:noAutofit/>
          </a:bodyPr>
          <a:lstStyle/>
          <a:p>
            <a:pPr marL="0" marR="0" lvl="0" indent="0" rtl="0" hangingPunct="0">
              <a:lnSpc>
                <a:spcPct val="100000"/>
              </a:lnSpc>
              <a:spcBef>
                <a:spcPts val="0"/>
              </a:spcBef>
              <a:spcAft>
                <a:spcPts val="0"/>
              </a:spcAft>
              <a:buNone/>
              <a:tabLst/>
              <a:defRPr sz="1400"/>
            </a:pPr>
            <a:endParaRPr lang="en-US" sz="1400" b="0" i="0" u="none" strike="noStrike" kern="1200" cap="none">
              <a:ln>
                <a:noFill/>
              </a:ln>
              <a:latin typeface="Liberation Sans" pitchFamily="18"/>
              <a:ea typeface="Segoe UI" pitchFamily="2"/>
              <a:cs typeface="Tahoma" pitchFamily="2"/>
            </a:endParaRPr>
          </a:p>
        </p:txBody>
      </p:sp>
      <p:sp>
        <p:nvSpPr>
          <p:cNvPr id="5" name="Slide Number Placeholder 4">
            <a:extLst>
              <a:ext uri="{FF2B5EF4-FFF2-40B4-BE49-F238E27FC236}">
                <a16:creationId xmlns:a16="http://schemas.microsoft.com/office/drawing/2014/main" id="{EF46C10C-B3BF-7E54-CDFB-4768221C5FC0}"/>
              </a:ext>
            </a:extLst>
          </p:cNvPr>
          <p:cNvSpPr txBox="1">
            <a:spLocks noGrp="1"/>
          </p:cNvSpPr>
          <p:nvPr>
            <p:ph type="sldNum" sz="quarter" idx="3"/>
          </p:nvPr>
        </p:nvSpPr>
        <p:spPr>
          <a:xfrm>
            <a:off x="4278960" y="10157400"/>
            <a:ext cx="3280680" cy="534240"/>
          </a:xfrm>
          <a:prstGeom prst="rect">
            <a:avLst/>
          </a:prstGeom>
          <a:noFill/>
          <a:ln>
            <a:noFill/>
          </a:ln>
        </p:spPr>
        <p:txBody>
          <a:bodyPr vert="horz" wrap="none" lIns="90000" tIns="45000" rIns="90000" bIns="45000" anchor="b" anchorCtr="0" compatLnSpc="0">
            <a:noAutofit/>
          </a:bodyPr>
          <a:lstStyle/>
          <a:p>
            <a:pPr marL="0" marR="0" lvl="0" indent="0" algn="r" rtl="0" hangingPunct="0">
              <a:lnSpc>
                <a:spcPct val="100000"/>
              </a:lnSpc>
              <a:spcBef>
                <a:spcPts val="0"/>
              </a:spcBef>
              <a:spcAft>
                <a:spcPts val="0"/>
              </a:spcAft>
              <a:buNone/>
              <a:tabLst/>
              <a:defRPr sz="1400"/>
            </a:pPr>
            <a:fld id="{CC0E0121-DA80-4048-B3F6-4540F0824FCC}" type="slidenum">
              <a:t>‹#›</a:t>
            </a:fld>
            <a:endParaRPr lang="en-US" sz="1400" b="0" i="0" u="none" strike="noStrike" kern="1200" cap="none">
              <a:ln>
                <a:noFill/>
              </a:ln>
              <a:latin typeface="Liberation Sans" pitchFamily="18"/>
              <a:ea typeface="Segoe UI" pitchFamily="2"/>
              <a:cs typeface="Tahoma" pitchFamily="2"/>
            </a:endParaRPr>
          </a:p>
        </p:txBody>
      </p:sp>
    </p:spTree>
    <p:extLst>
      <p:ext uri="{BB962C8B-B14F-4D97-AF65-F5344CB8AC3E}">
        <p14:creationId xmlns:p14="http://schemas.microsoft.com/office/powerpoint/2010/main" val="35642091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F6D9FDE-6A37-0E5A-95E9-58DA51A809C4}"/>
              </a:ext>
            </a:extLst>
          </p:cNvPr>
          <p:cNvSpPr>
            <a:spLocks noGrp="1" noRot="1" noChangeAspect="1"/>
          </p:cNvSpPr>
          <p:nvPr>
            <p:ph type="sldImg" idx="2"/>
          </p:nvPr>
        </p:nvSpPr>
        <p:spPr>
          <a:xfrm>
            <a:off x="1107000" y="812520"/>
            <a:ext cx="5345280" cy="4008959"/>
          </a:xfrm>
          <a:prstGeom prst="rect">
            <a:avLst/>
          </a:prstGeom>
          <a:noFill/>
          <a:ln>
            <a:noFill/>
            <a:prstDash val="solid"/>
          </a:ln>
        </p:spPr>
      </p:sp>
      <p:sp>
        <p:nvSpPr>
          <p:cNvPr id="3" name="Notes Placeholder 2">
            <a:extLst>
              <a:ext uri="{FF2B5EF4-FFF2-40B4-BE49-F238E27FC236}">
                <a16:creationId xmlns:a16="http://schemas.microsoft.com/office/drawing/2014/main" id="{17250F3D-A96E-8105-24BF-704139BF7C91}"/>
              </a:ext>
            </a:extLst>
          </p:cNvPr>
          <p:cNvSpPr txBox="1">
            <a:spLocks noGrp="1"/>
          </p:cNvSpPr>
          <p:nvPr>
            <p:ph type="body" sz="quarter" idx="3"/>
          </p:nvPr>
        </p:nvSpPr>
        <p:spPr>
          <a:xfrm>
            <a:off x="756000" y="5078520"/>
            <a:ext cx="6047640" cy="4811040"/>
          </a:xfrm>
          <a:prstGeom prst="rect">
            <a:avLst/>
          </a:prstGeom>
          <a:noFill/>
          <a:ln>
            <a:noFill/>
          </a:ln>
        </p:spPr>
        <p:txBody>
          <a:bodyPr lIns="0" tIns="0" rIns="0" bIns="0"/>
          <a:lstStyle/>
          <a:p>
            <a:endParaRPr lang="en-US"/>
          </a:p>
        </p:txBody>
      </p:sp>
      <p:sp>
        <p:nvSpPr>
          <p:cNvPr id="4" name="Header Placeholder 3">
            <a:extLst>
              <a:ext uri="{FF2B5EF4-FFF2-40B4-BE49-F238E27FC236}">
                <a16:creationId xmlns:a16="http://schemas.microsoft.com/office/drawing/2014/main" id="{AB7B013E-A448-70DC-B05A-6AA29A87EE46}"/>
              </a:ext>
            </a:extLst>
          </p:cNvPr>
          <p:cNvSpPr txBox="1">
            <a:spLocks noGrp="1"/>
          </p:cNvSpPr>
          <p:nvPr>
            <p:ph type="hdr" sz="quarter"/>
          </p:nvPr>
        </p:nvSpPr>
        <p:spPr>
          <a:xfrm>
            <a:off x="0" y="0"/>
            <a:ext cx="3280680" cy="534240"/>
          </a:xfrm>
          <a:prstGeom prst="rect">
            <a:avLst/>
          </a:prstGeom>
          <a:noFill/>
          <a:ln>
            <a:noFill/>
          </a:ln>
        </p:spPr>
        <p:txBody>
          <a:bodyPr vert="horz" lIns="0" tIns="0" rIns="0" bIns="0" anchorCtr="0">
            <a:noAutofit/>
          </a:bodyPr>
          <a:lstStyle>
            <a:lvl1pPr lvl="0" rtl="0" hangingPunct="0">
              <a:buNone/>
              <a:tabLst/>
              <a:defRPr lang="en-US" sz="1400" kern="1200">
                <a:latin typeface="Liberation Serif" pitchFamily="18"/>
                <a:ea typeface="Segoe UI" pitchFamily="2"/>
                <a:cs typeface="Tahoma" pitchFamily="2"/>
              </a:defRPr>
            </a:lvl1pPr>
          </a:lstStyle>
          <a:p>
            <a:pPr lvl="0"/>
            <a:endParaRPr lang="en-US"/>
          </a:p>
        </p:txBody>
      </p:sp>
      <p:sp>
        <p:nvSpPr>
          <p:cNvPr id="5" name="Date Placeholder 4">
            <a:extLst>
              <a:ext uri="{FF2B5EF4-FFF2-40B4-BE49-F238E27FC236}">
                <a16:creationId xmlns:a16="http://schemas.microsoft.com/office/drawing/2014/main" id="{F62A37E3-E3D9-DE4F-5290-E6FF3D366DD9}"/>
              </a:ext>
            </a:extLst>
          </p:cNvPr>
          <p:cNvSpPr txBox="1">
            <a:spLocks noGrp="1"/>
          </p:cNvSpPr>
          <p:nvPr>
            <p:ph type="dt" idx="1"/>
          </p:nvPr>
        </p:nvSpPr>
        <p:spPr>
          <a:xfrm>
            <a:off x="4278960" y="0"/>
            <a:ext cx="3280680" cy="534240"/>
          </a:xfrm>
          <a:prstGeom prst="rect">
            <a:avLst/>
          </a:prstGeom>
          <a:noFill/>
          <a:ln>
            <a:noFill/>
          </a:ln>
        </p:spPr>
        <p:txBody>
          <a:bodyPr vert="horz" lIns="0" tIns="0" rIns="0" bIns="0" anchorCtr="0">
            <a:noAutofit/>
          </a:bodyPr>
          <a:lstStyle>
            <a:lvl1pPr lvl="0" algn="r" rtl="0" hangingPunct="0">
              <a:buNone/>
              <a:tabLst/>
              <a:defRPr lang="en-US" sz="1400" kern="1200">
                <a:latin typeface="Liberation Serif" pitchFamily="18"/>
                <a:ea typeface="Segoe UI" pitchFamily="2"/>
                <a:cs typeface="Tahoma" pitchFamily="2"/>
              </a:defRPr>
            </a:lvl1pPr>
          </a:lstStyle>
          <a:p>
            <a:pPr lvl="0"/>
            <a:endParaRPr lang="en-US"/>
          </a:p>
        </p:txBody>
      </p:sp>
      <p:sp>
        <p:nvSpPr>
          <p:cNvPr id="6" name="Footer Placeholder 5">
            <a:extLst>
              <a:ext uri="{FF2B5EF4-FFF2-40B4-BE49-F238E27FC236}">
                <a16:creationId xmlns:a16="http://schemas.microsoft.com/office/drawing/2014/main" id="{39890294-3EB7-804F-A512-39E0B6ADFB4E}"/>
              </a:ext>
            </a:extLst>
          </p:cNvPr>
          <p:cNvSpPr txBox="1">
            <a:spLocks noGrp="1"/>
          </p:cNvSpPr>
          <p:nvPr>
            <p:ph type="ftr" sz="quarter" idx="4"/>
          </p:nvPr>
        </p:nvSpPr>
        <p:spPr>
          <a:xfrm>
            <a:off x="0" y="10157400"/>
            <a:ext cx="3280680" cy="534240"/>
          </a:xfrm>
          <a:prstGeom prst="rect">
            <a:avLst/>
          </a:prstGeom>
          <a:noFill/>
          <a:ln>
            <a:noFill/>
          </a:ln>
        </p:spPr>
        <p:txBody>
          <a:bodyPr vert="horz" lIns="0" tIns="0" rIns="0" bIns="0" anchor="b" anchorCtr="0">
            <a:noAutofit/>
          </a:bodyPr>
          <a:lstStyle>
            <a:lvl1pPr lvl="0" rtl="0" hangingPunct="0">
              <a:buNone/>
              <a:tabLst/>
              <a:defRPr lang="en-US" sz="1400" kern="1200">
                <a:latin typeface="Liberation Serif" pitchFamily="18"/>
                <a:ea typeface="Segoe UI" pitchFamily="2"/>
                <a:cs typeface="Tahoma" pitchFamily="2"/>
              </a:defRPr>
            </a:lvl1pPr>
          </a:lstStyle>
          <a:p>
            <a:pPr lvl="0"/>
            <a:endParaRPr lang="en-US"/>
          </a:p>
        </p:txBody>
      </p:sp>
      <p:sp>
        <p:nvSpPr>
          <p:cNvPr id="7" name="Slide Number Placeholder 6">
            <a:extLst>
              <a:ext uri="{FF2B5EF4-FFF2-40B4-BE49-F238E27FC236}">
                <a16:creationId xmlns:a16="http://schemas.microsoft.com/office/drawing/2014/main" id="{8AC52C23-FDA5-29AC-1AF5-03E2F4C0FA1F}"/>
              </a:ext>
            </a:extLst>
          </p:cNvPr>
          <p:cNvSpPr txBox="1">
            <a:spLocks noGrp="1"/>
          </p:cNvSpPr>
          <p:nvPr>
            <p:ph type="sldNum" sz="quarter" idx="5"/>
          </p:nvPr>
        </p:nvSpPr>
        <p:spPr>
          <a:xfrm>
            <a:off x="4278960" y="10157400"/>
            <a:ext cx="3280680" cy="534240"/>
          </a:xfrm>
          <a:prstGeom prst="rect">
            <a:avLst/>
          </a:prstGeom>
          <a:noFill/>
          <a:ln>
            <a:noFill/>
          </a:ln>
        </p:spPr>
        <p:txBody>
          <a:bodyPr vert="horz" lIns="0" tIns="0" rIns="0" bIns="0" anchor="b" anchorCtr="0">
            <a:noAutofit/>
          </a:bodyPr>
          <a:lstStyle>
            <a:lvl1pPr lvl="0" algn="r" rtl="0" hangingPunct="0">
              <a:buNone/>
              <a:tabLst/>
              <a:defRPr lang="en-US" sz="1400" kern="1200">
                <a:latin typeface="Liberation Serif" pitchFamily="18"/>
                <a:ea typeface="Segoe UI" pitchFamily="2"/>
                <a:cs typeface="Tahoma" pitchFamily="2"/>
              </a:defRPr>
            </a:lvl1pPr>
          </a:lstStyle>
          <a:p>
            <a:pPr lvl="0"/>
            <a:fld id="{630F0F58-E9F9-4B50-BD4E-405B102DE89B}" type="slidenum">
              <a:t>‹#›</a:t>
            </a:fld>
            <a:endParaRPr lang="en-US"/>
          </a:p>
        </p:txBody>
      </p:sp>
    </p:spTree>
    <p:extLst>
      <p:ext uri="{BB962C8B-B14F-4D97-AF65-F5344CB8AC3E}">
        <p14:creationId xmlns:p14="http://schemas.microsoft.com/office/powerpoint/2010/main" val="3479429655"/>
      </p:ext>
    </p:extLst>
  </p:cSld>
  <p:clrMap bg1="lt1" tx1="dk1" bg2="lt2" tx2="dk2" accent1="accent1" accent2="accent2" accent3="accent3" accent4="accent4" accent5="accent5" accent6="accent6" hlink="hlink" folHlink="folHlink"/>
  <p:notesStyle>
    <a:lvl1pPr marL="216000" marR="0" indent="-216000" hangingPunct="0">
      <a:tabLst/>
      <a:defRPr lang="en-US" sz="2000" b="0" i="0" u="none" strike="noStrike" kern="1200" cap="none">
        <a:ln>
          <a:noFill/>
        </a:ln>
        <a:highlight>
          <a:srgbClr val="FFFFFF"/>
        </a:highlight>
        <a:latin typeface="Liberation Sans" pitchFamily="18"/>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5705111D-0823-7D34-4333-8CC969EA35FF}"/>
              </a:ext>
            </a:extLst>
          </p:cNvPr>
          <p:cNvSpPr txBox="1">
            <a:spLocks noGrp="1"/>
          </p:cNvSpPr>
          <p:nvPr>
            <p:ph type="sldNum" sz="quarter" idx="5"/>
          </p:nvPr>
        </p:nvSpPr>
        <p:spPr>
          <a:ln/>
        </p:spPr>
        <p:txBody>
          <a:bodyPr vert="horz" lIns="0" tIns="0" rIns="0" bIns="0" anchor="b" anchorCtr="0">
            <a:noAutofit/>
          </a:bodyPr>
          <a:lstStyle/>
          <a:p>
            <a:pPr lvl="0"/>
            <a:fld id="{E8BDB8AA-67D7-455A-90EE-21997094D9CB}" type="slidenum">
              <a:t>1</a:t>
            </a:fld>
            <a:endParaRPr lang="en-US"/>
          </a:p>
        </p:txBody>
      </p:sp>
      <p:sp>
        <p:nvSpPr>
          <p:cNvPr id="2" name="Slide Image Placeholder 1">
            <a:extLst>
              <a:ext uri="{FF2B5EF4-FFF2-40B4-BE49-F238E27FC236}">
                <a16:creationId xmlns:a16="http://schemas.microsoft.com/office/drawing/2014/main" id="{CA6819A3-E260-75DC-4E38-CC2F42579280}"/>
              </a:ext>
            </a:extLst>
          </p:cNvPr>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2C055192-8B60-5350-923C-B20564E02824}"/>
              </a:ext>
            </a:extLst>
          </p:cNvPr>
          <p:cNvSpPr txBox="1">
            <a:spLocks noGrp="1"/>
          </p:cNvSpPr>
          <p:nvPr>
            <p:ph type="body" sz="quarter" idx="1"/>
          </p:nvPr>
        </p:nvSpPr>
        <p:spPr/>
        <p:txBody>
          <a:bodyPr vert="horz">
            <a:spAutoFit/>
          </a:bodyPr>
          <a:lstStyle/>
          <a:p>
            <a:pPr rtl="0"/>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C089D827-A701-0D66-4ED6-0DF5F7774006}"/>
              </a:ext>
            </a:extLst>
          </p:cNvPr>
          <p:cNvSpPr txBox="1">
            <a:spLocks noGrp="1"/>
          </p:cNvSpPr>
          <p:nvPr>
            <p:ph type="sldNum" sz="quarter" idx="5"/>
          </p:nvPr>
        </p:nvSpPr>
        <p:spPr>
          <a:ln/>
        </p:spPr>
        <p:txBody>
          <a:bodyPr vert="horz" lIns="0" tIns="0" rIns="0" bIns="0" anchor="b" anchorCtr="0">
            <a:noAutofit/>
          </a:bodyPr>
          <a:lstStyle/>
          <a:p>
            <a:pPr lvl="0"/>
            <a:fld id="{4E1A50CA-FEFD-44A1-BE4C-7133C2CA7891}" type="slidenum">
              <a:t>2</a:t>
            </a:fld>
            <a:endParaRPr lang="en-US"/>
          </a:p>
        </p:txBody>
      </p:sp>
      <p:sp>
        <p:nvSpPr>
          <p:cNvPr id="2" name="Slide Image Placeholder 1">
            <a:extLst>
              <a:ext uri="{FF2B5EF4-FFF2-40B4-BE49-F238E27FC236}">
                <a16:creationId xmlns:a16="http://schemas.microsoft.com/office/drawing/2014/main" id="{BDA6409E-C037-2FC1-9B67-45740528A07D}"/>
              </a:ext>
            </a:extLst>
          </p:cNvPr>
          <p:cNvSpPr>
            <a:spLocks noGrp="1" noRot="1" noChangeAspect="1" noResize="1"/>
          </p:cNvSpPr>
          <p:nvPr>
            <p:ph type="sldImg"/>
          </p:nvPr>
        </p:nvSpPr>
        <p:spPr>
          <a:xfrm>
            <a:off x="1108075" y="814388"/>
            <a:ext cx="5346700" cy="4010025"/>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A0329BEC-9054-696F-17F4-6BDC1EEB134A}"/>
              </a:ext>
            </a:extLst>
          </p:cNvPr>
          <p:cNvSpPr txBox="1">
            <a:spLocks noGrp="1"/>
          </p:cNvSpPr>
          <p:nvPr>
            <p:ph type="body" sz="quarter" idx="1"/>
          </p:nvPr>
        </p:nvSpPr>
        <p:spPr/>
        <p:txBody>
          <a:bodyPr vert="horz">
            <a:spAutoFit/>
          </a:bodyPr>
          <a:lstStyle/>
          <a:p>
            <a:pPr rtl="0"/>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C089D827-A701-0D66-4ED6-0DF5F7774006}"/>
              </a:ext>
            </a:extLst>
          </p:cNvPr>
          <p:cNvSpPr txBox="1">
            <a:spLocks noGrp="1"/>
          </p:cNvSpPr>
          <p:nvPr>
            <p:ph type="sldNum" sz="quarter" idx="5"/>
          </p:nvPr>
        </p:nvSpPr>
        <p:spPr>
          <a:ln/>
        </p:spPr>
        <p:txBody>
          <a:bodyPr vert="horz" lIns="0" tIns="0" rIns="0" bIns="0" anchor="b" anchorCtr="0">
            <a:noAutofit/>
          </a:bodyPr>
          <a:lstStyle/>
          <a:p>
            <a:pPr lvl="0"/>
            <a:fld id="{4E1A50CA-FEFD-44A1-BE4C-7133C2CA7891}" type="slidenum">
              <a:t>3</a:t>
            </a:fld>
            <a:endParaRPr lang="en-US"/>
          </a:p>
        </p:txBody>
      </p:sp>
      <p:sp>
        <p:nvSpPr>
          <p:cNvPr id="2" name="Slide Image Placeholder 1">
            <a:extLst>
              <a:ext uri="{FF2B5EF4-FFF2-40B4-BE49-F238E27FC236}">
                <a16:creationId xmlns:a16="http://schemas.microsoft.com/office/drawing/2014/main" id="{BDA6409E-C037-2FC1-9B67-45740528A07D}"/>
              </a:ext>
            </a:extLst>
          </p:cNvPr>
          <p:cNvSpPr>
            <a:spLocks noGrp="1" noRot="1" noChangeAspect="1" noResize="1"/>
          </p:cNvSpPr>
          <p:nvPr>
            <p:ph type="sldImg"/>
          </p:nvPr>
        </p:nvSpPr>
        <p:spPr>
          <a:xfrm>
            <a:off x="1108075" y="814388"/>
            <a:ext cx="5346700" cy="4010025"/>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A0329BEC-9054-696F-17F4-6BDC1EEB134A}"/>
              </a:ext>
            </a:extLst>
          </p:cNvPr>
          <p:cNvSpPr txBox="1">
            <a:spLocks noGrp="1"/>
          </p:cNvSpPr>
          <p:nvPr>
            <p:ph type="body" sz="quarter" idx="1"/>
          </p:nvPr>
        </p:nvSpPr>
        <p:spPr/>
        <p:txBody>
          <a:bodyPr vert="horz">
            <a:spAutoFit/>
          </a:bodyPr>
          <a:lstStyle/>
          <a:p>
            <a:pPr rtl="0"/>
            <a:endParaRPr lang="en-US"/>
          </a:p>
        </p:txBody>
      </p:sp>
    </p:spTree>
    <p:extLst>
      <p:ext uri="{BB962C8B-B14F-4D97-AF65-F5344CB8AC3E}">
        <p14:creationId xmlns:p14="http://schemas.microsoft.com/office/powerpoint/2010/main" val="32772489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25A51A93-B750-6459-561E-C42DC38749C1}"/>
              </a:ext>
            </a:extLst>
          </p:cNvPr>
          <p:cNvSpPr txBox="1">
            <a:spLocks noGrp="1"/>
          </p:cNvSpPr>
          <p:nvPr>
            <p:ph type="sldNum" sz="quarter" idx="5"/>
          </p:nvPr>
        </p:nvSpPr>
        <p:spPr>
          <a:ln/>
        </p:spPr>
        <p:txBody>
          <a:bodyPr vert="horz" lIns="0" tIns="0" rIns="0" bIns="0" anchor="b" anchorCtr="0">
            <a:noAutofit/>
          </a:bodyPr>
          <a:lstStyle/>
          <a:p>
            <a:pPr lvl="0"/>
            <a:fld id="{5EF2288A-FEE1-420A-8926-2F4061C5D666}" type="slidenum">
              <a:t>4</a:t>
            </a:fld>
            <a:endParaRPr lang="en-US"/>
          </a:p>
        </p:txBody>
      </p:sp>
      <p:sp>
        <p:nvSpPr>
          <p:cNvPr id="2" name="Slide Image Placeholder 1">
            <a:extLst>
              <a:ext uri="{FF2B5EF4-FFF2-40B4-BE49-F238E27FC236}">
                <a16:creationId xmlns:a16="http://schemas.microsoft.com/office/drawing/2014/main" id="{B4748485-1F9D-7D40-7AF0-B2BBFBB4BD65}"/>
              </a:ext>
            </a:extLst>
          </p:cNvPr>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4DF9E41F-EA4E-9199-4D74-32B3D41DEE40}"/>
              </a:ext>
            </a:extLst>
          </p:cNvPr>
          <p:cNvSpPr txBox="1">
            <a:spLocks noGrp="1"/>
          </p:cNvSpPr>
          <p:nvPr>
            <p:ph type="body" sz="quarter" idx="1"/>
          </p:nvPr>
        </p:nvSpPr>
        <p:spPr/>
        <p:txBody>
          <a:bodyPr vert="horz"/>
          <a:lstStyle/>
          <a:p>
            <a:pPr rtl="0"/>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C3017-29F8-EA2E-03ED-B23173F2BD0E}"/>
              </a:ext>
            </a:extLst>
          </p:cNvPr>
          <p:cNvSpPr>
            <a:spLocks noGrp="1"/>
          </p:cNvSpPr>
          <p:nvPr>
            <p:ph type="ctrTitle"/>
          </p:nvPr>
        </p:nvSpPr>
        <p:spPr>
          <a:xfrm>
            <a:off x="1260475" y="1236663"/>
            <a:ext cx="7559675" cy="2632075"/>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2E28565-AADA-72ED-6F4F-FD4108214D82}"/>
              </a:ext>
            </a:extLst>
          </p:cNvPr>
          <p:cNvSpPr>
            <a:spLocks noGrp="1"/>
          </p:cNvSpPr>
          <p:nvPr>
            <p:ph type="subTitle" idx="1"/>
          </p:nvPr>
        </p:nvSpPr>
        <p:spPr>
          <a:xfrm>
            <a:off x="1260475" y="3970338"/>
            <a:ext cx="7559675" cy="18256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4E4CDB5-09A1-0D9E-FFCA-E55ED7C011B4}"/>
              </a:ext>
            </a:extLst>
          </p:cNvPr>
          <p:cNvSpPr>
            <a:spLocks noGrp="1"/>
          </p:cNvSpPr>
          <p:nvPr>
            <p:ph type="dt" sz="half" idx="10"/>
          </p:nvPr>
        </p:nvSpPr>
        <p:spPr/>
        <p:txBody>
          <a:bodyPr/>
          <a:lstStyle/>
          <a:p>
            <a:pPr lvl="0"/>
            <a:endParaRPr lang="en-US"/>
          </a:p>
        </p:txBody>
      </p:sp>
      <p:sp>
        <p:nvSpPr>
          <p:cNvPr id="5" name="Footer Placeholder 4">
            <a:extLst>
              <a:ext uri="{FF2B5EF4-FFF2-40B4-BE49-F238E27FC236}">
                <a16:creationId xmlns:a16="http://schemas.microsoft.com/office/drawing/2014/main" id="{B5E4C6D0-9ABC-BDA1-B4E4-87342188314D}"/>
              </a:ext>
            </a:extLst>
          </p:cNvPr>
          <p:cNvSpPr>
            <a:spLocks noGrp="1"/>
          </p:cNvSpPr>
          <p:nvPr>
            <p:ph type="ftr" sz="quarter" idx="11"/>
          </p:nvPr>
        </p:nvSpPr>
        <p:spPr/>
        <p:txBody>
          <a:bodyPr/>
          <a:lstStyle/>
          <a:p>
            <a:pPr lvl="0"/>
            <a:endParaRPr lang="en-US"/>
          </a:p>
        </p:txBody>
      </p:sp>
      <p:sp>
        <p:nvSpPr>
          <p:cNvPr id="6" name="Slide Number Placeholder 5">
            <a:extLst>
              <a:ext uri="{FF2B5EF4-FFF2-40B4-BE49-F238E27FC236}">
                <a16:creationId xmlns:a16="http://schemas.microsoft.com/office/drawing/2014/main" id="{5CCB534B-B5E4-4B5E-CE02-A2DE1E8D20FE}"/>
              </a:ext>
            </a:extLst>
          </p:cNvPr>
          <p:cNvSpPr>
            <a:spLocks noGrp="1"/>
          </p:cNvSpPr>
          <p:nvPr>
            <p:ph type="sldNum" sz="quarter" idx="12"/>
          </p:nvPr>
        </p:nvSpPr>
        <p:spPr/>
        <p:txBody>
          <a:bodyPr/>
          <a:lstStyle/>
          <a:p>
            <a:pPr lvl="0"/>
            <a:fld id="{770D9BF6-801E-444D-973C-9117A0EAEE4B}" type="slidenum">
              <a:t>‹#›</a:t>
            </a:fld>
            <a:endParaRPr lang="en-US"/>
          </a:p>
        </p:txBody>
      </p:sp>
    </p:spTree>
    <p:extLst>
      <p:ext uri="{BB962C8B-B14F-4D97-AF65-F5344CB8AC3E}">
        <p14:creationId xmlns:p14="http://schemas.microsoft.com/office/powerpoint/2010/main" val="9431943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2F0C2-8A98-1032-A541-8744415F6D6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52BF33A-C231-91CA-997A-7074EAB8C16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58C749-E5B1-C77A-EFFE-54359371AF83}"/>
              </a:ext>
            </a:extLst>
          </p:cNvPr>
          <p:cNvSpPr>
            <a:spLocks noGrp="1"/>
          </p:cNvSpPr>
          <p:nvPr>
            <p:ph type="dt" sz="half" idx="10"/>
          </p:nvPr>
        </p:nvSpPr>
        <p:spPr/>
        <p:txBody>
          <a:bodyPr/>
          <a:lstStyle/>
          <a:p>
            <a:pPr lvl="0"/>
            <a:endParaRPr lang="en-US"/>
          </a:p>
        </p:txBody>
      </p:sp>
      <p:sp>
        <p:nvSpPr>
          <p:cNvPr id="5" name="Footer Placeholder 4">
            <a:extLst>
              <a:ext uri="{FF2B5EF4-FFF2-40B4-BE49-F238E27FC236}">
                <a16:creationId xmlns:a16="http://schemas.microsoft.com/office/drawing/2014/main" id="{A9B55CF1-DFA9-B5E9-566D-289ADD66AA3F}"/>
              </a:ext>
            </a:extLst>
          </p:cNvPr>
          <p:cNvSpPr>
            <a:spLocks noGrp="1"/>
          </p:cNvSpPr>
          <p:nvPr>
            <p:ph type="ftr" sz="quarter" idx="11"/>
          </p:nvPr>
        </p:nvSpPr>
        <p:spPr/>
        <p:txBody>
          <a:bodyPr/>
          <a:lstStyle/>
          <a:p>
            <a:pPr lvl="0"/>
            <a:endParaRPr lang="en-US"/>
          </a:p>
        </p:txBody>
      </p:sp>
      <p:sp>
        <p:nvSpPr>
          <p:cNvPr id="6" name="Slide Number Placeholder 5">
            <a:extLst>
              <a:ext uri="{FF2B5EF4-FFF2-40B4-BE49-F238E27FC236}">
                <a16:creationId xmlns:a16="http://schemas.microsoft.com/office/drawing/2014/main" id="{B633176B-5F2C-31DC-2F24-6AC4305912E1}"/>
              </a:ext>
            </a:extLst>
          </p:cNvPr>
          <p:cNvSpPr>
            <a:spLocks noGrp="1"/>
          </p:cNvSpPr>
          <p:nvPr>
            <p:ph type="sldNum" sz="quarter" idx="12"/>
          </p:nvPr>
        </p:nvSpPr>
        <p:spPr/>
        <p:txBody>
          <a:bodyPr/>
          <a:lstStyle/>
          <a:p>
            <a:pPr lvl="0"/>
            <a:fld id="{D3257375-419D-4007-8E20-FE4DB3472D57}" type="slidenum">
              <a:t>‹#›</a:t>
            </a:fld>
            <a:endParaRPr lang="en-US"/>
          </a:p>
        </p:txBody>
      </p:sp>
    </p:spTree>
    <p:extLst>
      <p:ext uri="{BB962C8B-B14F-4D97-AF65-F5344CB8AC3E}">
        <p14:creationId xmlns:p14="http://schemas.microsoft.com/office/powerpoint/2010/main" val="38200851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C85812A-F945-5FA3-78EA-F3F2EF9E2904}"/>
              </a:ext>
            </a:extLst>
          </p:cNvPr>
          <p:cNvSpPr>
            <a:spLocks noGrp="1"/>
          </p:cNvSpPr>
          <p:nvPr>
            <p:ph type="title" orient="vert"/>
          </p:nvPr>
        </p:nvSpPr>
        <p:spPr>
          <a:xfrm>
            <a:off x="7181850" y="2341563"/>
            <a:ext cx="2393950" cy="3811587"/>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C4537F0-1D9E-793F-138B-1A97E61EF9E0}"/>
              </a:ext>
            </a:extLst>
          </p:cNvPr>
          <p:cNvSpPr>
            <a:spLocks noGrp="1"/>
          </p:cNvSpPr>
          <p:nvPr>
            <p:ph type="body" orient="vert" idx="1"/>
          </p:nvPr>
        </p:nvSpPr>
        <p:spPr>
          <a:xfrm>
            <a:off x="0" y="2341563"/>
            <a:ext cx="7029450" cy="38115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BED963-E5A7-6D55-5EB3-847133CAEE2E}"/>
              </a:ext>
            </a:extLst>
          </p:cNvPr>
          <p:cNvSpPr>
            <a:spLocks noGrp="1"/>
          </p:cNvSpPr>
          <p:nvPr>
            <p:ph type="dt" sz="half" idx="10"/>
          </p:nvPr>
        </p:nvSpPr>
        <p:spPr/>
        <p:txBody>
          <a:bodyPr/>
          <a:lstStyle/>
          <a:p>
            <a:pPr lvl="0"/>
            <a:endParaRPr lang="en-US"/>
          </a:p>
        </p:txBody>
      </p:sp>
      <p:sp>
        <p:nvSpPr>
          <p:cNvPr id="5" name="Footer Placeholder 4">
            <a:extLst>
              <a:ext uri="{FF2B5EF4-FFF2-40B4-BE49-F238E27FC236}">
                <a16:creationId xmlns:a16="http://schemas.microsoft.com/office/drawing/2014/main" id="{E45D7C5D-0DF9-835D-5454-3B4329E8CDEC}"/>
              </a:ext>
            </a:extLst>
          </p:cNvPr>
          <p:cNvSpPr>
            <a:spLocks noGrp="1"/>
          </p:cNvSpPr>
          <p:nvPr>
            <p:ph type="ftr" sz="quarter" idx="11"/>
          </p:nvPr>
        </p:nvSpPr>
        <p:spPr/>
        <p:txBody>
          <a:bodyPr/>
          <a:lstStyle/>
          <a:p>
            <a:pPr lvl="0"/>
            <a:endParaRPr lang="en-US"/>
          </a:p>
        </p:txBody>
      </p:sp>
      <p:sp>
        <p:nvSpPr>
          <p:cNvPr id="6" name="Slide Number Placeholder 5">
            <a:extLst>
              <a:ext uri="{FF2B5EF4-FFF2-40B4-BE49-F238E27FC236}">
                <a16:creationId xmlns:a16="http://schemas.microsoft.com/office/drawing/2014/main" id="{FF59DFDA-E81A-FF64-BAE1-38BC56CD6E89}"/>
              </a:ext>
            </a:extLst>
          </p:cNvPr>
          <p:cNvSpPr>
            <a:spLocks noGrp="1"/>
          </p:cNvSpPr>
          <p:nvPr>
            <p:ph type="sldNum" sz="quarter" idx="12"/>
          </p:nvPr>
        </p:nvSpPr>
        <p:spPr/>
        <p:txBody>
          <a:bodyPr/>
          <a:lstStyle/>
          <a:p>
            <a:pPr lvl="0"/>
            <a:fld id="{7FE05CBC-43F3-4488-B4AB-FB870F08B159}" type="slidenum">
              <a:t>‹#›</a:t>
            </a:fld>
            <a:endParaRPr lang="en-US"/>
          </a:p>
        </p:txBody>
      </p:sp>
    </p:spTree>
    <p:extLst>
      <p:ext uri="{BB962C8B-B14F-4D97-AF65-F5344CB8AC3E}">
        <p14:creationId xmlns:p14="http://schemas.microsoft.com/office/powerpoint/2010/main" val="2586877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3721F6-B908-A923-EAA2-B0163A513374}"/>
              </a:ext>
            </a:extLst>
          </p:cNvPr>
          <p:cNvSpPr>
            <a:spLocks noGrp="1"/>
          </p:cNvSpPr>
          <p:nvPr>
            <p:ph type="ctrTitle"/>
          </p:nvPr>
        </p:nvSpPr>
        <p:spPr>
          <a:xfrm>
            <a:off x="1260475" y="1236663"/>
            <a:ext cx="7559675" cy="2632075"/>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93E1DBE-746E-CE6C-5EAF-0C9548E3DFDD}"/>
              </a:ext>
            </a:extLst>
          </p:cNvPr>
          <p:cNvSpPr>
            <a:spLocks noGrp="1"/>
          </p:cNvSpPr>
          <p:nvPr>
            <p:ph type="subTitle" idx="1"/>
          </p:nvPr>
        </p:nvSpPr>
        <p:spPr>
          <a:xfrm>
            <a:off x="1260475" y="3970338"/>
            <a:ext cx="7559675" cy="18256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E5E6ABA-E4DC-E4A8-BB0B-C59DD6D95084}"/>
              </a:ext>
            </a:extLst>
          </p:cNvPr>
          <p:cNvSpPr>
            <a:spLocks noGrp="1"/>
          </p:cNvSpPr>
          <p:nvPr>
            <p:ph type="dt" sz="half" idx="10"/>
          </p:nvPr>
        </p:nvSpPr>
        <p:spPr/>
        <p:txBody>
          <a:bodyPr/>
          <a:lstStyle/>
          <a:p>
            <a:pPr lvl="0"/>
            <a:endParaRPr lang="en-US"/>
          </a:p>
        </p:txBody>
      </p:sp>
      <p:sp>
        <p:nvSpPr>
          <p:cNvPr id="5" name="Footer Placeholder 4">
            <a:extLst>
              <a:ext uri="{FF2B5EF4-FFF2-40B4-BE49-F238E27FC236}">
                <a16:creationId xmlns:a16="http://schemas.microsoft.com/office/drawing/2014/main" id="{A8D95780-12B8-D618-5358-93CAA95D599C}"/>
              </a:ext>
            </a:extLst>
          </p:cNvPr>
          <p:cNvSpPr>
            <a:spLocks noGrp="1"/>
          </p:cNvSpPr>
          <p:nvPr>
            <p:ph type="ftr" sz="quarter" idx="11"/>
          </p:nvPr>
        </p:nvSpPr>
        <p:spPr/>
        <p:txBody>
          <a:bodyPr/>
          <a:lstStyle/>
          <a:p>
            <a:pPr lvl="0"/>
            <a:endParaRPr lang="en-US"/>
          </a:p>
        </p:txBody>
      </p:sp>
      <p:sp>
        <p:nvSpPr>
          <p:cNvPr id="6" name="Slide Number Placeholder 5">
            <a:extLst>
              <a:ext uri="{FF2B5EF4-FFF2-40B4-BE49-F238E27FC236}">
                <a16:creationId xmlns:a16="http://schemas.microsoft.com/office/drawing/2014/main" id="{0C08BE8A-B87A-8CDB-3DB1-55757F6FCA60}"/>
              </a:ext>
            </a:extLst>
          </p:cNvPr>
          <p:cNvSpPr>
            <a:spLocks noGrp="1"/>
          </p:cNvSpPr>
          <p:nvPr>
            <p:ph type="sldNum" sz="quarter" idx="12"/>
          </p:nvPr>
        </p:nvSpPr>
        <p:spPr/>
        <p:txBody>
          <a:bodyPr/>
          <a:lstStyle/>
          <a:p>
            <a:pPr lvl="0"/>
            <a:fld id="{62C6BD52-0F02-4FA3-A60E-CC2BD9C0A9DA}" type="slidenum">
              <a:t>‹#›</a:t>
            </a:fld>
            <a:endParaRPr lang="en-US"/>
          </a:p>
        </p:txBody>
      </p:sp>
    </p:spTree>
    <p:extLst>
      <p:ext uri="{BB962C8B-B14F-4D97-AF65-F5344CB8AC3E}">
        <p14:creationId xmlns:p14="http://schemas.microsoft.com/office/powerpoint/2010/main" val="15404152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793D3-78BC-4C59-5B05-955F91A5668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934D9B4-DE21-3344-6E0C-A193732FD50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BE79251-9337-8F8A-5BF4-480DABF01D67}"/>
              </a:ext>
            </a:extLst>
          </p:cNvPr>
          <p:cNvSpPr>
            <a:spLocks noGrp="1"/>
          </p:cNvSpPr>
          <p:nvPr>
            <p:ph type="dt" sz="half" idx="10"/>
          </p:nvPr>
        </p:nvSpPr>
        <p:spPr/>
        <p:txBody>
          <a:bodyPr/>
          <a:lstStyle/>
          <a:p>
            <a:pPr lvl="0"/>
            <a:endParaRPr lang="en-US"/>
          </a:p>
        </p:txBody>
      </p:sp>
      <p:sp>
        <p:nvSpPr>
          <p:cNvPr id="5" name="Footer Placeholder 4">
            <a:extLst>
              <a:ext uri="{FF2B5EF4-FFF2-40B4-BE49-F238E27FC236}">
                <a16:creationId xmlns:a16="http://schemas.microsoft.com/office/drawing/2014/main" id="{72958C8D-94D1-4A68-E4C8-69AF6DEC9039}"/>
              </a:ext>
            </a:extLst>
          </p:cNvPr>
          <p:cNvSpPr>
            <a:spLocks noGrp="1"/>
          </p:cNvSpPr>
          <p:nvPr>
            <p:ph type="ftr" sz="quarter" idx="11"/>
          </p:nvPr>
        </p:nvSpPr>
        <p:spPr/>
        <p:txBody>
          <a:bodyPr/>
          <a:lstStyle/>
          <a:p>
            <a:pPr lvl="0"/>
            <a:endParaRPr lang="en-US"/>
          </a:p>
        </p:txBody>
      </p:sp>
      <p:sp>
        <p:nvSpPr>
          <p:cNvPr id="6" name="Slide Number Placeholder 5">
            <a:extLst>
              <a:ext uri="{FF2B5EF4-FFF2-40B4-BE49-F238E27FC236}">
                <a16:creationId xmlns:a16="http://schemas.microsoft.com/office/drawing/2014/main" id="{59C8D8C7-9D18-FE45-F50E-9D83DEE2F344}"/>
              </a:ext>
            </a:extLst>
          </p:cNvPr>
          <p:cNvSpPr>
            <a:spLocks noGrp="1"/>
          </p:cNvSpPr>
          <p:nvPr>
            <p:ph type="sldNum" sz="quarter" idx="12"/>
          </p:nvPr>
        </p:nvSpPr>
        <p:spPr/>
        <p:txBody>
          <a:bodyPr/>
          <a:lstStyle/>
          <a:p>
            <a:pPr lvl="0"/>
            <a:fld id="{0C789092-6F29-43B1-A5E2-FF437A7D3026}" type="slidenum">
              <a:t>‹#›</a:t>
            </a:fld>
            <a:endParaRPr lang="en-US"/>
          </a:p>
        </p:txBody>
      </p:sp>
    </p:spTree>
    <p:extLst>
      <p:ext uri="{BB962C8B-B14F-4D97-AF65-F5344CB8AC3E}">
        <p14:creationId xmlns:p14="http://schemas.microsoft.com/office/powerpoint/2010/main" val="36433321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4C7E2-4A6B-B40C-363A-4E1B659F57D7}"/>
              </a:ext>
            </a:extLst>
          </p:cNvPr>
          <p:cNvSpPr>
            <a:spLocks noGrp="1"/>
          </p:cNvSpPr>
          <p:nvPr>
            <p:ph type="title"/>
          </p:nvPr>
        </p:nvSpPr>
        <p:spPr>
          <a:xfrm>
            <a:off x="687388" y="1884363"/>
            <a:ext cx="8694737" cy="31448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29D31EC-6ABF-79B9-99E6-FF8F3E6FF971}"/>
              </a:ext>
            </a:extLst>
          </p:cNvPr>
          <p:cNvSpPr>
            <a:spLocks noGrp="1"/>
          </p:cNvSpPr>
          <p:nvPr>
            <p:ph type="body" idx="1"/>
          </p:nvPr>
        </p:nvSpPr>
        <p:spPr>
          <a:xfrm>
            <a:off x="687388" y="5059363"/>
            <a:ext cx="8694737" cy="16525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C07FA4A-FD4E-CD51-832D-D3F576598C56}"/>
              </a:ext>
            </a:extLst>
          </p:cNvPr>
          <p:cNvSpPr>
            <a:spLocks noGrp="1"/>
          </p:cNvSpPr>
          <p:nvPr>
            <p:ph type="dt" sz="half" idx="10"/>
          </p:nvPr>
        </p:nvSpPr>
        <p:spPr/>
        <p:txBody>
          <a:bodyPr/>
          <a:lstStyle/>
          <a:p>
            <a:pPr lvl="0"/>
            <a:endParaRPr lang="en-US"/>
          </a:p>
        </p:txBody>
      </p:sp>
      <p:sp>
        <p:nvSpPr>
          <p:cNvPr id="5" name="Footer Placeholder 4">
            <a:extLst>
              <a:ext uri="{FF2B5EF4-FFF2-40B4-BE49-F238E27FC236}">
                <a16:creationId xmlns:a16="http://schemas.microsoft.com/office/drawing/2014/main" id="{A9DA318A-E44E-1689-804D-563C4E9FF46F}"/>
              </a:ext>
            </a:extLst>
          </p:cNvPr>
          <p:cNvSpPr>
            <a:spLocks noGrp="1"/>
          </p:cNvSpPr>
          <p:nvPr>
            <p:ph type="ftr" sz="quarter" idx="11"/>
          </p:nvPr>
        </p:nvSpPr>
        <p:spPr/>
        <p:txBody>
          <a:bodyPr/>
          <a:lstStyle/>
          <a:p>
            <a:pPr lvl="0"/>
            <a:endParaRPr lang="en-US"/>
          </a:p>
        </p:txBody>
      </p:sp>
      <p:sp>
        <p:nvSpPr>
          <p:cNvPr id="6" name="Slide Number Placeholder 5">
            <a:extLst>
              <a:ext uri="{FF2B5EF4-FFF2-40B4-BE49-F238E27FC236}">
                <a16:creationId xmlns:a16="http://schemas.microsoft.com/office/drawing/2014/main" id="{D94CF148-0DB2-18DE-A1D9-147E5F044889}"/>
              </a:ext>
            </a:extLst>
          </p:cNvPr>
          <p:cNvSpPr>
            <a:spLocks noGrp="1"/>
          </p:cNvSpPr>
          <p:nvPr>
            <p:ph type="sldNum" sz="quarter" idx="12"/>
          </p:nvPr>
        </p:nvSpPr>
        <p:spPr/>
        <p:txBody>
          <a:bodyPr/>
          <a:lstStyle/>
          <a:p>
            <a:pPr lvl="0"/>
            <a:fld id="{1986EDDF-5517-47D5-A51D-2621D938774C}" type="slidenum">
              <a:t>‹#›</a:t>
            </a:fld>
            <a:endParaRPr lang="en-US"/>
          </a:p>
        </p:txBody>
      </p:sp>
    </p:spTree>
    <p:extLst>
      <p:ext uri="{BB962C8B-B14F-4D97-AF65-F5344CB8AC3E}">
        <p14:creationId xmlns:p14="http://schemas.microsoft.com/office/powerpoint/2010/main" val="13544855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37ED8-8A78-4A77-AC9E-32DD5A5850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56C2C5D-C791-B2FB-FAF0-32530F5C6A23}"/>
              </a:ext>
            </a:extLst>
          </p:cNvPr>
          <p:cNvSpPr>
            <a:spLocks noGrp="1"/>
          </p:cNvSpPr>
          <p:nvPr>
            <p:ph sz="half" idx="1"/>
          </p:nvPr>
        </p:nvSpPr>
        <p:spPr>
          <a:xfrm>
            <a:off x="503238" y="1768475"/>
            <a:ext cx="4459287" cy="43846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B9D0A67-1A4D-16BE-130E-AC3DB55F2110}"/>
              </a:ext>
            </a:extLst>
          </p:cNvPr>
          <p:cNvSpPr>
            <a:spLocks noGrp="1"/>
          </p:cNvSpPr>
          <p:nvPr>
            <p:ph sz="half" idx="2"/>
          </p:nvPr>
        </p:nvSpPr>
        <p:spPr>
          <a:xfrm>
            <a:off x="5114925" y="1768475"/>
            <a:ext cx="4460875" cy="43846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9B6CE60-5944-FB6B-939F-5A9E52464DBB}"/>
              </a:ext>
            </a:extLst>
          </p:cNvPr>
          <p:cNvSpPr>
            <a:spLocks noGrp="1"/>
          </p:cNvSpPr>
          <p:nvPr>
            <p:ph type="dt" sz="half" idx="10"/>
          </p:nvPr>
        </p:nvSpPr>
        <p:spPr/>
        <p:txBody>
          <a:bodyPr/>
          <a:lstStyle/>
          <a:p>
            <a:pPr lvl="0"/>
            <a:endParaRPr lang="en-US"/>
          </a:p>
        </p:txBody>
      </p:sp>
      <p:sp>
        <p:nvSpPr>
          <p:cNvPr id="6" name="Footer Placeholder 5">
            <a:extLst>
              <a:ext uri="{FF2B5EF4-FFF2-40B4-BE49-F238E27FC236}">
                <a16:creationId xmlns:a16="http://schemas.microsoft.com/office/drawing/2014/main" id="{8E733B61-AF00-55BD-9C4F-A4A87E38FDBC}"/>
              </a:ext>
            </a:extLst>
          </p:cNvPr>
          <p:cNvSpPr>
            <a:spLocks noGrp="1"/>
          </p:cNvSpPr>
          <p:nvPr>
            <p:ph type="ftr" sz="quarter" idx="11"/>
          </p:nvPr>
        </p:nvSpPr>
        <p:spPr/>
        <p:txBody>
          <a:bodyPr/>
          <a:lstStyle/>
          <a:p>
            <a:pPr lvl="0"/>
            <a:endParaRPr lang="en-US"/>
          </a:p>
        </p:txBody>
      </p:sp>
      <p:sp>
        <p:nvSpPr>
          <p:cNvPr id="7" name="Slide Number Placeholder 6">
            <a:extLst>
              <a:ext uri="{FF2B5EF4-FFF2-40B4-BE49-F238E27FC236}">
                <a16:creationId xmlns:a16="http://schemas.microsoft.com/office/drawing/2014/main" id="{CC52CABB-1580-52A0-7D1E-B6A3EE95085A}"/>
              </a:ext>
            </a:extLst>
          </p:cNvPr>
          <p:cNvSpPr>
            <a:spLocks noGrp="1"/>
          </p:cNvSpPr>
          <p:nvPr>
            <p:ph type="sldNum" sz="quarter" idx="12"/>
          </p:nvPr>
        </p:nvSpPr>
        <p:spPr/>
        <p:txBody>
          <a:bodyPr/>
          <a:lstStyle/>
          <a:p>
            <a:pPr lvl="0"/>
            <a:fld id="{1C26E43F-B97C-4FFE-9805-29EBF964D9D0}" type="slidenum">
              <a:t>‹#›</a:t>
            </a:fld>
            <a:endParaRPr lang="en-US"/>
          </a:p>
        </p:txBody>
      </p:sp>
    </p:spTree>
    <p:extLst>
      <p:ext uri="{BB962C8B-B14F-4D97-AF65-F5344CB8AC3E}">
        <p14:creationId xmlns:p14="http://schemas.microsoft.com/office/powerpoint/2010/main" val="26125139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FE6CE-D19D-FB07-1D4D-14635C74ADDA}"/>
              </a:ext>
            </a:extLst>
          </p:cNvPr>
          <p:cNvSpPr>
            <a:spLocks noGrp="1"/>
          </p:cNvSpPr>
          <p:nvPr>
            <p:ph type="title"/>
          </p:nvPr>
        </p:nvSpPr>
        <p:spPr>
          <a:xfrm>
            <a:off x="693738" y="403225"/>
            <a:ext cx="8694737" cy="1460500"/>
          </a:xfrm>
        </p:spPr>
        <p:txBody>
          <a:bodyPr/>
          <a:lstStyle/>
          <a:p>
            <a:r>
              <a:rPr lang="en-US"/>
              <a:t>Click to edit Master title style</a:t>
            </a:r>
          </a:p>
        </p:txBody>
      </p:sp>
      <p:sp>
        <p:nvSpPr>
          <p:cNvPr id="3" name="Text Placeholder 2">
            <a:extLst>
              <a:ext uri="{FF2B5EF4-FFF2-40B4-BE49-F238E27FC236}">
                <a16:creationId xmlns:a16="http://schemas.microsoft.com/office/drawing/2014/main" id="{33D013B9-696A-0647-6A94-AD70B7A88A48}"/>
              </a:ext>
            </a:extLst>
          </p:cNvPr>
          <p:cNvSpPr>
            <a:spLocks noGrp="1"/>
          </p:cNvSpPr>
          <p:nvPr>
            <p:ph type="body" idx="1"/>
          </p:nvPr>
        </p:nvSpPr>
        <p:spPr>
          <a:xfrm>
            <a:off x="693738" y="1852613"/>
            <a:ext cx="426561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7166FA4-7D5B-F2E7-38C8-C0F07E8B78EA}"/>
              </a:ext>
            </a:extLst>
          </p:cNvPr>
          <p:cNvSpPr>
            <a:spLocks noGrp="1"/>
          </p:cNvSpPr>
          <p:nvPr>
            <p:ph sz="half" idx="2"/>
          </p:nvPr>
        </p:nvSpPr>
        <p:spPr>
          <a:xfrm>
            <a:off x="693738" y="2760663"/>
            <a:ext cx="4265612" cy="40624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2D237D8-1A6C-E436-B855-F8ACB2A06237}"/>
              </a:ext>
            </a:extLst>
          </p:cNvPr>
          <p:cNvSpPr>
            <a:spLocks noGrp="1"/>
          </p:cNvSpPr>
          <p:nvPr>
            <p:ph type="body" sz="quarter" idx="3"/>
          </p:nvPr>
        </p:nvSpPr>
        <p:spPr>
          <a:xfrm>
            <a:off x="5103813" y="1852613"/>
            <a:ext cx="428466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3FF91E6-A4DA-4153-E3CC-C3452697820E}"/>
              </a:ext>
            </a:extLst>
          </p:cNvPr>
          <p:cNvSpPr>
            <a:spLocks noGrp="1"/>
          </p:cNvSpPr>
          <p:nvPr>
            <p:ph sz="quarter" idx="4"/>
          </p:nvPr>
        </p:nvSpPr>
        <p:spPr>
          <a:xfrm>
            <a:off x="5103813" y="2760663"/>
            <a:ext cx="4284662" cy="40624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26A00FD-8267-8B33-DFBC-1621F18AE81C}"/>
              </a:ext>
            </a:extLst>
          </p:cNvPr>
          <p:cNvSpPr>
            <a:spLocks noGrp="1"/>
          </p:cNvSpPr>
          <p:nvPr>
            <p:ph type="dt" sz="half" idx="10"/>
          </p:nvPr>
        </p:nvSpPr>
        <p:spPr/>
        <p:txBody>
          <a:bodyPr/>
          <a:lstStyle/>
          <a:p>
            <a:pPr lvl="0"/>
            <a:endParaRPr lang="en-US"/>
          </a:p>
        </p:txBody>
      </p:sp>
      <p:sp>
        <p:nvSpPr>
          <p:cNvPr id="8" name="Footer Placeholder 7">
            <a:extLst>
              <a:ext uri="{FF2B5EF4-FFF2-40B4-BE49-F238E27FC236}">
                <a16:creationId xmlns:a16="http://schemas.microsoft.com/office/drawing/2014/main" id="{7FCF3E41-C3B3-A9BE-16E0-52E0BECA71B9}"/>
              </a:ext>
            </a:extLst>
          </p:cNvPr>
          <p:cNvSpPr>
            <a:spLocks noGrp="1"/>
          </p:cNvSpPr>
          <p:nvPr>
            <p:ph type="ftr" sz="quarter" idx="11"/>
          </p:nvPr>
        </p:nvSpPr>
        <p:spPr/>
        <p:txBody>
          <a:bodyPr/>
          <a:lstStyle/>
          <a:p>
            <a:pPr lvl="0"/>
            <a:endParaRPr lang="en-US"/>
          </a:p>
        </p:txBody>
      </p:sp>
      <p:sp>
        <p:nvSpPr>
          <p:cNvPr id="9" name="Slide Number Placeholder 8">
            <a:extLst>
              <a:ext uri="{FF2B5EF4-FFF2-40B4-BE49-F238E27FC236}">
                <a16:creationId xmlns:a16="http://schemas.microsoft.com/office/drawing/2014/main" id="{95554E5E-3CFA-3EC2-D092-BE33097DF26D}"/>
              </a:ext>
            </a:extLst>
          </p:cNvPr>
          <p:cNvSpPr>
            <a:spLocks noGrp="1"/>
          </p:cNvSpPr>
          <p:nvPr>
            <p:ph type="sldNum" sz="quarter" idx="12"/>
          </p:nvPr>
        </p:nvSpPr>
        <p:spPr/>
        <p:txBody>
          <a:bodyPr/>
          <a:lstStyle/>
          <a:p>
            <a:pPr lvl="0"/>
            <a:fld id="{35D4242D-2A3C-4471-B2A8-8FCCF4207A22}" type="slidenum">
              <a:t>‹#›</a:t>
            </a:fld>
            <a:endParaRPr lang="en-US"/>
          </a:p>
        </p:txBody>
      </p:sp>
    </p:spTree>
    <p:extLst>
      <p:ext uri="{BB962C8B-B14F-4D97-AF65-F5344CB8AC3E}">
        <p14:creationId xmlns:p14="http://schemas.microsoft.com/office/powerpoint/2010/main" val="1342500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A4127-3E1A-69F5-EBD0-A24173F94A0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0B22FDC-F1A3-3F13-C61B-6D6A43B8833B}"/>
              </a:ext>
            </a:extLst>
          </p:cNvPr>
          <p:cNvSpPr>
            <a:spLocks noGrp="1"/>
          </p:cNvSpPr>
          <p:nvPr>
            <p:ph type="dt" sz="half" idx="10"/>
          </p:nvPr>
        </p:nvSpPr>
        <p:spPr/>
        <p:txBody>
          <a:bodyPr/>
          <a:lstStyle/>
          <a:p>
            <a:pPr lvl="0"/>
            <a:endParaRPr lang="en-US"/>
          </a:p>
        </p:txBody>
      </p:sp>
      <p:sp>
        <p:nvSpPr>
          <p:cNvPr id="4" name="Footer Placeholder 3">
            <a:extLst>
              <a:ext uri="{FF2B5EF4-FFF2-40B4-BE49-F238E27FC236}">
                <a16:creationId xmlns:a16="http://schemas.microsoft.com/office/drawing/2014/main" id="{5AA1D3DC-FAC3-2173-A56A-591D343A5666}"/>
              </a:ext>
            </a:extLst>
          </p:cNvPr>
          <p:cNvSpPr>
            <a:spLocks noGrp="1"/>
          </p:cNvSpPr>
          <p:nvPr>
            <p:ph type="ftr" sz="quarter" idx="11"/>
          </p:nvPr>
        </p:nvSpPr>
        <p:spPr/>
        <p:txBody>
          <a:bodyPr/>
          <a:lstStyle/>
          <a:p>
            <a:pPr lvl="0"/>
            <a:endParaRPr lang="en-US"/>
          </a:p>
        </p:txBody>
      </p:sp>
      <p:sp>
        <p:nvSpPr>
          <p:cNvPr id="5" name="Slide Number Placeholder 4">
            <a:extLst>
              <a:ext uri="{FF2B5EF4-FFF2-40B4-BE49-F238E27FC236}">
                <a16:creationId xmlns:a16="http://schemas.microsoft.com/office/drawing/2014/main" id="{838323BB-95B3-82D5-FCC3-482A252D598C}"/>
              </a:ext>
            </a:extLst>
          </p:cNvPr>
          <p:cNvSpPr>
            <a:spLocks noGrp="1"/>
          </p:cNvSpPr>
          <p:nvPr>
            <p:ph type="sldNum" sz="quarter" idx="12"/>
          </p:nvPr>
        </p:nvSpPr>
        <p:spPr/>
        <p:txBody>
          <a:bodyPr/>
          <a:lstStyle/>
          <a:p>
            <a:pPr lvl="0"/>
            <a:fld id="{15A13DA4-78DF-46D3-9857-783AE950389F}" type="slidenum">
              <a:t>‹#›</a:t>
            </a:fld>
            <a:endParaRPr lang="en-US"/>
          </a:p>
        </p:txBody>
      </p:sp>
    </p:spTree>
    <p:extLst>
      <p:ext uri="{BB962C8B-B14F-4D97-AF65-F5344CB8AC3E}">
        <p14:creationId xmlns:p14="http://schemas.microsoft.com/office/powerpoint/2010/main" val="91286258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C65F9A-5626-EEC6-8514-24C1331EA54E}"/>
              </a:ext>
            </a:extLst>
          </p:cNvPr>
          <p:cNvSpPr>
            <a:spLocks noGrp="1"/>
          </p:cNvSpPr>
          <p:nvPr>
            <p:ph type="dt" sz="half" idx="10"/>
          </p:nvPr>
        </p:nvSpPr>
        <p:spPr/>
        <p:txBody>
          <a:bodyPr/>
          <a:lstStyle/>
          <a:p>
            <a:pPr lvl="0"/>
            <a:endParaRPr lang="en-US"/>
          </a:p>
        </p:txBody>
      </p:sp>
      <p:sp>
        <p:nvSpPr>
          <p:cNvPr id="3" name="Footer Placeholder 2">
            <a:extLst>
              <a:ext uri="{FF2B5EF4-FFF2-40B4-BE49-F238E27FC236}">
                <a16:creationId xmlns:a16="http://schemas.microsoft.com/office/drawing/2014/main" id="{D24F397D-9465-F462-6A16-382115E8AC4A}"/>
              </a:ext>
            </a:extLst>
          </p:cNvPr>
          <p:cNvSpPr>
            <a:spLocks noGrp="1"/>
          </p:cNvSpPr>
          <p:nvPr>
            <p:ph type="ftr" sz="quarter" idx="11"/>
          </p:nvPr>
        </p:nvSpPr>
        <p:spPr/>
        <p:txBody>
          <a:bodyPr/>
          <a:lstStyle/>
          <a:p>
            <a:pPr lvl="0"/>
            <a:endParaRPr lang="en-US"/>
          </a:p>
        </p:txBody>
      </p:sp>
      <p:sp>
        <p:nvSpPr>
          <p:cNvPr id="4" name="Slide Number Placeholder 3">
            <a:extLst>
              <a:ext uri="{FF2B5EF4-FFF2-40B4-BE49-F238E27FC236}">
                <a16:creationId xmlns:a16="http://schemas.microsoft.com/office/drawing/2014/main" id="{FA94C76E-A009-9608-4684-7E45F782A844}"/>
              </a:ext>
            </a:extLst>
          </p:cNvPr>
          <p:cNvSpPr>
            <a:spLocks noGrp="1"/>
          </p:cNvSpPr>
          <p:nvPr>
            <p:ph type="sldNum" sz="quarter" idx="12"/>
          </p:nvPr>
        </p:nvSpPr>
        <p:spPr/>
        <p:txBody>
          <a:bodyPr/>
          <a:lstStyle/>
          <a:p>
            <a:pPr lvl="0"/>
            <a:fld id="{9EE9BBD8-8AB2-4C00-A67B-4EC5E0FA97AE}" type="slidenum">
              <a:t>‹#›</a:t>
            </a:fld>
            <a:endParaRPr lang="en-US"/>
          </a:p>
        </p:txBody>
      </p:sp>
    </p:spTree>
    <p:extLst>
      <p:ext uri="{BB962C8B-B14F-4D97-AF65-F5344CB8AC3E}">
        <p14:creationId xmlns:p14="http://schemas.microsoft.com/office/powerpoint/2010/main" val="1636478248"/>
      </p:ext>
    </p:extLst>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FAB1AD-90D0-5737-17D4-85FCE6CAEEE5}"/>
              </a:ext>
            </a:extLst>
          </p:cNvPr>
          <p:cNvSpPr>
            <a:spLocks noGrp="1"/>
          </p:cNvSpPr>
          <p:nvPr>
            <p:ph type="title"/>
          </p:nvPr>
        </p:nvSpPr>
        <p:spPr>
          <a:xfrm>
            <a:off x="693738" y="503238"/>
            <a:ext cx="3251200" cy="17653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4FBEA66-90BF-175E-796B-6488E009F80C}"/>
              </a:ext>
            </a:extLst>
          </p:cNvPr>
          <p:cNvSpPr>
            <a:spLocks noGrp="1"/>
          </p:cNvSpPr>
          <p:nvPr>
            <p:ph idx="1"/>
          </p:nvPr>
        </p:nvSpPr>
        <p:spPr>
          <a:xfrm>
            <a:off x="4286250" y="1089025"/>
            <a:ext cx="5102225" cy="53721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533C026-A995-8E85-9396-FA256F96A5D9}"/>
              </a:ext>
            </a:extLst>
          </p:cNvPr>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48E8B6C-B166-CFD3-CFF8-1D7A8DF1E94D}"/>
              </a:ext>
            </a:extLst>
          </p:cNvPr>
          <p:cNvSpPr>
            <a:spLocks noGrp="1"/>
          </p:cNvSpPr>
          <p:nvPr>
            <p:ph type="dt" sz="half" idx="10"/>
          </p:nvPr>
        </p:nvSpPr>
        <p:spPr/>
        <p:txBody>
          <a:bodyPr/>
          <a:lstStyle/>
          <a:p>
            <a:pPr lvl="0"/>
            <a:endParaRPr lang="en-US"/>
          </a:p>
        </p:txBody>
      </p:sp>
      <p:sp>
        <p:nvSpPr>
          <p:cNvPr id="6" name="Footer Placeholder 5">
            <a:extLst>
              <a:ext uri="{FF2B5EF4-FFF2-40B4-BE49-F238E27FC236}">
                <a16:creationId xmlns:a16="http://schemas.microsoft.com/office/drawing/2014/main" id="{8FCEE0CC-963B-A8A6-6B36-FA11DFED517C}"/>
              </a:ext>
            </a:extLst>
          </p:cNvPr>
          <p:cNvSpPr>
            <a:spLocks noGrp="1"/>
          </p:cNvSpPr>
          <p:nvPr>
            <p:ph type="ftr" sz="quarter" idx="11"/>
          </p:nvPr>
        </p:nvSpPr>
        <p:spPr/>
        <p:txBody>
          <a:bodyPr/>
          <a:lstStyle/>
          <a:p>
            <a:pPr lvl="0"/>
            <a:endParaRPr lang="en-US"/>
          </a:p>
        </p:txBody>
      </p:sp>
      <p:sp>
        <p:nvSpPr>
          <p:cNvPr id="7" name="Slide Number Placeholder 6">
            <a:extLst>
              <a:ext uri="{FF2B5EF4-FFF2-40B4-BE49-F238E27FC236}">
                <a16:creationId xmlns:a16="http://schemas.microsoft.com/office/drawing/2014/main" id="{4EAC1CBE-9BE7-B42B-AFFA-506733F64990}"/>
              </a:ext>
            </a:extLst>
          </p:cNvPr>
          <p:cNvSpPr>
            <a:spLocks noGrp="1"/>
          </p:cNvSpPr>
          <p:nvPr>
            <p:ph type="sldNum" sz="quarter" idx="12"/>
          </p:nvPr>
        </p:nvSpPr>
        <p:spPr/>
        <p:txBody>
          <a:bodyPr/>
          <a:lstStyle/>
          <a:p>
            <a:pPr lvl="0"/>
            <a:fld id="{12815E5B-B9C6-4421-854D-C8618DEF9934}" type="slidenum">
              <a:t>‹#›</a:t>
            </a:fld>
            <a:endParaRPr lang="en-US"/>
          </a:p>
        </p:txBody>
      </p:sp>
    </p:spTree>
    <p:extLst>
      <p:ext uri="{BB962C8B-B14F-4D97-AF65-F5344CB8AC3E}">
        <p14:creationId xmlns:p14="http://schemas.microsoft.com/office/powerpoint/2010/main" val="5958836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455F8-A6D8-04A1-B202-DB73ED3929F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FC4DCC5-14E1-F073-C01A-80CBC187C6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E3C2CA-7383-69E2-EC38-1B74C6DB9582}"/>
              </a:ext>
            </a:extLst>
          </p:cNvPr>
          <p:cNvSpPr>
            <a:spLocks noGrp="1"/>
          </p:cNvSpPr>
          <p:nvPr>
            <p:ph type="dt" sz="half" idx="10"/>
          </p:nvPr>
        </p:nvSpPr>
        <p:spPr/>
        <p:txBody>
          <a:bodyPr/>
          <a:lstStyle/>
          <a:p>
            <a:pPr lvl="0"/>
            <a:endParaRPr lang="en-US"/>
          </a:p>
        </p:txBody>
      </p:sp>
      <p:sp>
        <p:nvSpPr>
          <p:cNvPr id="5" name="Footer Placeholder 4">
            <a:extLst>
              <a:ext uri="{FF2B5EF4-FFF2-40B4-BE49-F238E27FC236}">
                <a16:creationId xmlns:a16="http://schemas.microsoft.com/office/drawing/2014/main" id="{2708C63D-5F8B-6502-C635-F896C3BC85D6}"/>
              </a:ext>
            </a:extLst>
          </p:cNvPr>
          <p:cNvSpPr>
            <a:spLocks noGrp="1"/>
          </p:cNvSpPr>
          <p:nvPr>
            <p:ph type="ftr" sz="quarter" idx="11"/>
          </p:nvPr>
        </p:nvSpPr>
        <p:spPr/>
        <p:txBody>
          <a:bodyPr/>
          <a:lstStyle/>
          <a:p>
            <a:pPr lvl="0"/>
            <a:endParaRPr lang="en-US"/>
          </a:p>
        </p:txBody>
      </p:sp>
      <p:sp>
        <p:nvSpPr>
          <p:cNvPr id="6" name="Slide Number Placeholder 5">
            <a:extLst>
              <a:ext uri="{FF2B5EF4-FFF2-40B4-BE49-F238E27FC236}">
                <a16:creationId xmlns:a16="http://schemas.microsoft.com/office/drawing/2014/main" id="{FC2634D4-79BD-C7ED-C2A8-1DBB39CB8F0C}"/>
              </a:ext>
            </a:extLst>
          </p:cNvPr>
          <p:cNvSpPr>
            <a:spLocks noGrp="1"/>
          </p:cNvSpPr>
          <p:nvPr>
            <p:ph type="sldNum" sz="quarter" idx="12"/>
          </p:nvPr>
        </p:nvSpPr>
        <p:spPr/>
        <p:txBody>
          <a:bodyPr/>
          <a:lstStyle/>
          <a:p>
            <a:pPr lvl="0"/>
            <a:fld id="{708E0F24-C156-4401-BC21-88CA5AEFCCF2}" type="slidenum">
              <a:t>‹#›</a:t>
            </a:fld>
            <a:endParaRPr lang="en-US"/>
          </a:p>
        </p:txBody>
      </p:sp>
    </p:spTree>
    <p:extLst>
      <p:ext uri="{BB962C8B-B14F-4D97-AF65-F5344CB8AC3E}">
        <p14:creationId xmlns:p14="http://schemas.microsoft.com/office/powerpoint/2010/main" val="37750154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27F26-9518-FA59-C3F2-F492C29A53CE}"/>
              </a:ext>
            </a:extLst>
          </p:cNvPr>
          <p:cNvSpPr>
            <a:spLocks noGrp="1"/>
          </p:cNvSpPr>
          <p:nvPr>
            <p:ph type="title"/>
          </p:nvPr>
        </p:nvSpPr>
        <p:spPr>
          <a:xfrm>
            <a:off x="693738" y="503238"/>
            <a:ext cx="3251200" cy="17653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5F6FFE9-74CD-8546-9052-1FB66D9AFE6A}"/>
              </a:ext>
            </a:extLst>
          </p:cNvPr>
          <p:cNvSpPr>
            <a:spLocks noGrp="1"/>
          </p:cNvSpPr>
          <p:nvPr>
            <p:ph type="pic" idx="1"/>
          </p:nvPr>
        </p:nvSpPr>
        <p:spPr>
          <a:xfrm>
            <a:off x="4286250" y="1089025"/>
            <a:ext cx="5102225" cy="5372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67C70B3-F01D-31AA-94FD-F14C5B79AB5C}"/>
              </a:ext>
            </a:extLst>
          </p:cNvPr>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A2A3D0-04D1-18C6-F938-A7618C12D0F5}"/>
              </a:ext>
            </a:extLst>
          </p:cNvPr>
          <p:cNvSpPr>
            <a:spLocks noGrp="1"/>
          </p:cNvSpPr>
          <p:nvPr>
            <p:ph type="dt" sz="half" idx="10"/>
          </p:nvPr>
        </p:nvSpPr>
        <p:spPr/>
        <p:txBody>
          <a:bodyPr/>
          <a:lstStyle/>
          <a:p>
            <a:pPr lvl="0"/>
            <a:endParaRPr lang="en-US"/>
          </a:p>
        </p:txBody>
      </p:sp>
      <p:sp>
        <p:nvSpPr>
          <p:cNvPr id="6" name="Footer Placeholder 5">
            <a:extLst>
              <a:ext uri="{FF2B5EF4-FFF2-40B4-BE49-F238E27FC236}">
                <a16:creationId xmlns:a16="http://schemas.microsoft.com/office/drawing/2014/main" id="{A0F92156-2C27-64DC-3E0F-279C8DB42E4B}"/>
              </a:ext>
            </a:extLst>
          </p:cNvPr>
          <p:cNvSpPr>
            <a:spLocks noGrp="1"/>
          </p:cNvSpPr>
          <p:nvPr>
            <p:ph type="ftr" sz="quarter" idx="11"/>
          </p:nvPr>
        </p:nvSpPr>
        <p:spPr/>
        <p:txBody>
          <a:bodyPr/>
          <a:lstStyle/>
          <a:p>
            <a:pPr lvl="0"/>
            <a:endParaRPr lang="en-US"/>
          </a:p>
        </p:txBody>
      </p:sp>
      <p:sp>
        <p:nvSpPr>
          <p:cNvPr id="7" name="Slide Number Placeholder 6">
            <a:extLst>
              <a:ext uri="{FF2B5EF4-FFF2-40B4-BE49-F238E27FC236}">
                <a16:creationId xmlns:a16="http://schemas.microsoft.com/office/drawing/2014/main" id="{CD8CF348-8BD8-B76C-5553-4664B67E7E38}"/>
              </a:ext>
            </a:extLst>
          </p:cNvPr>
          <p:cNvSpPr>
            <a:spLocks noGrp="1"/>
          </p:cNvSpPr>
          <p:nvPr>
            <p:ph type="sldNum" sz="quarter" idx="12"/>
          </p:nvPr>
        </p:nvSpPr>
        <p:spPr/>
        <p:txBody>
          <a:bodyPr/>
          <a:lstStyle/>
          <a:p>
            <a:pPr lvl="0"/>
            <a:fld id="{0E835707-7742-41A8-BD99-7D4AE339760F}" type="slidenum">
              <a:t>‹#›</a:t>
            </a:fld>
            <a:endParaRPr lang="en-US"/>
          </a:p>
        </p:txBody>
      </p:sp>
    </p:spTree>
    <p:extLst>
      <p:ext uri="{BB962C8B-B14F-4D97-AF65-F5344CB8AC3E}">
        <p14:creationId xmlns:p14="http://schemas.microsoft.com/office/powerpoint/2010/main" val="245858691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6E767-EAB0-A074-D459-B2CBE3926BB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C070C89-FF3A-7E7F-0410-A3952CCB13A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53D34F-6D78-4645-C116-3E3EC0A63C87}"/>
              </a:ext>
            </a:extLst>
          </p:cNvPr>
          <p:cNvSpPr>
            <a:spLocks noGrp="1"/>
          </p:cNvSpPr>
          <p:nvPr>
            <p:ph type="dt" sz="half" idx="10"/>
          </p:nvPr>
        </p:nvSpPr>
        <p:spPr/>
        <p:txBody>
          <a:bodyPr/>
          <a:lstStyle/>
          <a:p>
            <a:pPr lvl="0"/>
            <a:endParaRPr lang="en-US"/>
          </a:p>
        </p:txBody>
      </p:sp>
      <p:sp>
        <p:nvSpPr>
          <p:cNvPr id="5" name="Footer Placeholder 4">
            <a:extLst>
              <a:ext uri="{FF2B5EF4-FFF2-40B4-BE49-F238E27FC236}">
                <a16:creationId xmlns:a16="http://schemas.microsoft.com/office/drawing/2014/main" id="{206C2B3E-F930-841E-8190-EF0B003E9F90}"/>
              </a:ext>
            </a:extLst>
          </p:cNvPr>
          <p:cNvSpPr>
            <a:spLocks noGrp="1"/>
          </p:cNvSpPr>
          <p:nvPr>
            <p:ph type="ftr" sz="quarter" idx="11"/>
          </p:nvPr>
        </p:nvSpPr>
        <p:spPr/>
        <p:txBody>
          <a:bodyPr/>
          <a:lstStyle/>
          <a:p>
            <a:pPr lvl="0"/>
            <a:endParaRPr lang="en-US"/>
          </a:p>
        </p:txBody>
      </p:sp>
      <p:sp>
        <p:nvSpPr>
          <p:cNvPr id="6" name="Slide Number Placeholder 5">
            <a:extLst>
              <a:ext uri="{FF2B5EF4-FFF2-40B4-BE49-F238E27FC236}">
                <a16:creationId xmlns:a16="http://schemas.microsoft.com/office/drawing/2014/main" id="{A76BCAB7-AA83-14AA-1EEB-EC5DD23F5B89}"/>
              </a:ext>
            </a:extLst>
          </p:cNvPr>
          <p:cNvSpPr>
            <a:spLocks noGrp="1"/>
          </p:cNvSpPr>
          <p:nvPr>
            <p:ph type="sldNum" sz="quarter" idx="12"/>
          </p:nvPr>
        </p:nvSpPr>
        <p:spPr/>
        <p:txBody>
          <a:bodyPr/>
          <a:lstStyle/>
          <a:p>
            <a:pPr lvl="0"/>
            <a:fld id="{7E8385B1-70A0-4145-BA88-DD25E16919E0}" type="slidenum">
              <a:t>‹#›</a:t>
            </a:fld>
            <a:endParaRPr lang="en-US"/>
          </a:p>
        </p:txBody>
      </p:sp>
    </p:spTree>
    <p:extLst>
      <p:ext uri="{BB962C8B-B14F-4D97-AF65-F5344CB8AC3E}">
        <p14:creationId xmlns:p14="http://schemas.microsoft.com/office/powerpoint/2010/main" val="400337753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8194A9-EEDF-FB64-1089-C103967A991A}"/>
              </a:ext>
            </a:extLst>
          </p:cNvPr>
          <p:cNvSpPr>
            <a:spLocks noGrp="1"/>
          </p:cNvSpPr>
          <p:nvPr>
            <p:ph type="title" orient="vert"/>
          </p:nvPr>
        </p:nvSpPr>
        <p:spPr>
          <a:xfrm>
            <a:off x="7308850" y="301625"/>
            <a:ext cx="2266950" cy="5851525"/>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6AC6C52-A462-E2D8-891C-671E312FBAAF}"/>
              </a:ext>
            </a:extLst>
          </p:cNvPr>
          <p:cNvSpPr>
            <a:spLocks noGrp="1"/>
          </p:cNvSpPr>
          <p:nvPr>
            <p:ph type="body" orient="vert" idx="1"/>
          </p:nvPr>
        </p:nvSpPr>
        <p:spPr>
          <a:xfrm>
            <a:off x="503238" y="301625"/>
            <a:ext cx="6653212"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0572DD-4D10-9CCC-7A34-53DA9D5E5892}"/>
              </a:ext>
            </a:extLst>
          </p:cNvPr>
          <p:cNvSpPr>
            <a:spLocks noGrp="1"/>
          </p:cNvSpPr>
          <p:nvPr>
            <p:ph type="dt" sz="half" idx="10"/>
          </p:nvPr>
        </p:nvSpPr>
        <p:spPr/>
        <p:txBody>
          <a:bodyPr/>
          <a:lstStyle/>
          <a:p>
            <a:pPr lvl="0"/>
            <a:endParaRPr lang="en-US"/>
          </a:p>
        </p:txBody>
      </p:sp>
      <p:sp>
        <p:nvSpPr>
          <p:cNvPr id="5" name="Footer Placeholder 4">
            <a:extLst>
              <a:ext uri="{FF2B5EF4-FFF2-40B4-BE49-F238E27FC236}">
                <a16:creationId xmlns:a16="http://schemas.microsoft.com/office/drawing/2014/main" id="{D0ABAC1F-D52B-D7FF-57D2-FFC23E2B8F0B}"/>
              </a:ext>
            </a:extLst>
          </p:cNvPr>
          <p:cNvSpPr>
            <a:spLocks noGrp="1"/>
          </p:cNvSpPr>
          <p:nvPr>
            <p:ph type="ftr" sz="quarter" idx="11"/>
          </p:nvPr>
        </p:nvSpPr>
        <p:spPr/>
        <p:txBody>
          <a:bodyPr/>
          <a:lstStyle/>
          <a:p>
            <a:pPr lvl="0"/>
            <a:endParaRPr lang="en-US"/>
          </a:p>
        </p:txBody>
      </p:sp>
      <p:sp>
        <p:nvSpPr>
          <p:cNvPr id="6" name="Slide Number Placeholder 5">
            <a:extLst>
              <a:ext uri="{FF2B5EF4-FFF2-40B4-BE49-F238E27FC236}">
                <a16:creationId xmlns:a16="http://schemas.microsoft.com/office/drawing/2014/main" id="{20B0BEFE-F2F0-B638-A656-3B74B94ED825}"/>
              </a:ext>
            </a:extLst>
          </p:cNvPr>
          <p:cNvSpPr>
            <a:spLocks noGrp="1"/>
          </p:cNvSpPr>
          <p:nvPr>
            <p:ph type="sldNum" sz="quarter" idx="12"/>
          </p:nvPr>
        </p:nvSpPr>
        <p:spPr/>
        <p:txBody>
          <a:bodyPr/>
          <a:lstStyle/>
          <a:p>
            <a:pPr lvl="0"/>
            <a:fld id="{A9DA2F80-9FAC-4FB7-8940-CAC746709A9E}" type="slidenum">
              <a:t>‹#›</a:t>
            </a:fld>
            <a:endParaRPr lang="en-US"/>
          </a:p>
        </p:txBody>
      </p:sp>
    </p:spTree>
    <p:extLst>
      <p:ext uri="{BB962C8B-B14F-4D97-AF65-F5344CB8AC3E}">
        <p14:creationId xmlns:p14="http://schemas.microsoft.com/office/powerpoint/2010/main" val="21563298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DA3D8-0860-E654-2FB9-49AF53242BCF}"/>
              </a:ext>
            </a:extLst>
          </p:cNvPr>
          <p:cNvSpPr>
            <a:spLocks noGrp="1"/>
          </p:cNvSpPr>
          <p:nvPr>
            <p:ph type="title"/>
          </p:nvPr>
        </p:nvSpPr>
        <p:spPr>
          <a:xfrm>
            <a:off x="687388" y="1884363"/>
            <a:ext cx="8694737" cy="31448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45D00BF-345E-59FC-2CCB-FD5E9BE66803}"/>
              </a:ext>
            </a:extLst>
          </p:cNvPr>
          <p:cNvSpPr>
            <a:spLocks noGrp="1"/>
          </p:cNvSpPr>
          <p:nvPr>
            <p:ph type="body" idx="1"/>
          </p:nvPr>
        </p:nvSpPr>
        <p:spPr>
          <a:xfrm>
            <a:off x="687388" y="5059363"/>
            <a:ext cx="8694737" cy="16525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62D92CE-ADEC-5A16-E7C6-EF88E68AF715}"/>
              </a:ext>
            </a:extLst>
          </p:cNvPr>
          <p:cNvSpPr>
            <a:spLocks noGrp="1"/>
          </p:cNvSpPr>
          <p:nvPr>
            <p:ph type="dt" sz="half" idx="10"/>
          </p:nvPr>
        </p:nvSpPr>
        <p:spPr/>
        <p:txBody>
          <a:bodyPr/>
          <a:lstStyle/>
          <a:p>
            <a:pPr lvl="0"/>
            <a:endParaRPr lang="en-US"/>
          </a:p>
        </p:txBody>
      </p:sp>
      <p:sp>
        <p:nvSpPr>
          <p:cNvPr id="5" name="Footer Placeholder 4">
            <a:extLst>
              <a:ext uri="{FF2B5EF4-FFF2-40B4-BE49-F238E27FC236}">
                <a16:creationId xmlns:a16="http://schemas.microsoft.com/office/drawing/2014/main" id="{7F7DBDEA-D766-9C02-2724-7352CBD298AD}"/>
              </a:ext>
            </a:extLst>
          </p:cNvPr>
          <p:cNvSpPr>
            <a:spLocks noGrp="1"/>
          </p:cNvSpPr>
          <p:nvPr>
            <p:ph type="ftr" sz="quarter" idx="11"/>
          </p:nvPr>
        </p:nvSpPr>
        <p:spPr/>
        <p:txBody>
          <a:bodyPr/>
          <a:lstStyle/>
          <a:p>
            <a:pPr lvl="0"/>
            <a:endParaRPr lang="en-US"/>
          </a:p>
        </p:txBody>
      </p:sp>
      <p:sp>
        <p:nvSpPr>
          <p:cNvPr id="6" name="Slide Number Placeholder 5">
            <a:extLst>
              <a:ext uri="{FF2B5EF4-FFF2-40B4-BE49-F238E27FC236}">
                <a16:creationId xmlns:a16="http://schemas.microsoft.com/office/drawing/2014/main" id="{10D14620-323B-BBBD-6737-5440E345C36E}"/>
              </a:ext>
            </a:extLst>
          </p:cNvPr>
          <p:cNvSpPr>
            <a:spLocks noGrp="1"/>
          </p:cNvSpPr>
          <p:nvPr>
            <p:ph type="sldNum" sz="quarter" idx="12"/>
          </p:nvPr>
        </p:nvSpPr>
        <p:spPr/>
        <p:txBody>
          <a:bodyPr/>
          <a:lstStyle/>
          <a:p>
            <a:pPr lvl="0"/>
            <a:fld id="{21582AFF-68F1-411A-9043-D10184A62BFC}" type="slidenum">
              <a:t>‹#›</a:t>
            </a:fld>
            <a:endParaRPr lang="en-US"/>
          </a:p>
        </p:txBody>
      </p:sp>
    </p:spTree>
    <p:extLst>
      <p:ext uri="{BB962C8B-B14F-4D97-AF65-F5344CB8AC3E}">
        <p14:creationId xmlns:p14="http://schemas.microsoft.com/office/powerpoint/2010/main" val="8699475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56D39-1102-1430-4C13-45D9ADE59FD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2D0FC73-2FFC-DF3D-50A2-31530BA60676}"/>
              </a:ext>
            </a:extLst>
          </p:cNvPr>
          <p:cNvSpPr>
            <a:spLocks noGrp="1"/>
          </p:cNvSpPr>
          <p:nvPr>
            <p:ph sz="half" idx="1"/>
          </p:nvPr>
        </p:nvSpPr>
        <p:spPr>
          <a:xfrm>
            <a:off x="503238" y="4056063"/>
            <a:ext cx="4459287" cy="20970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C8E026F-437B-34E4-A6A2-1FA9EBEE2171}"/>
              </a:ext>
            </a:extLst>
          </p:cNvPr>
          <p:cNvSpPr>
            <a:spLocks noGrp="1"/>
          </p:cNvSpPr>
          <p:nvPr>
            <p:ph sz="half" idx="2"/>
          </p:nvPr>
        </p:nvSpPr>
        <p:spPr>
          <a:xfrm>
            <a:off x="5114925" y="4056063"/>
            <a:ext cx="4460875" cy="20970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2928791-7255-3C73-814F-E957AA1CD317}"/>
              </a:ext>
            </a:extLst>
          </p:cNvPr>
          <p:cNvSpPr>
            <a:spLocks noGrp="1"/>
          </p:cNvSpPr>
          <p:nvPr>
            <p:ph type="dt" sz="half" idx="10"/>
          </p:nvPr>
        </p:nvSpPr>
        <p:spPr/>
        <p:txBody>
          <a:bodyPr/>
          <a:lstStyle/>
          <a:p>
            <a:pPr lvl="0"/>
            <a:endParaRPr lang="en-US"/>
          </a:p>
        </p:txBody>
      </p:sp>
      <p:sp>
        <p:nvSpPr>
          <p:cNvPr id="6" name="Footer Placeholder 5">
            <a:extLst>
              <a:ext uri="{FF2B5EF4-FFF2-40B4-BE49-F238E27FC236}">
                <a16:creationId xmlns:a16="http://schemas.microsoft.com/office/drawing/2014/main" id="{EF8D0825-BCCA-1520-A232-FCACA584A43D}"/>
              </a:ext>
            </a:extLst>
          </p:cNvPr>
          <p:cNvSpPr>
            <a:spLocks noGrp="1"/>
          </p:cNvSpPr>
          <p:nvPr>
            <p:ph type="ftr" sz="quarter" idx="11"/>
          </p:nvPr>
        </p:nvSpPr>
        <p:spPr/>
        <p:txBody>
          <a:bodyPr/>
          <a:lstStyle/>
          <a:p>
            <a:pPr lvl="0"/>
            <a:endParaRPr lang="en-US"/>
          </a:p>
        </p:txBody>
      </p:sp>
      <p:sp>
        <p:nvSpPr>
          <p:cNvPr id="7" name="Slide Number Placeholder 6">
            <a:extLst>
              <a:ext uri="{FF2B5EF4-FFF2-40B4-BE49-F238E27FC236}">
                <a16:creationId xmlns:a16="http://schemas.microsoft.com/office/drawing/2014/main" id="{3DC1C994-200C-8E8D-B4B1-B7A92786C88E}"/>
              </a:ext>
            </a:extLst>
          </p:cNvPr>
          <p:cNvSpPr>
            <a:spLocks noGrp="1"/>
          </p:cNvSpPr>
          <p:nvPr>
            <p:ph type="sldNum" sz="quarter" idx="12"/>
          </p:nvPr>
        </p:nvSpPr>
        <p:spPr/>
        <p:txBody>
          <a:bodyPr/>
          <a:lstStyle/>
          <a:p>
            <a:pPr lvl="0"/>
            <a:fld id="{E88E6D77-C4FE-465E-9FAC-2A4031D628C5}" type="slidenum">
              <a:t>‹#›</a:t>
            </a:fld>
            <a:endParaRPr lang="en-US"/>
          </a:p>
        </p:txBody>
      </p:sp>
    </p:spTree>
    <p:extLst>
      <p:ext uri="{BB962C8B-B14F-4D97-AF65-F5344CB8AC3E}">
        <p14:creationId xmlns:p14="http://schemas.microsoft.com/office/powerpoint/2010/main" val="10859306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08BB4-A0B6-F086-6422-638072D2BFAE}"/>
              </a:ext>
            </a:extLst>
          </p:cNvPr>
          <p:cNvSpPr>
            <a:spLocks noGrp="1"/>
          </p:cNvSpPr>
          <p:nvPr>
            <p:ph type="title"/>
          </p:nvPr>
        </p:nvSpPr>
        <p:spPr>
          <a:xfrm>
            <a:off x="693738" y="403225"/>
            <a:ext cx="8694737" cy="1460500"/>
          </a:xfrm>
        </p:spPr>
        <p:txBody>
          <a:bodyPr/>
          <a:lstStyle/>
          <a:p>
            <a:r>
              <a:rPr lang="en-US"/>
              <a:t>Click to edit Master title style</a:t>
            </a:r>
          </a:p>
        </p:txBody>
      </p:sp>
      <p:sp>
        <p:nvSpPr>
          <p:cNvPr id="3" name="Text Placeholder 2">
            <a:extLst>
              <a:ext uri="{FF2B5EF4-FFF2-40B4-BE49-F238E27FC236}">
                <a16:creationId xmlns:a16="http://schemas.microsoft.com/office/drawing/2014/main" id="{F1A242BB-3215-F248-C5EE-E98230CECF9F}"/>
              </a:ext>
            </a:extLst>
          </p:cNvPr>
          <p:cNvSpPr>
            <a:spLocks noGrp="1"/>
          </p:cNvSpPr>
          <p:nvPr>
            <p:ph type="body" idx="1"/>
          </p:nvPr>
        </p:nvSpPr>
        <p:spPr>
          <a:xfrm>
            <a:off x="693738" y="1852613"/>
            <a:ext cx="426561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4EEB1BD-D8FD-0468-3F8C-32B58FFDE64D}"/>
              </a:ext>
            </a:extLst>
          </p:cNvPr>
          <p:cNvSpPr>
            <a:spLocks noGrp="1"/>
          </p:cNvSpPr>
          <p:nvPr>
            <p:ph sz="half" idx="2"/>
          </p:nvPr>
        </p:nvSpPr>
        <p:spPr>
          <a:xfrm>
            <a:off x="693738" y="2760663"/>
            <a:ext cx="4265612" cy="40624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295EDF-824D-EF20-8BF3-7C06C8B40359}"/>
              </a:ext>
            </a:extLst>
          </p:cNvPr>
          <p:cNvSpPr>
            <a:spLocks noGrp="1"/>
          </p:cNvSpPr>
          <p:nvPr>
            <p:ph type="body" sz="quarter" idx="3"/>
          </p:nvPr>
        </p:nvSpPr>
        <p:spPr>
          <a:xfrm>
            <a:off x="5103813" y="1852613"/>
            <a:ext cx="428466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7556B3-5437-C1E8-7F27-F6B7B00C2DF2}"/>
              </a:ext>
            </a:extLst>
          </p:cNvPr>
          <p:cNvSpPr>
            <a:spLocks noGrp="1"/>
          </p:cNvSpPr>
          <p:nvPr>
            <p:ph sz="quarter" idx="4"/>
          </p:nvPr>
        </p:nvSpPr>
        <p:spPr>
          <a:xfrm>
            <a:off x="5103813" y="2760663"/>
            <a:ext cx="4284662" cy="40624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B87B6CC-2DF1-BE9B-34F6-990A9AA46955}"/>
              </a:ext>
            </a:extLst>
          </p:cNvPr>
          <p:cNvSpPr>
            <a:spLocks noGrp="1"/>
          </p:cNvSpPr>
          <p:nvPr>
            <p:ph type="dt" sz="half" idx="10"/>
          </p:nvPr>
        </p:nvSpPr>
        <p:spPr/>
        <p:txBody>
          <a:bodyPr/>
          <a:lstStyle/>
          <a:p>
            <a:pPr lvl="0"/>
            <a:endParaRPr lang="en-US"/>
          </a:p>
        </p:txBody>
      </p:sp>
      <p:sp>
        <p:nvSpPr>
          <p:cNvPr id="8" name="Footer Placeholder 7">
            <a:extLst>
              <a:ext uri="{FF2B5EF4-FFF2-40B4-BE49-F238E27FC236}">
                <a16:creationId xmlns:a16="http://schemas.microsoft.com/office/drawing/2014/main" id="{968A9EE4-EEB4-3878-2187-5161D666D127}"/>
              </a:ext>
            </a:extLst>
          </p:cNvPr>
          <p:cNvSpPr>
            <a:spLocks noGrp="1"/>
          </p:cNvSpPr>
          <p:nvPr>
            <p:ph type="ftr" sz="quarter" idx="11"/>
          </p:nvPr>
        </p:nvSpPr>
        <p:spPr/>
        <p:txBody>
          <a:bodyPr/>
          <a:lstStyle/>
          <a:p>
            <a:pPr lvl="0"/>
            <a:endParaRPr lang="en-US"/>
          </a:p>
        </p:txBody>
      </p:sp>
      <p:sp>
        <p:nvSpPr>
          <p:cNvPr id="9" name="Slide Number Placeholder 8">
            <a:extLst>
              <a:ext uri="{FF2B5EF4-FFF2-40B4-BE49-F238E27FC236}">
                <a16:creationId xmlns:a16="http://schemas.microsoft.com/office/drawing/2014/main" id="{0D6AFEBA-8978-6C55-CD0F-120C7D9105C8}"/>
              </a:ext>
            </a:extLst>
          </p:cNvPr>
          <p:cNvSpPr>
            <a:spLocks noGrp="1"/>
          </p:cNvSpPr>
          <p:nvPr>
            <p:ph type="sldNum" sz="quarter" idx="12"/>
          </p:nvPr>
        </p:nvSpPr>
        <p:spPr/>
        <p:txBody>
          <a:bodyPr/>
          <a:lstStyle/>
          <a:p>
            <a:pPr lvl="0"/>
            <a:fld id="{48BC7573-4C10-477F-9C75-A69772C791CD}" type="slidenum">
              <a:t>‹#›</a:t>
            </a:fld>
            <a:endParaRPr lang="en-US"/>
          </a:p>
        </p:txBody>
      </p:sp>
    </p:spTree>
    <p:extLst>
      <p:ext uri="{BB962C8B-B14F-4D97-AF65-F5344CB8AC3E}">
        <p14:creationId xmlns:p14="http://schemas.microsoft.com/office/powerpoint/2010/main" val="10532578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4E0E5-F7D3-EB72-2760-C0F687EBBD7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C828AF2-8D1B-90BF-3FDF-5DF0B94D22FD}"/>
              </a:ext>
            </a:extLst>
          </p:cNvPr>
          <p:cNvSpPr>
            <a:spLocks noGrp="1"/>
          </p:cNvSpPr>
          <p:nvPr>
            <p:ph type="dt" sz="half" idx="10"/>
          </p:nvPr>
        </p:nvSpPr>
        <p:spPr/>
        <p:txBody>
          <a:bodyPr/>
          <a:lstStyle/>
          <a:p>
            <a:pPr lvl="0"/>
            <a:endParaRPr lang="en-US"/>
          </a:p>
        </p:txBody>
      </p:sp>
      <p:sp>
        <p:nvSpPr>
          <p:cNvPr id="4" name="Footer Placeholder 3">
            <a:extLst>
              <a:ext uri="{FF2B5EF4-FFF2-40B4-BE49-F238E27FC236}">
                <a16:creationId xmlns:a16="http://schemas.microsoft.com/office/drawing/2014/main" id="{85A69FAA-D52C-7814-FB18-FA7265034C30}"/>
              </a:ext>
            </a:extLst>
          </p:cNvPr>
          <p:cNvSpPr>
            <a:spLocks noGrp="1"/>
          </p:cNvSpPr>
          <p:nvPr>
            <p:ph type="ftr" sz="quarter" idx="11"/>
          </p:nvPr>
        </p:nvSpPr>
        <p:spPr/>
        <p:txBody>
          <a:bodyPr/>
          <a:lstStyle/>
          <a:p>
            <a:pPr lvl="0"/>
            <a:endParaRPr lang="en-US"/>
          </a:p>
        </p:txBody>
      </p:sp>
      <p:sp>
        <p:nvSpPr>
          <p:cNvPr id="5" name="Slide Number Placeholder 4">
            <a:extLst>
              <a:ext uri="{FF2B5EF4-FFF2-40B4-BE49-F238E27FC236}">
                <a16:creationId xmlns:a16="http://schemas.microsoft.com/office/drawing/2014/main" id="{F8744922-4A5A-B3BE-B6DC-82EB4214C873}"/>
              </a:ext>
            </a:extLst>
          </p:cNvPr>
          <p:cNvSpPr>
            <a:spLocks noGrp="1"/>
          </p:cNvSpPr>
          <p:nvPr>
            <p:ph type="sldNum" sz="quarter" idx="12"/>
          </p:nvPr>
        </p:nvSpPr>
        <p:spPr/>
        <p:txBody>
          <a:bodyPr/>
          <a:lstStyle/>
          <a:p>
            <a:pPr lvl="0"/>
            <a:fld id="{FB3E21E9-C8A2-4951-8CF7-B90669280AD3}" type="slidenum">
              <a:t>‹#›</a:t>
            </a:fld>
            <a:endParaRPr lang="en-US"/>
          </a:p>
        </p:txBody>
      </p:sp>
    </p:spTree>
    <p:extLst>
      <p:ext uri="{BB962C8B-B14F-4D97-AF65-F5344CB8AC3E}">
        <p14:creationId xmlns:p14="http://schemas.microsoft.com/office/powerpoint/2010/main" val="23908494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92F49A3-858C-2C27-49C5-1A687038994C}"/>
              </a:ext>
            </a:extLst>
          </p:cNvPr>
          <p:cNvSpPr>
            <a:spLocks noGrp="1"/>
          </p:cNvSpPr>
          <p:nvPr>
            <p:ph type="dt" sz="half" idx="10"/>
          </p:nvPr>
        </p:nvSpPr>
        <p:spPr/>
        <p:txBody>
          <a:bodyPr/>
          <a:lstStyle/>
          <a:p>
            <a:pPr lvl="0"/>
            <a:endParaRPr lang="en-US"/>
          </a:p>
        </p:txBody>
      </p:sp>
      <p:sp>
        <p:nvSpPr>
          <p:cNvPr id="3" name="Footer Placeholder 2">
            <a:extLst>
              <a:ext uri="{FF2B5EF4-FFF2-40B4-BE49-F238E27FC236}">
                <a16:creationId xmlns:a16="http://schemas.microsoft.com/office/drawing/2014/main" id="{80936711-C014-E696-3493-8FB8DCD72058}"/>
              </a:ext>
            </a:extLst>
          </p:cNvPr>
          <p:cNvSpPr>
            <a:spLocks noGrp="1"/>
          </p:cNvSpPr>
          <p:nvPr>
            <p:ph type="ftr" sz="quarter" idx="11"/>
          </p:nvPr>
        </p:nvSpPr>
        <p:spPr/>
        <p:txBody>
          <a:bodyPr/>
          <a:lstStyle/>
          <a:p>
            <a:pPr lvl="0"/>
            <a:endParaRPr lang="en-US"/>
          </a:p>
        </p:txBody>
      </p:sp>
      <p:sp>
        <p:nvSpPr>
          <p:cNvPr id="4" name="Slide Number Placeholder 3">
            <a:extLst>
              <a:ext uri="{FF2B5EF4-FFF2-40B4-BE49-F238E27FC236}">
                <a16:creationId xmlns:a16="http://schemas.microsoft.com/office/drawing/2014/main" id="{601A9134-2B0C-E814-BB3D-EF0D644A60C3}"/>
              </a:ext>
            </a:extLst>
          </p:cNvPr>
          <p:cNvSpPr>
            <a:spLocks noGrp="1"/>
          </p:cNvSpPr>
          <p:nvPr>
            <p:ph type="sldNum" sz="quarter" idx="12"/>
          </p:nvPr>
        </p:nvSpPr>
        <p:spPr/>
        <p:txBody>
          <a:bodyPr/>
          <a:lstStyle/>
          <a:p>
            <a:pPr lvl="0"/>
            <a:fld id="{1D3AB4D6-CA14-465C-B0D3-2DDB416DEB71}" type="slidenum">
              <a:t>‹#›</a:t>
            </a:fld>
            <a:endParaRPr lang="en-US"/>
          </a:p>
        </p:txBody>
      </p:sp>
    </p:spTree>
    <p:extLst>
      <p:ext uri="{BB962C8B-B14F-4D97-AF65-F5344CB8AC3E}">
        <p14:creationId xmlns:p14="http://schemas.microsoft.com/office/powerpoint/2010/main" val="841508015"/>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E8528-BDA3-062E-C3CF-F85BCBEFDF55}"/>
              </a:ext>
            </a:extLst>
          </p:cNvPr>
          <p:cNvSpPr>
            <a:spLocks noGrp="1"/>
          </p:cNvSpPr>
          <p:nvPr>
            <p:ph type="title"/>
          </p:nvPr>
        </p:nvSpPr>
        <p:spPr>
          <a:xfrm>
            <a:off x="693738" y="503238"/>
            <a:ext cx="3251200" cy="17653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45C636C-50F0-CA91-5A4B-6E7AA16021C5}"/>
              </a:ext>
            </a:extLst>
          </p:cNvPr>
          <p:cNvSpPr>
            <a:spLocks noGrp="1"/>
          </p:cNvSpPr>
          <p:nvPr>
            <p:ph idx="1"/>
          </p:nvPr>
        </p:nvSpPr>
        <p:spPr>
          <a:xfrm>
            <a:off x="4286250" y="1089025"/>
            <a:ext cx="5102225" cy="53721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2E8B7C-4A4E-F486-7C34-5C54D17E04A7}"/>
              </a:ext>
            </a:extLst>
          </p:cNvPr>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1A6FA1E-B5D5-8DAA-6230-9C8E2D162E11}"/>
              </a:ext>
            </a:extLst>
          </p:cNvPr>
          <p:cNvSpPr>
            <a:spLocks noGrp="1"/>
          </p:cNvSpPr>
          <p:nvPr>
            <p:ph type="dt" sz="half" idx="10"/>
          </p:nvPr>
        </p:nvSpPr>
        <p:spPr/>
        <p:txBody>
          <a:bodyPr/>
          <a:lstStyle/>
          <a:p>
            <a:pPr lvl="0"/>
            <a:endParaRPr lang="en-US"/>
          </a:p>
        </p:txBody>
      </p:sp>
      <p:sp>
        <p:nvSpPr>
          <p:cNvPr id="6" name="Footer Placeholder 5">
            <a:extLst>
              <a:ext uri="{FF2B5EF4-FFF2-40B4-BE49-F238E27FC236}">
                <a16:creationId xmlns:a16="http://schemas.microsoft.com/office/drawing/2014/main" id="{24289660-C79F-23FD-1590-8C02F3DF1C8A}"/>
              </a:ext>
            </a:extLst>
          </p:cNvPr>
          <p:cNvSpPr>
            <a:spLocks noGrp="1"/>
          </p:cNvSpPr>
          <p:nvPr>
            <p:ph type="ftr" sz="quarter" idx="11"/>
          </p:nvPr>
        </p:nvSpPr>
        <p:spPr/>
        <p:txBody>
          <a:bodyPr/>
          <a:lstStyle/>
          <a:p>
            <a:pPr lvl="0"/>
            <a:endParaRPr lang="en-US"/>
          </a:p>
        </p:txBody>
      </p:sp>
      <p:sp>
        <p:nvSpPr>
          <p:cNvPr id="7" name="Slide Number Placeholder 6">
            <a:extLst>
              <a:ext uri="{FF2B5EF4-FFF2-40B4-BE49-F238E27FC236}">
                <a16:creationId xmlns:a16="http://schemas.microsoft.com/office/drawing/2014/main" id="{3BFBE84C-D129-ECA5-6CDA-F851E4BEE66E}"/>
              </a:ext>
            </a:extLst>
          </p:cNvPr>
          <p:cNvSpPr>
            <a:spLocks noGrp="1"/>
          </p:cNvSpPr>
          <p:nvPr>
            <p:ph type="sldNum" sz="quarter" idx="12"/>
          </p:nvPr>
        </p:nvSpPr>
        <p:spPr/>
        <p:txBody>
          <a:bodyPr/>
          <a:lstStyle/>
          <a:p>
            <a:pPr lvl="0"/>
            <a:fld id="{704B0938-8152-4031-A67D-25EE66850054}" type="slidenum">
              <a:t>‹#›</a:t>
            </a:fld>
            <a:endParaRPr lang="en-US"/>
          </a:p>
        </p:txBody>
      </p:sp>
    </p:spTree>
    <p:extLst>
      <p:ext uri="{BB962C8B-B14F-4D97-AF65-F5344CB8AC3E}">
        <p14:creationId xmlns:p14="http://schemas.microsoft.com/office/powerpoint/2010/main" val="42341770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8D2AD-5CAC-3601-248A-273B2789CAA0}"/>
              </a:ext>
            </a:extLst>
          </p:cNvPr>
          <p:cNvSpPr>
            <a:spLocks noGrp="1"/>
          </p:cNvSpPr>
          <p:nvPr>
            <p:ph type="title"/>
          </p:nvPr>
        </p:nvSpPr>
        <p:spPr>
          <a:xfrm>
            <a:off x="693738" y="503238"/>
            <a:ext cx="3251200" cy="17653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4ED54D1-57A1-1D46-97F7-6937E9286FCD}"/>
              </a:ext>
            </a:extLst>
          </p:cNvPr>
          <p:cNvSpPr>
            <a:spLocks noGrp="1"/>
          </p:cNvSpPr>
          <p:nvPr>
            <p:ph type="pic" idx="1"/>
          </p:nvPr>
        </p:nvSpPr>
        <p:spPr>
          <a:xfrm>
            <a:off x="4286250" y="1089025"/>
            <a:ext cx="5102225" cy="5372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5AA44E0-F5B1-793C-779D-B05B36B1B96E}"/>
              </a:ext>
            </a:extLst>
          </p:cNvPr>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3C833E-CB64-1D8B-16EC-734E6918F814}"/>
              </a:ext>
            </a:extLst>
          </p:cNvPr>
          <p:cNvSpPr>
            <a:spLocks noGrp="1"/>
          </p:cNvSpPr>
          <p:nvPr>
            <p:ph type="dt" sz="half" idx="10"/>
          </p:nvPr>
        </p:nvSpPr>
        <p:spPr/>
        <p:txBody>
          <a:bodyPr/>
          <a:lstStyle/>
          <a:p>
            <a:pPr lvl="0"/>
            <a:endParaRPr lang="en-US"/>
          </a:p>
        </p:txBody>
      </p:sp>
      <p:sp>
        <p:nvSpPr>
          <p:cNvPr id="6" name="Footer Placeholder 5">
            <a:extLst>
              <a:ext uri="{FF2B5EF4-FFF2-40B4-BE49-F238E27FC236}">
                <a16:creationId xmlns:a16="http://schemas.microsoft.com/office/drawing/2014/main" id="{00537539-4C74-38B7-D88E-CF050BF6CEA9}"/>
              </a:ext>
            </a:extLst>
          </p:cNvPr>
          <p:cNvSpPr>
            <a:spLocks noGrp="1"/>
          </p:cNvSpPr>
          <p:nvPr>
            <p:ph type="ftr" sz="quarter" idx="11"/>
          </p:nvPr>
        </p:nvSpPr>
        <p:spPr/>
        <p:txBody>
          <a:bodyPr/>
          <a:lstStyle/>
          <a:p>
            <a:pPr lvl="0"/>
            <a:endParaRPr lang="en-US"/>
          </a:p>
        </p:txBody>
      </p:sp>
      <p:sp>
        <p:nvSpPr>
          <p:cNvPr id="7" name="Slide Number Placeholder 6">
            <a:extLst>
              <a:ext uri="{FF2B5EF4-FFF2-40B4-BE49-F238E27FC236}">
                <a16:creationId xmlns:a16="http://schemas.microsoft.com/office/drawing/2014/main" id="{E961D3E0-F5D5-338E-23D8-EDF8997787B9}"/>
              </a:ext>
            </a:extLst>
          </p:cNvPr>
          <p:cNvSpPr>
            <a:spLocks noGrp="1"/>
          </p:cNvSpPr>
          <p:nvPr>
            <p:ph type="sldNum" sz="quarter" idx="12"/>
          </p:nvPr>
        </p:nvSpPr>
        <p:spPr/>
        <p:txBody>
          <a:bodyPr/>
          <a:lstStyle/>
          <a:p>
            <a:pPr lvl="0"/>
            <a:fld id="{F751F12A-2B2B-4D51-A3CE-856CF36C84BF}" type="slidenum">
              <a:t>‹#›</a:t>
            </a:fld>
            <a:endParaRPr lang="en-US"/>
          </a:p>
        </p:txBody>
      </p:sp>
    </p:spTree>
    <p:extLst>
      <p:ext uri="{BB962C8B-B14F-4D97-AF65-F5344CB8AC3E}">
        <p14:creationId xmlns:p14="http://schemas.microsoft.com/office/powerpoint/2010/main" val="15691940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FE7BA9F-E84C-AFF8-CF79-BFA1149096DA}"/>
              </a:ext>
            </a:extLst>
          </p:cNvPr>
          <p:cNvPicPr>
            <a:picLocks noChangeAspect="1"/>
          </p:cNvPicPr>
          <p:nvPr/>
        </p:nvPicPr>
        <p:blipFill>
          <a:blip r:embed="rId13">
            <a:lum/>
            <a:alphaModFix/>
          </a:blip>
          <a:srcRect/>
          <a:stretch>
            <a:fillRect/>
          </a:stretch>
        </p:blipFill>
        <p:spPr>
          <a:xfrm>
            <a:off x="0" y="5806440"/>
            <a:ext cx="10079640" cy="1754280"/>
          </a:xfrm>
          <a:prstGeom prst="rect">
            <a:avLst/>
          </a:prstGeom>
          <a:noFill/>
          <a:ln>
            <a:noFill/>
          </a:ln>
        </p:spPr>
      </p:pic>
      <p:sp>
        <p:nvSpPr>
          <p:cNvPr id="3" name="Title Placeholder 2">
            <a:extLst>
              <a:ext uri="{FF2B5EF4-FFF2-40B4-BE49-F238E27FC236}">
                <a16:creationId xmlns:a16="http://schemas.microsoft.com/office/drawing/2014/main" id="{63B2450C-ADAB-C0E2-37AB-C62F14E64A11}"/>
              </a:ext>
            </a:extLst>
          </p:cNvPr>
          <p:cNvSpPr txBox="1">
            <a:spLocks noGrp="1"/>
          </p:cNvSpPr>
          <p:nvPr>
            <p:ph type="title"/>
          </p:nvPr>
        </p:nvSpPr>
        <p:spPr>
          <a:xfrm>
            <a:off x="0" y="2341080"/>
            <a:ext cx="9071640" cy="1262160"/>
          </a:xfrm>
          <a:prstGeom prst="rect">
            <a:avLst/>
          </a:prstGeom>
          <a:noFill/>
          <a:ln>
            <a:noFill/>
          </a:ln>
        </p:spPr>
        <p:txBody>
          <a:bodyPr lIns="0" tIns="0" rIns="0" bIns="0" anchor="ctr"/>
          <a:lstStyle/>
          <a:p>
            <a:endParaRPr lang="en-US"/>
          </a:p>
        </p:txBody>
      </p:sp>
      <p:sp>
        <p:nvSpPr>
          <p:cNvPr id="4" name="Text Placeholder 3">
            <a:extLst>
              <a:ext uri="{FF2B5EF4-FFF2-40B4-BE49-F238E27FC236}">
                <a16:creationId xmlns:a16="http://schemas.microsoft.com/office/drawing/2014/main" id="{100EC75A-0B9B-FE60-B3F3-F337B39446E6}"/>
              </a:ext>
            </a:extLst>
          </p:cNvPr>
          <p:cNvSpPr txBox="1">
            <a:spLocks noGrp="1"/>
          </p:cNvSpPr>
          <p:nvPr>
            <p:ph type="body" idx="1"/>
          </p:nvPr>
        </p:nvSpPr>
        <p:spPr>
          <a:xfrm>
            <a:off x="503999" y="4056120"/>
            <a:ext cx="9071640" cy="2097360"/>
          </a:xfrm>
          <a:prstGeom prst="rect">
            <a:avLst/>
          </a:prstGeom>
          <a:noFill/>
          <a:ln>
            <a:noFill/>
          </a:ln>
        </p:spPr>
        <p:txBody>
          <a:bodyPr lIns="0" tIns="0" rIns="0" bIns="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725F5CC-27CD-5CAD-2F41-A8971D14F513}"/>
              </a:ext>
            </a:extLst>
          </p:cNvPr>
          <p:cNvSpPr txBox="1">
            <a:spLocks noGrp="1"/>
          </p:cNvSpPr>
          <p:nvPr>
            <p:ph type="dt" sz="half" idx="2"/>
          </p:nvPr>
        </p:nvSpPr>
        <p:spPr>
          <a:xfrm>
            <a:off x="503999" y="6887160"/>
            <a:ext cx="2348280" cy="521280"/>
          </a:xfrm>
          <a:prstGeom prst="rect">
            <a:avLst/>
          </a:prstGeom>
          <a:noFill/>
          <a:ln>
            <a:noFill/>
          </a:ln>
        </p:spPr>
        <p:txBody>
          <a:bodyPr vert="horz" lIns="0" tIns="0" rIns="0" bIns="0" anchorCtr="0">
            <a:noAutofit/>
          </a:bodyPr>
          <a:lstStyle>
            <a:lvl1pPr lvl="0" rtl="0" hangingPunct="0">
              <a:buNone/>
              <a:tabLst/>
              <a:defRPr lang="en-US" sz="1400" kern="1200">
                <a:latin typeface="Liberation Serif" pitchFamily="18"/>
                <a:ea typeface="Segoe UI" pitchFamily="2"/>
                <a:cs typeface="Tahoma" pitchFamily="2"/>
              </a:defRPr>
            </a:lvl1pPr>
          </a:lstStyle>
          <a:p>
            <a:pPr lvl="0"/>
            <a:endParaRPr lang="en-US"/>
          </a:p>
        </p:txBody>
      </p:sp>
      <p:sp>
        <p:nvSpPr>
          <p:cNvPr id="6" name="Footer Placeholder 5">
            <a:extLst>
              <a:ext uri="{FF2B5EF4-FFF2-40B4-BE49-F238E27FC236}">
                <a16:creationId xmlns:a16="http://schemas.microsoft.com/office/drawing/2014/main" id="{80B4D1B2-71B1-D08E-8058-3AAF8BE1D58B}"/>
              </a:ext>
            </a:extLst>
          </p:cNvPr>
          <p:cNvSpPr txBox="1">
            <a:spLocks noGrp="1"/>
          </p:cNvSpPr>
          <p:nvPr>
            <p:ph type="ftr" sz="quarter" idx="3"/>
          </p:nvPr>
        </p:nvSpPr>
        <p:spPr>
          <a:xfrm>
            <a:off x="3447360" y="6887160"/>
            <a:ext cx="3195000" cy="521280"/>
          </a:xfrm>
          <a:prstGeom prst="rect">
            <a:avLst/>
          </a:prstGeom>
          <a:noFill/>
          <a:ln>
            <a:noFill/>
          </a:ln>
        </p:spPr>
        <p:txBody>
          <a:bodyPr vert="horz" lIns="0" tIns="0" rIns="0" bIns="0" anchorCtr="0">
            <a:noAutofit/>
          </a:bodyPr>
          <a:lstStyle>
            <a:lvl1pPr lvl="0" algn="ctr" rtl="0" hangingPunct="0">
              <a:buNone/>
              <a:tabLst/>
              <a:defRPr lang="en-US" sz="1400" kern="1200">
                <a:latin typeface="Liberation Serif" pitchFamily="18"/>
                <a:ea typeface="Segoe UI" pitchFamily="2"/>
                <a:cs typeface="Tahoma" pitchFamily="2"/>
              </a:defRPr>
            </a:lvl1pPr>
          </a:lstStyle>
          <a:p>
            <a:pPr lvl="0"/>
            <a:endParaRPr lang="en-US"/>
          </a:p>
        </p:txBody>
      </p:sp>
      <p:sp>
        <p:nvSpPr>
          <p:cNvPr id="7" name="Slide Number Placeholder 6">
            <a:extLst>
              <a:ext uri="{FF2B5EF4-FFF2-40B4-BE49-F238E27FC236}">
                <a16:creationId xmlns:a16="http://schemas.microsoft.com/office/drawing/2014/main" id="{BFC5D555-5992-040F-1AE3-98A6C11EF3AE}"/>
              </a:ext>
            </a:extLst>
          </p:cNvPr>
          <p:cNvSpPr txBox="1">
            <a:spLocks noGrp="1"/>
          </p:cNvSpPr>
          <p:nvPr>
            <p:ph type="sldNum" sz="quarter" idx="4"/>
          </p:nvPr>
        </p:nvSpPr>
        <p:spPr>
          <a:xfrm>
            <a:off x="7227360" y="6887160"/>
            <a:ext cx="2348280" cy="521280"/>
          </a:xfrm>
          <a:prstGeom prst="rect">
            <a:avLst/>
          </a:prstGeom>
          <a:noFill/>
          <a:ln>
            <a:noFill/>
          </a:ln>
        </p:spPr>
        <p:txBody>
          <a:bodyPr vert="horz" lIns="0" tIns="0" rIns="0" bIns="0" anchorCtr="0">
            <a:noAutofit/>
          </a:bodyPr>
          <a:lstStyle>
            <a:lvl1pPr lvl="0" algn="r" rtl="0" hangingPunct="0">
              <a:buNone/>
              <a:tabLst/>
              <a:defRPr lang="en-US" sz="1400" kern="1200">
                <a:latin typeface="Liberation Serif" pitchFamily="18"/>
                <a:ea typeface="Segoe UI" pitchFamily="2"/>
                <a:cs typeface="Tahoma" pitchFamily="2"/>
              </a:defRPr>
            </a:lvl1pPr>
          </a:lstStyle>
          <a:p>
            <a:pPr lvl="0"/>
            <a:fld id="{E235CA71-766F-4763-B835-7490D958FB57}" type="slidenum">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hangingPunct="0">
        <a:tabLst/>
        <a:defRPr lang="en-US" sz="4400" b="0" i="0" u="none" strike="noStrike" kern="1200" cap="none">
          <a:ln>
            <a:noFill/>
          </a:ln>
          <a:solidFill>
            <a:srgbClr val="006699"/>
          </a:solidFill>
          <a:highlight>
            <a:scrgbClr r="0" g="0" b="0">
              <a:alpha val="0"/>
            </a:scrgbClr>
          </a:highlight>
          <a:latin typeface="Liberation Sans" pitchFamily="18"/>
        </a:defRPr>
      </a:lvl1pPr>
    </p:titleStyle>
    <p:bodyStyle>
      <a:lvl1pPr hangingPunct="0">
        <a:spcBef>
          <a:spcPts val="1417"/>
        </a:spcBef>
        <a:spcAft>
          <a:spcPts val="0"/>
        </a:spcAft>
        <a:tabLst/>
        <a:defRPr lang="en-US" sz="3200" b="0" i="0" u="none" strike="noStrike" kern="1200" cap="none">
          <a:ln>
            <a:noFill/>
          </a:ln>
          <a:highlight>
            <a:scrgbClr r="0" g="0" b="0">
              <a:alpha val="0"/>
            </a:scrgbClr>
          </a:highlight>
          <a:latin typeface="Liberation Sans" pitchFamily="18"/>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2AD3D6D1-ED4A-783E-4276-FB51F736D63C}"/>
              </a:ext>
            </a:extLst>
          </p:cNvPr>
          <p:cNvSpPr/>
          <p:nvPr/>
        </p:nvSpPr>
        <p:spPr>
          <a:xfrm>
            <a:off x="0" y="0"/>
            <a:ext cx="10076760" cy="94175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adFill>
            <a:gsLst>
              <a:gs pos="0">
                <a:srgbClr val="DFF2FC"/>
              </a:gs>
              <a:gs pos="100000">
                <a:srgbClr val="009BDD"/>
              </a:gs>
            </a:gsLst>
            <a:lin ang="3780000"/>
          </a:gradFill>
          <a:ln>
            <a:noFill/>
            <a:prstDash val="solid"/>
          </a:ln>
        </p:spPr>
        <p:txBody>
          <a:bodyPr lIns="0" tIns="0" rIns="0" bIns="0" anchor="ctr" anchorCtr="0">
            <a:noAutofit/>
          </a:bodyPr>
          <a:lstStyle/>
          <a:p>
            <a:pPr lvl="0" hangingPunct="0">
              <a:buNone/>
              <a:tabLst/>
            </a:pPr>
            <a:endParaRPr lang="en-US" sz="2400" kern="1200">
              <a:latin typeface="Liberation Serif" pitchFamily="18"/>
              <a:ea typeface="Segoe UI" pitchFamily="2"/>
              <a:cs typeface="Tahoma" pitchFamily="2"/>
            </a:endParaRPr>
          </a:p>
        </p:txBody>
      </p:sp>
      <p:sp>
        <p:nvSpPr>
          <p:cNvPr id="3" name="Freeform: Shape 2">
            <a:extLst>
              <a:ext uri="{FF2B5EF4-FFF2-40B4-BE49-F238E27FC236}">
                <a16:creationId xmlns:a16="http://schemas.microsoft.com/office/drawing/2014/main" id="{C3023691-E758-74EF-1FC1-318C3824E60D}"/>
              </a:ext>
            </a:extLst>
          </p:cNvPr>
          <p:cNvSpPr/>
          <p:nvPr/>
        </p:nvSpPr>
        <p:spPr>
          <a:xfrm>
            <a:off x="0" y="6620400"/>
            <a:ext cx="10076760" cy="94175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adFill>
            <a:gsLst>
              <a:gs pos="0">
                <a:srgbClr val="DFF2FC"/>
              </a:gs>
              <a:gs pos="100000">
                <a:srgbClr val="009BDD"/>
              </a:gs>
            </a:gsLst>
            <a:lin ang="3780000"/>
          </a:gradFill>
          <a:ln>
            <a:noFill/>
            <a:prstDash val="solid"/>
          </a:ln>
        </p:spPr>
        <p:txBody>
          <a:bodyPr lIns="0" tIns="0" rIns="0" bIns="0" anchor="ctr" anchorCtr="0">
            <a:noAutofit/>
          </a:bodyPr>
          <a:lstStyle/>
          <a:p>
            <a:pPr lvl="0" hangingPunct="0">
              <a:buNone/>
              <a:tabLst/>
            </a:pPr>
            <a:endParaRPr lang="en-US" sz="2400" kern="1200">
              <a:latin typeface="Liberation Serif" pitchFamily="18"/>
              <a:ea typeface="Segoe UI" pitchFamily="2"/>
              <a:cs typeface="Tahoma" pitchFamily="2"/>
            </a:endParaRPr>
          </a:p>
        </p:txBody>
      </p:sp>
      <p:sp>
        <p:nvSpPr>
          <p:cNvPr id="4" name="Title Placeholder 3">
            <a:extLst>
              <a:ext uri="{FF2B5EF4-FFF2-40B4-BE49-F238E27FC236}">
                <a16:creationId xmlns:a16="http://schemas.microsoft.com/office/drawing/2014/main" id="{D7E85C66-A5FF-0F65-C3D4-A385EFC890E7}"/>
              </a:ext>
            </a:extLst>
          </p:cNvPr>
          <p:cNvSpPr txBox="1">
            <a:spLocks noGrp="1"/>
          </p:cNvSpPr>
          <p:nvPr>
            <p:ph type="title"/>
          </p:nvPr>
        </p:nvSpPr>
        <p:spPr>
          <a:xfrm>
            <a:off x="503999" y="301320"/>
            <a:ext cx="9071640" cy="637560"/>
          </a:xfrm>
          <a:prstGeom prst="rect">
            <a:avLst/>
          </a:prstGeom>
          <a:noFill/>
          <a:ln>
            <a:noFill/>
          </a:ln>
        </p:spPr>
        <p:txBody>
          <a:bodyPr lIns="0" tIns="0" rIns="0" bIns="0" anchor="ctr"/>
          <a:lstStyle/>
          <a:p>
            <a:endParaRPr lang="en-US"/>
          </a:p>
        </p:txBody>
      </p:sp>
      <p:sp>
        <p:nvSpPr>
          <p:cNvPr id="5" name="Text Placeholder 4">
            <a:extLst>
              <a:ext uri="{FF2B5EF4-FFF2-40B4-BE49-F238E27FC236}">
                <a16:creationId xmlns:a16="http://schemas.microsoft.com/office/drawing/2014/main" id="{D6440D15-4BD2-9474-9639-A1150CE25AB6}"/>
              </a:ext>
            </a:extLst>
          </p:cNvPr>
          <p:cNvSpPr txBox="1">
            <a:spLocks noGrp="1"/>
          </p:cNvSpPr>
          <p:nvPr>
            <p:ph type="body" idx="1"/>
          </p:nvPr>
        </p:nvSpPr>
        <p:spPr>
          <a:xfrm>
            <a:off x="503999" y="1769040"/>
            <a:ext cx="9071640" cy="4384440"/>
          </a:xfrm>
          <a:prstGeom prst="rect">
            <a:avLst/>
          </a:prstGeom>
          <a:noFill/>
          <a:ln>
            <a:noFill/>
          </a:ln>
        </p:spPr>
        <p:txBody>
          <a:bodyPr lIns="0" tIns="0" rIns="0" bIns="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5">
            <a:extLst>
              <a:ext uri="{FF2B5EF4-FFF2-40B4-BE49-F238E27FC236}">
                <a16:creationId xmlns:a16="http://schemas.microsoft.com/office/drawing/2014/main" id="{15A521D5-4C21-5A82-3399-BF98852B1D28}"/>
              </a:ext>
            </a:extLst>
          </p:cNvPr>
          <p:cNvSpPr txBox="1">
            <a:spLocks noGrp="1"/>
          </p:cNvSpPr>
          <p:nvPr>
            <p:ph type="dt" sz="half" idx="2"/>
          </p:nvPr>
        </p:nvSpPr>
        <p:spPr>
          <a:xfrm>
            <a:off x="503999" y="6887160"/>
            <a:ext cx="2348280" cy="521280"/>
          </a:xfrm>
          <a:prstGeom prst="rect">
            <a:avLst/>
          </a:prstGeom>
          <a:noFill/>
          <a:ln>
            <a:noFill/>
          </a:ln>
        </p:spPr>
        <p:txBody>
          <a:bodyPr vert="horz" lIns="0" tIns="0" rIns="0" bIns="0" anchorCtr="0">
            <a:noAutofit/>
          </a:bodyPr>
          <a:lstStyle>
            <a:lvl1pPr lvl="0" rtl="0" hangingPunct="0">
              <a:buNone/>
              <a:tabLst/>
              <a:defRPr lang="en-US" sz="1400" kern="1200">
                <a:latin typeface="Liberation Serif" pitchFamily="18"/>
                <a:ea typeface="Segoe UI" pitchFamily="2"/>
                <a:cs typeface="Tahoma" pitchFamily="2"/>
              </a:defRPr>
            </a:lvl1pPr>
          </a:lstStyle>
          <a:p>
            <a:pPr lvl="0"/>
            <a:endParaRPr lang="en-US"/>
          </a:p>
        </p:txBody>
      </p:sp>
      <p:sp>
        <p:nvSpPr>
          <p:cNvPr id="7" name="Footer Placeholder 6">
            <a:extLst>
              <a:ext uri="{FF2B5EF4-FFF2-40B4-BE49-F238E27FC236}">
                <a16:creationId xmlns:a16="http://schemas.microsoft.com/office/drawing/2014/main" id="{0AC9916E-B4D3-A110-C7AF-59152B30BD08}"/>
              </a:ext>
            </a:extLst>
          </p:cNvPr>
          <p:cNvSpPr txBox="1">
            <a:spLocks noGrp="1"/>
          </p:cNvSpPr>
          <p:nvPr>
            <p:ph type="ftr" sz="quarter" idx="3"/>
          </p:nvPr>
        </p:nvSpPr>
        <p:spPr>
          <a:xfrm>
            <a:off x="3447360" y="6887160"/>
            <a:ext cx="3195000" cy="521280"/>
          </a:xfrm>
          <a:prstGeom prst="rect">
            <a:avLst/>
          </a:prstGeom>
          <a:noFill/>
          <a:ln>
            <a:noFill/>
          </a:ln>
        </p:spPr>
        <p:txBody>
          <a:bodyPr vert="horz" lIns="0" tIns="0" rIns="0" bIns="0" anchorCtr="0">
            <a:noAutofit/>
          </a:bodyPr>
          <a:lstStyle>
            <a:lvl1pPr lvl="0" algn="ctr" rtl="0" hangingPunct="0">
              <a:buNone/>
              <a:tabLst/>
              <a:defRPr lang="en-US" sz="1400" kern="1200">
                <a:latin typeface="Liberation Serif" pitchFamily="18"/>
                <a:ea typeface="Segoe UI" pitchFamily="2"/>
                <a:cs typeface="Tahoma" pitchFamily="2"/>
              </a:defRPr>
            </a:lvl1pPr>
          </a:lstStyle>
          <a:p>
            <a:pPr lvl="0"/>
            <a:endParaRPr lang="en-US"/>
          </a:p>
        </p:txBody>
      </p:sp>
      <p:sp>
        <p:nvSpPr>
          <p:cNvPr id="8" name="Slide Number Placeholder 7">
            <a:extLst>
              <a:ext uri="{FF2B5EF4-FFF2-40B4-BE49-F238E27FC236}">
                <a16:creationId xmlns:a16="http://schemas.microsoft.com/office/drawing/2014/main" id="{ACD25D67-D927-347B-A4FE-AE43711C6C48}"/>
              </a:ext>
            </a:extLst>
          </p:cNvPr>
          <p:cNvSpPr txBox="1">
            <a:spLocks noGrp="1"/>
          </p:cNvSpPr>
          <p:nvPr>
            <p:ph type="sldNum" sz="quarter" idx="4"/>
          </p:nvPr>
        </p:nvSpPr>
        <p:spPr>
          <a:xfrm>
            <a:off x="7227360" y="6887160"/>
            <a:ext cx="2348280" cy="521280"/>
          </a:xfrm>
          <a:prstGeom prst="rect">
            <a:avLst/>
          </a:prstGeom>
          <a:noFill/>
          <a:ln>
            <a:noFill/>
          </a:ln>
        </p:spPr>
        <p:txBody>
          <a:bodyPr vert="horz" lIns="0" tIns="0" rIns="0" bIns="0" anchorCtr="0">
            <a:noAutofit/>
          </a:bodyPr>
          <a:lstStyle>
            <a:lvl1pPr lvl="0" algn="r" rtl="0" hangingPunct="0">
              <a:buNone/>
              <a:tabLst/>
              <a:defRPr lang="en-US" sz="1400" kern="1200">
                <a:latin typeface="Liberation Serif" pitchFamily="18"/>
                <a:ea typeface="Segoe UI" pitchFamily="2"/>
                <a:cs typeface="Tahoma" pitchFamily="2"/>
              </a:defRPr>
            </a:lvl1pPr>
          </a:lstStyle>
          <a:p>
            <a:pPr lvl="0"/>
            <a:fld id="{015DF2A7-EA85-4EF4-ABC7-3810DF1A7689}" type="slidenum">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hangingPunct="0">
        <a:tabLst/>
        <a:defRPr lang="en-US" sz="4400" b="0" i="0" u="none" strike="noStrike" kern="1200" cap="none">
          <a:ln>
            <a:noFill/>
          </a:ln>
          <a:solidFill>
            <a:srgbClr val="FFFFFF"/>
          </a:solidFill>
          <a:highlight>
            <a:scrgbClr r="0" g="0" b="0">
              <a:alpha val="0"/>
            </a:scrgbClr>
          </a:highlight>
          <a:latin typeface="Liberation Sans" pitchFamily="18"/>
        </a:defRPr>
      </a:lvl1pPr>
    </p:titleStyle>
    <p:bodyStyle>
      <a:lvl1pPr hangingPunct="0">
        <a:spcBef>
          <a:spcPts val="1417"/>
        </a:spcBef>
        <a:spcAft>
          <a:spcPts val="0"/>
        </a:spcAft>
        <a:tabLst/>
        <a:defRPr lang="en-US" sz="3200" b="0" i="0" u="none" strike="noStrike" kern="1200" cap="none">
          <a:ln>
            <a:noFill/>
          </a:ln>
          <a:solidFill>
            <a:srgbClr val="0066CC"/>
          </a:solidFill>
          <a:highlight>
            <a:scrgbClr r="0" g="0" b="0">
              <a:alpha val="0"/>
            </a:scrgbClr>
          </a:highlight>
          <a:latin typeface="Liberation Sans" pitchFamily="18"/>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name="page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82A4D-462E-8D85-4D2D-0C19EF4C2293}"/>
              </a:ext>
            </a:extLst>
          </p:cNvPr>
          <p:cNvSpPr txBox="1">
            <a:spLocks noGrp="1"/>
          </p:cNvSpPr>
          <p:nvPr>
            <p:ph type="title" idx="4294967295"/>
          </p:nvPr>
        </p:nvSpPr>
        <p:spPr>
          <a:xfrm>
            <a:off x="387457" y="852407"/>
            <a:ext cx="9236989" cy="1906291"/>
          </a:xfrm>
        </p:spPr>
        <p:txBody>
          <a:bodyPr vert="horz"/>
          <a:lstStyle/>
          <a:p>
            <a:pPr lvl="0" rtl="0"/>
            <a:r>
              <a:rPr lang="en-US" dirty="0">
                <a:cs typeface="Tahoma" pitchFamily="2"/>
              </a:rPr>
              <a:t>Fresh Squeezed: Sales Data Exploration, Analysis and Visualization by Tableau</a:t>
            </a:r>
          </a:p>
        </p:txBody>
      </p:sp>
      <p:sp>
        <p:nvSpPr>
          <p:cNvPr id="3" name="Title 2">
            <a:extLst>
              <a:ext uri="{FF2B5EF4-FFF2-40B4-BE49-F238E27FC236}">
                <a16:creationId xmlns:a16="http://schemas.microsoft.com/office/drawing/2014/main" id="{5E7EF869-EA6B-CB85-8C45-1E09064BA9F2}"/>
              </a:ext>
            </a:extLst>
          </p:cNvPr>
          <p:cNvSpPr txBox="1">
            <a:spLocks noGrp="1"/>
          </p:cNvSpPr>
          <p:nvPr>
            <p:ph type="title" idx="4294967295"/>
          </p:nvPr>
        </p:nvSpPr>
        <p:spPr>
          <a:xfrm>
            <a:off x="822960" y="4389120"/>
            <a:ext cx="5048280" cy="2651760"/>
          </a:xfrm>
        </p:spPr>
        <p:txBody>
          <a:bodyPr vert="horz"/>
          <a:lstStyle/>
          <a:p>
            <a:pPr lvl="0" algn="l" rtl="0"/>
            <a:r>
              <a:rPr lang="en-US" sz="2600" dirty="0">
                <a:cs typeface="Tahoma" pitchFamily="2"/>
              </a:rPr>
              <a:t>Presented by, </a:t>
            </a:r>
            <a:br>
              <a:rPr lang="en-US" sz="2600" dirty="0">
                <a:cs typeface="Tahoma" pitchFamily="2"/>
              </a:rPr>
            </a:br>
            <a:r>
              <a:rPr lang="en-US" sz="2600" dirty="0" err="1">
                <a:cs typeface="Tahoma" pitchFamily="2"/>
              </a:rPr>
              <a:t>Sureya</a:t>
            </a:r>
            <a:r>
              <a:rPr lang="en-US" sz="2600" dirty="0">
                <a:cs typeface="Tahoma" pitchFamily="2"/>
              </a:rPr>
              <a:t> Banu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page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54337-182E-2FDB-5A5D-584E926B7DED}"/>
              </a:ext>
            </a:extLst>
          </p:cNvPr>
          <p:cNvSpPr txBox="1">
            <a:spLocks noGrp="1"/>
          </p:cNvSpPr>
          <p:nvPr>
            <p:ph type="title" idx="4294967295"/>
          </p:nvPr>
        </p:nvSpPr>
        <p:spPr>
          <a:xfrm>
            <a:off x="503999" y="281546"/>
            <a:ext cx="9071640" cy="677108"/>
          </a:xfrm>
        </p:spPr>
        <p:txBody>
          <a:bodyPr vert="horz">
            <a:spAutoFit/>
          </a:bodyPr>
          <a:lstStyle/>
          <a:p>
            <a:pPr lvl="0" rtl="0"/>
            <a:r>
              <a:rPr lang="en-US" dirty="0">
                <a:cs typeface="Tahoma" pitchFamily="2"/>
              </a:rPr>
              <a:t>Fresh Squeezed: Dataset</a:t>
            </a:r>
          </a:p>
        </p:txBody>
      </p:sp>
      <p:sp>
        <p:nvSpPr>
          <p:cNvPr id="3" name="Text Placeholder 2">
            <a:extLst>
              <a:ext uri="{FF2B5EF4-FFF2-40B4-BE49-F238E27FC236}">
                <a16:creationId xmlns:a16="http://schemas.microsoft.com/office/drawing/2014/main" id="{3FBF195E-0B77-DA28-5C15-41D0EA03DF3D}"/>
              </a:ext>
            </a:extLst>
          </p:cNvPr>
          <p:cNvSpPr txBox="1">
            <a:spLocks noGrp="1"/>
          </p:cNvSpPr>
          <p:nvPr>
            <p:ph type="body" idx="4294967295"/>
          </p:nvPr>
        </p:nvSpPr>
        <p:spPr>
          <a:xfrm>
            <a:off x="457200" y="1188719"/>
            <a:ext cx="9306732" cy="5475552"/>
          </a:xfrm>
        </p:spPr>
        <p:txBody>
          <a:bodyPr vert="horz"/>
          <a:lstStyle/>
          <a:p>
            <a:pPr marL="342900" indent="-342900" rtl="0">
              <a:buFont typeface="Arial" panose="020B0604020202020204" pitchFamily="34" charset="0"/>
              <a:buChar char="•"/>
            </a:pPr>
            <a:r>
              <a:rPr lang="en-US" sz="2200" dirty="0">
                <a:latin typeface="Libre" pitchFamily="18"/>
                <a:cs typeface="Tahoma" pitchFamily="2"/>
              </a:rPr>
              <a:t>The data contains total of 19932 rows and 14 columns with both numeric and textual data.</a:t>
            </a:r>
          </a:p>
          <a:p>
            <a:pPr marL="342900" indent="-342900" rtl="0">
              <a:buFont typeface="Arial" panose="020B0604020202020204" pitchFamily="34" charset="0"/>
              <a:buChar char="•"/>
            </a:pPr>
            <a:r>
              <a:rPr lang="en-US" sz="2200" dirty="0">
                <a:latin typeface="Libre" pitchFamily="18"/>
                <a:cs typeface="Tahoma" pitchFamily="2"/>
              </a:rPr>
              <a:t>It represents sales of Juices and smoothies over the period of three years from 2018 to 2020 over seven distribution centers centers namely ID,MS, ND, NE, NM, RI, and WV.</a:t>
            </a:r>
          </a:p>
          <a:p>
            <a:pPr marL="342900" indent="-342900" rtl="0">
              <a:buFont typeface="Arial" panose="020B0604020202020204" pitchFamily="34" charset="0"/>
              <a:buChar char="•"/>
            </a:pPr>
            <a:r>
              <a:rPr lang="en-US" sz="2200" dirty="0">
                <a:latin typeface="Libre" pitchFamily="18"/>
                <a:cs typeface="Tahoma" pitchFamily="2"/>
              </a:rPr>
              <a:t>Order id, $ sales, date ordered, date delivered, time to deliver, service satisfaction rating, product satisfaction rating, year ordered, day ordered are numerical variables and new customer, flavor, category, distribution center, month ordered are categorical variables.</a:t>
            </a:r>
          </a:p>
          <a:p>
            <a:pPr marL="342900" indent="-342900" rtl="0">
              <a:buFont typeface="Arial" panose="020B0604020202020204" pitchFamily="34" charset="0"/>
              <a:buChar char="•"/>
            </a:pPr>
            <a:r>
              <a:rPr lang="en-US" sz="2200" dirty="0">
                <a:latin typeface="Libre" pitchFamily="18"/>
                <a:cs typeface="Tahoma" pitchFamily="2"/>
              </a:rPr>
              <a:t>Sales in $ for each transaction/ordered Id.</a:t>
            </a:r>
          </a:p>
          <a:p>
            <a:pPr marL="342900" indent="-342900" rtl="0">
              <a:buFont typeface="Arial" panose="020B0604020202020204" pitchFamily="34" charset="0"/>
              <a:buChar char="•"/>
            </a:pPr>
            <a:r>
              <a:rPr lang="en-US" sz="2200" dirty="0">
                <a:latin typeface="Libre" pitchFamily="18"/>
                <a:cs typeface="Tahoma" pitchFamily="2"/>
              </a:rPr>
              <a:t>The store sells nine different types of flavors of juices and smoothies</a:t>
            </a:r>
          </a:p>
          <a:p>
            <a:pPr marL="342900" indent="-342900" rtl="0">
              <a:buFont typeface="Arial" panose="020B0604020202020204" pitchFamily="34" charset="0"/>
              <a:buChar char="•"/>
            </a:pPr>
            <a:r>
              <a:rPr lang="en-US" sz="2200" dirty="0">
                <a:latin typeface="Libre" pitchFamily="18"/>
                <a:cs typeface="Tahoma" pitchFamily="2"/>
              </a:rPr>
              <a:t>Whether the customer is an existing one or a new one, Product and service Satisfaction ratings, Time takes to deliver the product etc.</a:t>
            </a:r>
          </a:p>
          <a:p>
            <a:pPr marL="342900" indent="-342900" rtl="0">
              <a:buFont typeface="Arial" panose="020B0604020202020204" pitchFamily="34" charset="0"/>
              <a:buChar char="•"/>
            </a:pPr>
            <a:endParaRPr lang="en-US" sz="2200" dirty="0">
              <a:latin typeface="Libre" pitchFamily="18"/>
              <a:cs typeface="Tahoma" pitchFamily="2"/>
            </a:endParaRPr>
          </a:p>
          <a:p>
            <a:pPr marL="342900" indent="-342900" rtl="0">
              <a:buFont typeface="Arial" panose="020B0604020202020204" pitchFamily="34" charset="0"/>
              <a:buChar char="•"/>
            </a:pPr>
            <a:endParaRPr lang="en-US" sz="2400" dirty="0">
              <a:latin typeface="Libre" pitchFamily="18"/>
              <a:cs typeface="Tahoma" pitchFamily="2"/>
            </a:endParaRPr>
          </a:p>
          <a:p>
            <a:pPr marL="342900" indent="-342900" rtl="0">
              <a:buFont typeface="Arial" panose="020B0604020202020204" pitchFamily="34" charset="0"/>
              <a:buChar char="•"/>
            </a:pPr>
            <a:endParaRPr lang="en-US" sz="2400" dirty="0">
              <a:latin typeface="Libre" pitchFamily="18"/>
              <a:cs typeface="Tahoma" pitchFamily="2"/>
            </a:endParaRPr>
          </a:p>
          <a:p>
            <a:pPr marL="342900" indent="-342900" rtl="0">
              <a:buFont typeface="Arial" panose="020B0604020202020204" pitchFamily="34" charset="0"/>
              <a:buChar char="•"/>
            </a:pPr>
            <a:endParaRPr lang="en-US" sz="2400" dirty="0">
              <a:latin typeface="Libre" pitchFamily="18"/>
              <a:cs typeface="Tahoma" pitchFamily="2"/>
            </a:endParaRPr>
          </a:p>
          <a:p>
            <a:pPr marL="342900" indent="-342900" rtl="0">
              <a:buFont typeface="Arial" panose="020B0604020202020204" pitchFamily="34" charset="0"/>
              <a:buChar char="•"/>
            </a:pPr>
            <a:endParaRPr lang="en-US" sz="2200" dirty="0">
              <a:latin typeface="Libre" pitchFamily="18"/>
              <a:cs typeface="Tahoma" pitchFamily="2"/>
            </a:endParaRPr>
          </a:p>
          <a:p>
            <a:pPr marL="342900" indent="-342900" rtl="0">
              <a:buFont typeface="Arial" panose="020B0604020202020204" pitchFamily="34" charset="0"/>
              <a:buChar char="•"/>
            </a:pPr>
            <a:endParaRPr lang="en-US" sz="2200" dirty="0">
              <a:latin typeface="Libre" pitchFamily="18"/>
              <a:cs typeface="Tahoma" pitchFamily="2"/>
            </a:endParaRPr>
          </a:p>
          <a:p>
            <a:pPr marL="342900" indent="-342900" rtl="0">
              <a:buFont typeface="Arial" panose="020B0604020202020204" pitchFamily="34" charset="0"/>
              <a:buChar char="•"/>
            </a:pPr>
            <a:endParaRPr lang="en-US" sz="2200" dirty="0">
              <a:latin typeface="Libre" pitchFamily="18"/>
              <a:cs typeface="Tahoma" pitchFamily="2"/>
            </a:endParaRPr>
          </a:p>
          <a:p>
            <a:pPr marL="342900" indent="-342900" rtl="0">
              <a:buFont typeface="Arial" panose="020B0604020202020204" pitchFamily="34" charset="0"/>
              <a:buChar char="•"/>
            </a:pPr>
            <a:endParaRPr lang="en-US" sz="2200" dirty="0">
              <a:latin typeface="Libre" pitchFamily="18"/>
              <a:cs typeface="Tahoma" pitchFamily="2"/>
            </a:endParaRPr>
          </a:p>
          <a:p>
            <a:pPr marL="342900" indent="-342900" rtl="0">
              <a:buFont typeface="Arial" panose="020B0604020202020204" pitchFamily="34" charset="0"/>
              <a:buChar char="•"/>
            </a:pPr>
            <a:endParaRPr lang="en-US" sz="2200" dirty="0">
              <a:latin typeface="Libre" pitchFamily="18"/>
              <a:cs typeface="Tahoma" pitchFamily="2"/>
            </a:endParaRPr>
          </a:p>
          <a:p>
            <a:pPr marL="342900" indent="-342900" rtl="0">
              <a:buFont typeface="Arial" panose="020B0604020202020204" pitchFamily="34" charset="0"/>
              <a:buChar char="•"/>
            </a:pPr>
            <a:endParaRPr lang="en-US" sz="2200" dirty="0">
              <a:latin typeface="Libre" pitchFamily="18"/>
              <a:cs typeface="Tahoma" pitchFamily="2"/>
            </a:endParaRPr>
          </a:p>
          <a:p>
            <a:pPr lvl="0" rtl="0">
              <a:buSzPct val="45000"/>
            </a:pPr>
            <a:endParaRPr lang="en-US" sz="2200" dirty="0">
              <a:latin typeface="Libre" pitchFamily="18"/>
              <a:cs typeface="Tahoma" pitchFamily="2"/>
            </a:endParaRPr>
          </a:p>
          <a:p>
            <a:pPr lvl="0" rtl="0">
              <a:buSzPct val="45000"/>
              <a:buFont typeface="StarSymbol"/>
              <a:buChar char="●"/>
            </a:pPr>
            <a:r>
              <a:rPr lang="en-US" sz="2200" dirty="0">
                <a:latin typeface="Libre" pitchFamily="18"/>
                <a:cs typeface="Tahoma" pitchFamily="2"/>
              </a:rPr>
              <a:t>customers may not always be providing satisfaction ratings</a:t>
            </a:r>
          </a:p>
          <a:p>
            <a:pPr lvl="0" rtl="0">
              <a:buSzPct val="45000"/>
              <a:buFont typeface="StarSymbol"/>
              <a:buChar char="●"/>
            </a:pPr>
            <a:endParaRPr lang="en-US" sz="2200" dirty="0">
              <a:latin typeface="Libre" pitchFamily="18"/>
              <a:cs typeface="Tahoma" pitchFamily="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54337-182E-2FDB-5A5D-584E926B7DED}"/>
              </a:ext>
            </a:extLst>
          </p:cNvPr>
          <p:cNvSpPr txBox="1">
            <a:spLocks noGrp="1"/>
          </p:cNvSpPr>
          <p:nvPr>
            <p:ph type="title" idx="4294967295"/>
          </p:nvPr>
        </p:nvSpPr>
        <p:spPr>
          <a:xfrm>
            <a:off x="503999" y="281546"/>
            <a:ext cx="9071640" cy="677108"/>
          </a:xfrm>
        </p:spPr>
        <p:txBody>
          <a:bodyPr vert="horz">
            <a:spAutoFit/>
          </a:bodyPr>
          <a:lstStyle/>
          <a:p>
            <a:pPr lvl="0" rtl="0"/>
            <a:r>
              <a:rPr lang="en-US" b="0" i="0" u="none" strike="noStrike" dirty="0">
                <a:solidFill>
                  <a:srgbClr val="FFFFFF"/>
                </a:solidFill>
                <a:latin typeface="Liberation Sans" panose="020B0604020202020204" pitchFamily="34" charset="0"/>
              </a:rPr>
              <a:t>Data </a:t>
            </a:r>
            <a:r>
              <a:rPr lang="en-US" dirty="0">
                <a:cs typeface="Tahoma" pitchFamily="2"/>
              </a:rPr>
              <a:t>Analysis</a:t>
            </a:r>
            <a:r>
              <a:rPr lang="en-US" b="0" i="0" u="none" strike="noStrike" dirty="0">
                <a:solidFill>
                  <a:srgbClr val="FFFFFF"/>
                </a:solidFill>
                <a:latin typeface="Liberation Sans" panose="020B0604020202020204" pitchFamily="34" charset="0"/>
              </a:rPr>
              <a:t>: Goals</a:t>
            </a:r>
            <a:endParaRPr lang="en-US" dirty="0">
              <a:cs typeface="Tahoma" pitchFamily="2"/>
            </a:endParaRPr>
          </a:p>
        </p:txBody>
      </p:sp>
      <p:sp>
        <p:nvSpPr>
          <p:cNvPr id="3" name="Text Placeholder 2">
            <a:extLst>
              <a:ext uri="{FF2B5EF4-FFF2-40B4-BE49-F238E27FC236}">
                <a16:creationId xmlns:a16="http://schemas.microsoft.com/office/drawing/2014/main" id="{3FBF195E-0B77-DA28-5C15-41D0EA03DF3D}"/>
              </a:ext>
            </a:extLst>
          </p:cNvPr>
          <p:cNvSpPr txBox="1">
            <a:spLocks noGrp="1"/>
          </p:cNvSpPr>
          <p:nvPr>
            <p:ph type="body" idx="4294967295"/>
          </p:nvPr>
        </p:nvSpPr>
        <p:spPr>
          <a:xfrm>
            <a:off x="139485" y="1069383"/>
            <a:ext cx="9624447" cy="5594888"/>
          </a:xfrm>
        </p:spPr>
        <p:txBody>
          <a:bodyPr vert="horz"/>
          <a:lstStyle/>
          <a:p>
            <a:pPr rtl="0"/>
            <a:endParaRPr lang="en-US" sz="2200" dirty="0">
              <a:latin typeface="Libre" pitchFamily="18"/>
              <a:cs typeface="Tahoma" pitchFamily="2"/>
            </a:endParaRPr>
          </a:p>
          <a:p>
            <a:pPr marL="342900" indent="-342900" rtl="0">
              <a:buFont typeface="Arial" panose="020B0604020202020204" pitchFamily="34" charset="0"/>
              <a:buChar char="•"/>
            </a:pPr>
            <a:r>
              <a:rPr lang="en-US" sz="2800" dirty="0">
                <a:latin typeface="Libre" pitchFamily="18"/>
                <a:cs typeface="Tahoma" pitchFamily="2"/>
              </a:rPr>
              <a:t>Data Cleaning</a:t>
            </a:r>
          </a:p>
          <a:p>
            <a:pPr marL="342900" indent="-342900" rtl="0">
              <a:buFont typeface="Arial" panose="020B0604020202020204" pitchFamily="34" charset="0"/>
              <a:buChar char="•"/>
            </a:pPr>
            <a:r>
              <a:rPr lang="en-US" sz="2800" dirty="0">
                <a:latin typeface="Libre" pitchFamily="18"/>
                <a:cs typeface="Tahoma" pitchFamily="2"/>
              </a:rPr>
              <a:t>Data Exploration</a:t>
            </a:r>
          </a:p>
          <a:p>
            <a:pPr marL="342900" indent="-342900" rtl="0">
              <a:buFont typeface="Arial" panose="020B0604020202020204" pitchFamily="34" charset="0"/>
              <a:buChar char="•"/>
            </a:pPr>
            <a:r>
              <a:rPr lang="en-US" sz="2800" dirty="0">
                <a:latin typeface="Libre" pitchFamily="18"/>
                <a:cs typeface="Tahoma" pitchFamily="2"/>
              </a:rPr>
              <a:t>Visualization and Dashboard</a:t>
            </a:r>
          </a:p>
          <a:p>
            <a:pPr marL="342900" indent="-342900" rtl="0">
              <a:buFont typeface="Arial" panose="020B0604020202020204" pitchFamily="34" charset="0"/>
              <a:buChar char="•"/>
            </a:pPr>
            <a:r>
              <a:rPr lang="en-US" sz="2800" dirty="0">
                <a:latin typeface="Libre" pitchFamily="18"/>
                <a:cs typeface="Tahoma" pitchFamily="2"/>
              </a:rPr>
              <a:t>Final Decision</a:t>
            </a:r>
          </a:p>
          <a:p>
            <a:pPr marL="342900" indent="-342900" rtl="0">
              <a:buFont typeface="Arial" panose="020B0604020202020204" pitchFamily="34" charset="0"/>
              <a:buChar char="•"/>
            </a:pPr>
            <a:endParaRPr lang="en-US" sz="2200" dirty="0">
              <a:latin typeface="Libre" pitchFamily="18"/>
              <a:cs typeface="Tahoma" pitchFamily="2"/>
            </a:endParaRPr>
          </a:p>
          <a:p>
            <a:pPr marL="342900" indent="-342900" rtl="0">
              <a:buFont typeface="Arial" panose="020B0604020202020204" pitchFamily="34" charset="0"/>
              <a:buChar char="•"/>
            </a:pPr>
            <a:endParaRPr lang="en-US" sz="2400" dirty="0">
              <a:latin typeface="Libre" pitchFamily="18"/>
              <a:cs typeface="Tahoma" pitchFamily="2"/>
            </a:endParaRPr>
          </a:p>
          <a:p>
            <a:pPr marL="342900" indent="-342900" rtl="0">
              <a:buFont typeface="Arial" panose="020B0604020202020204" pitchFamily="34" charset="0"/>
              <a:buChar char="•"/>
            </a:pPr>
            <a:endParaRPr lang="en-US" sz="2400" dirty="0">
              <a:latin typeface="Libre" pitchFamily="18"/>
              <a:cs typeface="Tahoma" pitchFamily="2"/>
            </a:endParaRPr>
          </a:p>
          <a:p>
            <a:pPr marL="342900" indent="-342900" rtl="0">
              <a:buFont typeface="Arial" panose="020B0604020202020204" pitchFamily="34" charset="0"/>
              <a:buChar char="•"/>
            </a:pPr>
            <a:endParaRPr lang="en-US" sz="2400" dirty="0">
              <a:latin typeface="Libre" pitchFamily="18"/>
              <a:cs typeface="Tahoma" pitchFamily="2"/>
            </a:endParaRPr>
          </a:p>
          <a:p>
            <a:pPr marL="342900" indent="-342900" rtl="0">
              <a:buFont typeface="Arial" panose="020B0604020202020204" pitchFamily="34" charset="0"/>
              <a:buChar char="•"/>
            </a:pPr>
            <a:endParaRPr lang="en-US" sz="2200" dirty="0">
              <a:latin typeface="Libre" pitchFamily="18"/>
              <a:cs typeface="Tahoma" pitchFamily="2"/>
            </a:endParaRPr>
          </a:p>
          <a:p>
            <a:pPr marL="342900" indent="-342900" rtl="0">
              <a:buFont typeface="Arial" panose="020B0604020202020204" pitchFamily="34" charset="0"/>
              <a:buChar char="•"/>
            </a:pPr>
            <a:endParaRPr lang="en-US" sz="2200" dirty="0">
              <a:latin typeface="Libre" pitchFamily="18"/>
              <a:cs typeface="Tahoma" pitchFamily="2"/>
            </a:endParaRPr>
          </a:p>
          <a:p>
            <a:pPr marL="342900" indent="-342900" rtl="0">
              <a:buFont typeface="Arial" panose="020B0604020202020204" pitchFamily="34" charset="0"/>
              <a:buChar char="•"/>
            </a:pPr>
            <a:endParaRPr lang="en-US" sz="2200" dirty="0">
              <a:latin typeface="Libre" pitchFamily="18"/>
              <a:cs typeface="Tahoma" pitchFamily="2"/>
            </a:endParaRPr>
          </a:p>
          <a:p>
            <a:pPr marL="342900" indent="-342900" rtl="0">
              <a:buFont typeface="Arial" panose="020B0604020202020204" pitchFamily="34" charset="0"/>
              <a:buChar char="•"/>
            </a:pPr>
            <a:endParaRPr lang="en-US" sz="2200" dirty="0">
              <a:latin typeface="Libre" pitchFamily="18"/>
              <a:cs typeface="Tahoma" pitchFamily="2"/>
            </a:endParaRPr>
          </a:p>
          <a:p>
            <a:pPr marL="342900" indent="-342900" rtl="0">
              <a:buFont typeface="Arial" panose="020B0604020202020204" pitchFamily="34" charset="0"/>
              <a:buChar char="•"/>
            </a:pPr>
            <a:endParaRPr lang="en-US" sz="2200" dirty="0">
              <a:latin typeface="Libre" pitchFamily="18"/>
              <a:cs typeface="Tahoma" pitchFamily="2"/>
            </a:endParaRPr>
          </a:p>
          <a:p>
            <a:pPr marL="342900" indent="-342900" rtl="0">
              <a:buFont typeface="Arial" panose="020B0604020202020204" pitchFamily="34" charset="0"/>
              <a:buChar char="•"/>
            </a:pPr>
            <a:endParaRPr lang="en-US" sz="2200" dirty="0">
              <a:latin typeface="Libre" pitchFamily="18"/>
              <a:cs typeface="Tahoma" pitchFamily="2"/>
            </a:endParaRPr>
          </a:p>
          <a:p>
            <a:pPr lvl="0" rtl="0">
              <a:buSzPct val="45000"/>
            </a:pPr>
            <a:endParaRPr lang="en-US" sz="2200" dirty="0">
              <a:latin typeface="Libre" pitchFamily="18"/>
              <a:cs typeface="Tahoma" pitchFamily="2"/>
            </a:endParaRPr>
          </a:p>
          <a:p>
            <a:pPr lvl="0" rtl="0">
              <a:buSzPct val="45000"/>
              <a:buFont typeface="StarSymbol"/>
              <a:buChar char="●"/>
            </a:pPr>
            <a:r>
              <a:rPr lang="en-US" sz="2200" dirty="0">
                <a:latin typeface="Libre" pitchFamily="18"/>
                <a:cs typeface="Tahoma" pitchFamily="2"/>
              </a:rPr>
              <a:t>customers may not always be providing satisfaction ratings</a:t>
            </a:r>
          </a:p>
          <a:p>
            <a:pPr lvl="0" rtl="0">
              <a:buSzPct val="45000"/>
              <a:buFont typeface="StarSymbol"/>
              <a:buChar char="●"/>
            </a:pPr>
            <a:endParaRPr lang="en-US" sz="2200" dirty="0">
              <a:latin typeface="Libre" pitchFamily="18"/>
              <a:cs typeface="Tahoma" pitchFamily="2"/>
            </a:endParaRPr>
          </a:p>
        </p:txBody>
      </p:sp>
    </p:spTree>
    <p:extLst>
      <p:ext uri="{BB962C8B-B14F-4D97-AF65-F5344CB8AC3E}">
        <p14:creationId xmlns:p14="http://schemas.microsoft.com/office/powerpoint/2010/main" val="35055956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page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34791-E665-BE60-F6F9-9DA38D607E98}"/>
              </a:ext>
            </a:extLst>
          </p:cNvPr>
          <p:cNvSpPr txBox="1">
            <a:spLocks noGrp="1"/>
          </p:cNvSpPr>
          <p:nvPr>
            <p:ph type="title" idx="4294967295"/>
          </p:nvPr>
        </p:nvSpPr>
        <p:spPr/>
        <p:txBody>
          <a:bodyPr vert="horz"/>
          <a:lstStyle/>
          <a:p>
            <a:pPr lvl="0" rtl="0"/>
            <a:r>
              <a:rPr lang="en-US">
                <a:cs typeface="Tahoma" pitchFamily="2"/>
              </a:rPr>
              <a:t>Data Analysis</a:t>
            </a:r>
          </a:p>
        </p:txBody>
      </p:sp>
      <p:graphicFrame>
        <p:nvGraphicFramePr>
          <p:cNvPr id="3" name="Table Placeholder 2">
            <a:extLst>
              <a:ext uri="{FF2B5EF4-FFF2-40B4-BE49-F238E27FC236}">
                <a16:creationId xmlns:a16="http://schemas.microsoft.com/office/drawing/2014/main" id="{4BB356CE-7171-A140-A240-47EE7E54B563}"/>
              </a:ext>
            </a:extLst>
          </p:cNvPr>
          <p:cNvGraphicFramePr>
            <a:graphicFrameLocks noGrp="1"/>
          </p:cNvGraphicFramePr>
          <p:nvPr>
            <p:ph type="tbl" idx="4294967295"/>
            <p:extLst>
              <p:ext uri="{D42A27DB-BD31-4B8C-83A1-F6EECF244321}">
                <p14:modId xmlns:p14="http://schemas.microsoft.com/office/powerpoint/2010/main" val="110875755"/>
              </p:ext>
            </p:extLst>
          </p:nvPr>
        </p:nvGraphicFramePr>
        <p:xfrm>
          <a:off x="503999" y="1498235"/>
          <a:ext cx="9071640" cy="5760120"/>
        </p:xfrm>
        <a:graphic>
          <a:graphicData uri="http://schemas.openxmlformats.org/drawingml/2006/table">
            <a:tbl>
              <a:tblPr firstRow="1" bandRow="1">
                <a:tableStyleId>{2B73EC74-3BD7-4DB6-B27B-3DE3BC8F9F4D}</a:tableStyleId>
              </a:tblPr>
              <a:tblGrid>
                <a:gridCol w="4535640">
                  <a:extLst>
                    <a:ext uri="{9D8B030D-6E8A-4147-A177-3AD203B41FA5}">
                      <a16:colId xmlns:a16="http://schemas.microsoft.com/office/drawing/2014/main" val="599556504"/>
                    </a:ext>
                  </a:extLst>
                </a:gridCol>
                <a:gridCol w="4536000">
                  <a:extLst>
                    <a:ext uri="{9D8B030D-6E8A-4147-A177-3AD203B41FA5}">
                      <a16:colId xmlns:a16="http://schemas.microsoft.com/office/drawing/2014/main" val="2754336116"/>
                    </a:ext>
                  </a:extLst>
                </a:gridCol>
              </a:tblGrid>
              <a:tr h="2315880">
                <a:tc>
                  <a:txBody>
                    <a:bodyPr/>
                    <a:lstStyle/>
                    <a:p>
                      <a:pPr marL="0" marR="0" lvl="0" indent="0" hangingPunct="0">
                        <a:lnSpc>
                          <a:spcPct val="100000"/>
                        </a:lnSpc>
                        <a:spcBef>
                          <a:spcPts val="0"/>
                        </a:spcBef>
                        <a:spcAft>
                          <a:spcPts val="0"/>
                        </a:spcAft>
                        <a:buNone/>
                        <a:tabLst/>
                      </a:pPr>
                      <a:r>
                        <a:rPr lang="en-US" sz="2000" b="1" i="0" u="none" strike="noStrike" kern="1200" cap="none" dirty="0">
                          <a:ln>
                            <a:noFill/>
                          </a:ln>
                          <a:latin typeface="Calibri" pitchFamily="34"/>
                          <a:ea typeface="Segoe UI" pitchFamily="2"/>
                          <a:cs typeface="Calibri" pitchFamily="34"/>
                        </a:rPr>
                        <a:t>Data Cleanup:</a:t>
                      </a:r>
                    </a:p>
                    <a:p>
                      <a:pPr marL="0" marR="0" lvl="0" indent="0" hangingPunct="0">
                        <a:lnSpc>
                          <a:spcPct val="100000"/>
                        </a:lnSpc>
                        <a:spcBef>
                          <a:spcPts val="0"/>
                        </a:spcBef>
                        <a:spcAft>
                          <a:spcPts val="0"/>
                        </a:spcAft>
                        <a:buNone/>
                        <a:tabLst/>
                      </a:pPr>
                      <a:endParaRPr lang="en-US" sz="2000" b="1" i="0" u="none" strike="noStrike" kern="1200" cap="none" dirty="0">
                        <a:ln>
                          <a:noFill/>
                        </a:ln>
                        <a:latin typeface="Calibri" pitchFamily="34"/>
                        <a:ea typeface="Segoe UI" pitchFamily="2"/>
                        <a:cs typeface="Calibri" pitchFamily="34"/>
                      </a:endParaRPr>
                    </a:p>
                    <a:p>
                      <a:pPr marL="0" marR="0" lvl="0" indent="0" hangingPunct="0">
                        <a:lnSpc>
                          <a:spcPct val="100000"/>
                        </a:lnSpc>
                        <a:spcBef>
                          <a:spcPts val="0"/>
                        </a:spcBef>
                        <a:spcAft>
                          <a:spcPts val="0"/>
                        </a:spcAft>
                        <a:buSzPct val="45000"/>
                        <a:buFont typeface="OpenSymbol"/>
                        <a:buChar char="➢"/>
                        <a:tabLst/>
                      </a:pPr>
                      <a:r>
                        <a:rPr lang="en-US" sz="2000" b="0" i="0" u="none" strike="noStrike" kern="1200" cap="none" dirty="0">
                          <a:ln>
                            <a:noFill/>
                          </a:ln>
                          <a:latin typeface="Calibri" pitchFamily="34"/>
                          <a:ea typeface="Segoe UI" pitchFamily="2"/>
                          <a:cs typeface="Calibri" pitchFamily="34"/>
                        </a:rPr>
                        <a:t>Deletion of duplicate records</a:t>
                      </a:r>
                    </a:p>
                    <a:p>
                      <a:pPr marL="0" marR="0" lvl="0" indent="0" algn="l" defTabSz="914400" rtl="0" eaLnBrk="1" fontAlgn="auto" latinLnBrk="0" hangingPunct="0">
                        <a:lnSpc>
                          <a:spcPct val="100000"/>
                        </a:lnSpc>
                        <a:spcBef>
                          <a:spcPts val="0"/>
                        </a:spcBef>
                        <a:spcAft>
                          <a:spcPts val="0"/>
                        </a:spcAft>
                        <a:buClrTx/>
                        <a:buSzPct val="45000"/>
                        <a:buFont typeface="OpenSymbol"/>
                        <a:buChar char="➢"/>
                        <a:tabLst/>
                        <a:defRPr/>
                      </a:pPr>
                      <a:r>
                        <a:rPr lang="en-US" sz="2000" b="0" i="0" u="none" strike="noStrike" kern="1200" cap="none" dirty="0">
                          <a:ln>
                            <a:noFill/>
                          </a:ln>
                          <a:latin typeface="Calibri" pitchFamily="34"/>
                          <a:ea typeface="Segoe UI" pitchFamily="2"/>
                          <a:cs typeface="Calibri" pitchFamily="34"/>
                        </a:rPr>
                        <a:t>Fill in required missing values with mean / base values.</a:t>
                      </a:r>
                    </a:p>
                    <a:p>
                      <a:pPr marL="0" marR="0" lvl="0" indent="0" hangingPunct="0">
                        <a:lnSpc>
                          <a:spcPct val="100000"/>
                        </a:lnSpc>
                        <a:spcBef>
                          <a:spcPts val="0"/>
                        </a:spcBef>
                        <a:spcAft>
                          <a:spcPts val="0"/>
                        </a:spcAft>
                        <a:buSzPct val="45000"/>
                        <a:buFont typeface="OpenSymbol"/>
                        <a:buChar char="➢"/>
                        <a:tabLst/>
                      </a:pPr>
                      <a:endParaRPr lang="en-US" sz="2000" b="0" i="0" u="none" strike="noStrike" kern="1200" cap="none" dirty="0">
                        <a:ln>
                          <a:noFill/>
                        </a:ln>
                        <a:latin typeface="Calibri" pitchFamily="34"/>
                        <a:ea typeface="Segoe UI" pitchFamily="2"/>
                        <a:cs typeface="Calibri" pitchFamily="34"/>
                      </a:endParaRPr>
                    </a:p>
                    <a:p>
                      <a:pPr marL="0" marR="0" lvl="0" indent="0" hangingPunct="0">
                        <a:lnSpc>
                          <a:spcPct val="100000"/>
                        </a:lnSpc>
                        <a:spcBef>
                          <a:spcPts val="0"/>
                        </a:spcBef>
                        <a:spcAft>
                          <a:spcPts val="0"/>
                        </a:spcAft>
                        <a:buNone/>
                        <a:tabLst/>
                      </a:pPr>
                      <a:endParaRPr lang="en-US" sz="2000" b="0" i="0" u="none" strike="noStrike" kern="1200" cap="none" dirty="0">
                        <a:ln>
                          <a:noFill/>
                        </a:ln>
                        <a:latin typeface="Liberation Sans" pitchFamily="18"/>
                        <a:ea typeface="Segoe UI" pitchFamily="2"/>
                        <a:cs typeface="Tahoma" pitchFamily="2"/>
                      </a:endParaRPr>
                    </a:p>
                  </a:txBody>
                  <a:tcPr/>
                </a:tc>
                <a:tc>
                  <a:txBody>
                    <a:bodyPr/>
                    <a:lstStyle/>
                    <a:p>
                      <a:pPr marL="0" marR="0" lvl="0" indent="0" hangingPunct="0">
                        <a:lnSpc>
                          <a:spcPct val="100000"/>
                        </a:lnSpc>
                        <a:spcBef>
                          <a:spcPts val="0"/>
                        </a:spcBef>
                        <a:spcAft>
                          <a:spcPts val="0"/>
                        </a:spcAft>
                        <a:buNone/>
                        <a:tabLst/>
                      </a:pPr>
                      <a:r>
                        <a:rPr lang="en-US" sz="2000" b="1" i="0" u="none" strike="noStrike" kern="1200" cap="none" dirty="0">
                          <a:ln>
                            <a:noFill/>
                          </a:ln>
                          <a:latin typeface="Calibri" pitchFamily="34"/>
                          <a:ea typeface="Segoe UI" pitchFamily="2"/>
                          <a:cs typeface="Calibri" pitchFamily="34"/>
                        </a:rPr>
                        <a:t>Data Exploration:</a:t>
                      </a:r>
                    </a:p>
                    <a:p>
                      <a:pPr marL="0" marR="0" lvl="0" indent="0" hangingPunct="0">
                        <a:lnSpc>
                          <a:spcPct val="100000"/>
                        </a:lnSpc>
                        <a:spcBef>
                          <a:spcPts val="0"/>
                        </a:spcBef>
                        <a:spcAft>
                          <a:spcPts val="0"/>
                        </a:spcAft>
                        <a:buNone/>
                        <a:tabLst/>
                      </a:pPr>
                      <a:endParaRPr lang="en-US" sz="2000" b="1" i="0" u="none" strike="noStrike" kern="1200" cap="none" dirty="0">
                        <a:ln>
                          <a:noFill/>
                        </a:ln>
                        <a:latin typeface="Calibri" pitchFamily="34"/>
                        <a:ea typeface="Segoe UI" pitchFamily="2"/>
                        <a:cs typeface="Calibri" pitchFamily="34"/>
                      </a:endParaRPr>
                    </a:p>
                    <a:p>
                      <a:pPr marL="0" marR="0" lvl="0" indent="0" algn="l" defTabSz="914400" rtl="0" eaLnBrk="1" latinLnBrk="0" hangingPunct="0">
                        <a:lnSpc>
                          <a:spcPct val="100000"/>
                        </a:lnSpc>
                        <a:spcBef>
                          <a:spcPts val="0"/>
                        </a:spcBef>
                        <a:spcAft>
                          <a:spcPts val="0"/>
                        </a:spcAft>
                        <a:buSzPct val="45000"/>
                        <a:buFont typeface="OpenSymbol"/>
                        <a:buChar char="➢"/>
                        <a:tabLst/>
                      </a:pPr>
                      <a:r>
                        <a:rPr lang="en-US" sz="2000" b="0" i="0" u="none" strike="noStrike" kern="1200" cap="none" dirty="0">
                          <a:ln>
                            <a:noFill/>
                          </a:ln>
                          <a:solidFill>
                            <a:schemeClr val="tx1"/>
                          </a:solidFill>
                          <a:latin typeface="Calibri" pitchFamily="34"/>
                          <a:ea typeface="+mn-ea"/>
                          <a:cs typeface="Calibri" pitchFamily="34"/>
                        </a:rPr>
                        <a:t>Investigation of different features to observe their relationship and get insights.</a:t>
                      </a:r>
                      <a:endParaRPr lang="en-US" sz="2000" b="0" i="0" u="none" strike="noStrike" kern="1200" cap="none" dirty="0">
                        <a:ln>
                          <a:noFill/>
                        </a:ln>
                        <a:solidFill>
                          <a:schemeClr val="tx1"/>
                        </a:solidFill>
                        <a:latin typeface="Calibri" pitchFamily="34"/>
                        <a:ea typeface="Segoe UI" pitchFamily="2"/>
                        <a:cs typeface="Calibri" pitchFamily="34"/>
                      </a:endParaRPr>
                    </a:p>
                  </a:txBody>
                  <a:tcPr/>
                </a:tc>
                <a:extLst>
                  <a:ext uri="{0D108BD9-81ED-4DB2-BD59-A6C34878D82A}">
                    <a16:rowId xmlns:a16="http://schemas.microsoft.com/office/drawing/2014/main" val="588565270"/>
                  </a:ext>
                </a:extLst>
              </a:tr>
              <a:tr h="2315880">
                <a:tc>
                  <a:txBody>
                    <a:bodyPr/>
                    <a:lstStyle/>
                    <a:p>
                      <a:pPr marL="0" marR="0" lvl="0" indent="0" hangingPunct="0">
                        <a:lnSpc>
                          <a:spcPct val="100000"/>
                        </a:lnSpc>
                        <a:spcBef>
                          <a:spcPts val="0"/>
                        </a:spcBef>
                        <a:spcAft>
                          <a:spcPts val="0"/>
                        </a:spcAft>
                        <a:buNone/>
                        <a:tabLst/>
                      </a:pPr>
                      <a:r>
                        <a:rPr lang="en-US" sz="2000" b="1" i="0" u="none" strike="noStrike" kern="1200" cap="none" dirty="0">
                          <a:ln>
                            <a:noFill/>
                          </a:ln>
                          <a:latin typeface="Calibri" pitchFamily="34"/>
                          <a:ea typeface="Segoe UI" pitchFamily="2"/>
                          <a:cs typeface="Calibri" pitchFamily="34"/>
                        </a:rPr>
                        <a:t>Data Visualization and Dashboard:</a:t>
                      </a:r>
                    </a:p>
                    <a:p>
                      <a:pPr marL="342900" indent="-342900" rtl="0">
                        <a:buFont typeface="Arial" panose="020B0604020202020204" pitchFamily="34" charset="0"/>
                        <a:buChar char="•"/>
                      </a:pPr>
                      <a:r>
                        <a:rPr lang="en-US" sz="2000" b="0" i="0" u="none" strike="noStrike" kern="1200" cap="none" dirty="0">
                          <a:ln>
                            <a:noFill/>
                          </a:ln>
                          <a:solidFill>
                            <a:schemeClr val="tx1"/>
                          </a:solidFill>
                          <a:latin typeface="Calibri" pitchFamily="34"/>
                          <a:ea typeface="+mn-ea"/>
                          <a:cs typeface="Calibri" pitchFamily="34"/>
                        </a:rPr>
                        <a:t>V</a:t>
                      </a:r>
                      <a:r>
                        <a:rPr lang="en-US" sz="2000" b="0" i="0" u="none" strike="noStrike" kern="1200" cap="none">
                          <a:ln>
                            <a:noFill/>
                          </a:ln>
                          <a:solidFill>
                            <a:schemeClr val="tx1"/>
                          </a:solidFill>
                          <a:latin typeface="Calibri" pitchFamily="34"/>
                          <a:ea typeface="+mn-ea"/>
                          <a:cs typeface="Calibri" pitchFamily="34"/>
                        </a:rPr>
                        <a:t>isualizing </a:t>
                      </a:r>
                      <a:r>
                        <a:rPr lang="en-US" sz="2000" b="0" i="0" u="none" strike="noStrike" kern="1200" cap="none" dirty="0">
                          <a:ln>
                            <a:noFill/>
                          </a:ln>
                          <a:solidFill>
                            <a:schemeClr val="tx1"/>
                          </a:solidFill>
                          <a:latin typeface="Calibri" pitchFamily="34"/>
                          <a:ea typeface="+mn-ea"/>
                          <a:cs typeface="Calibri" pitchFamily="34"/>
                        </a:rPr>
                        <a:t>the data into a form easier to understand to get a clear idea of what the information means, identifying trends and patterns, which areas need to be improved, which factors affect customer satisfaction and dissatisfaction and sales.</a:t>
                      </a:r>
                      <a:br>
                        <a:rPr lang="en-US" sz="1800" b="0" i="0" kern="1200" dirty="0">
                          <a:solidFill>
                            <a:schemeClr val="tx1"/>
                          </a:solidFill>
                          <a:effectLst/>
                          <a:latin typeface="+mn-lt"/>
                          <a:ea typeface="+mn-ea"/>
                          <a:cs typeface="+mn-cs"/>
                        </a:rPr>
                      </a:br>
                      <a:endParaRPr lang="en-US" sz="2000" b="1" i="0" u="none" strike="noStrike" kern="1200" cap="none" dirty="0">
                        <a:ln>
                          <a:noFill/>
                        </a:ln>
                        <a:latin typeface="Calibri" pitchFamily="34"/>
                        <a:ea typeface="Segoe UI" pitchFamily="2"/>
                        <a:cs typeface="Calibri" pitchFamily="34"/>
                      </a:endParaRPr>
                    </a:p>
                    <a:p>
                      <a:pPr marL="0" marR="0" lvl="0" indent="0" hangingPunct="0">
                        <a:lnSpc>
                          <a:spcPct val="100000"/>
                        </a:lnSpc>
                        <a:spcBef>
                          <a:spcPts val="0"/>
                        </a:spcBef>
                        <a:spcAft>
                          <a:spcPts val="0"/>
                        </a:spcAft>
                        <a:buNone/>
                        <a:tabLst/>
                      </a:pPr>
                      <a:endParaRPr lang="en-US" sz="2000" b="0" i="0" u="none" strike="noStrike" kern="1200" cap="none" dirty="0">
                        <a:ln>
                          <a:noFill/>
                        </a:ln>
                        <a:latin typeface="Calibri" pitchFamily="34"/>
                        <a:ea typeface="Segoe UI" pitchFamily="2"/>
                        <a:cs typeface="Calibri" pitchFamily="34"/>
                      </a:endParaRPr>
                    </a:p>
                    <a:p>
                      <a:pPr marL="0" marR="0" lvl="0" indent="0" hangingPunct="0">
                        <a:lnSpc>
                          <a:spcPct val="100000"/>
                        </a:lnSpc>
                        <a:spcBef>
                          <a:spcPts val="0"/>
                        </a:spcBef>
                        <a:spcAft>
                          <a:spcPts val="0"/>
                        </a:spcAft>
                        <a:buSzPct val="45000"/>
                        <a:buFont typeface="OpenSymbol"/>
                        <a:buNone/>
                        <a:tabLst/>
                      </a:pPr>
                      <a:endParaRPr lang="en-US" sz="2000" b="0" i="0" u="none" strike="noStrike" kern="1200" cap="none" dirty="0">
                        <a:ln>
                          <a:noFill/>
                        </a:ln>
                        <a:latin typeface="Calibri" pitchFamily="34"/>
                        <a:ea typeface="Segoe UI" pitchFamily="2"/>
                        <a:cs typeface="Calibri" pitchFamily="34"/>
                      </a:endParaRPr>
                    </a:p>
                  </a:txBody>
                  <a:tcPr/>
                </a:tc>
                <a:tc>
                  <a:txBody>
                    <a:bodyPr/>
                    <a:lstStyle/>
                    <a:p>
                      <a:pPr marL="0" marR="0" lvl="0" indent="0" hangingPunct="0">
                        <a:lnSpc>
                          <a:spcPct val="100000"/>
                        </a:lnSpc>
                        <a:spcBef>
                          <a:spcPts val="0"/>
                        </a:spcBef>
                        <a:spcAft>
                          <a:spcPts val="0"/>
                        </a:spcAft>
                        <a:buNone/>
                        <a:tabLst/>
                      </a:pPr>
                      <a:r>
                        <a:rPr lang="en-US" sz="2000" b="1" i="0" u="none" strike="noStrike" kern="1200" cap="none" dirty="0">
                          <a:ln>
                            <a:noFill/>
                          </a:ln>
                          <a:latin typeface="Calibri" pitchFamily="34"/>
                          <a:ea typeface="Segoe UI" pitchFamily="2"/>
                          <a:cs typeface="Calibri" pitchFamily="34"/>
                        </a:rPr>
                        <a:t>Final Decision:</a:t>
                      </a:r>
                    </a:p>
                    <a:p>
                      <a:pPr marL="0" marR="0" lvl="0" indent="0" hangingPunct="0">
                        <a:lnSpc>
                          <a:spcPct val="100000"/>
                        </a:lnSpc>
                        <a:spcBef>
                          <a:spcPts val="0"/>
                        </a:spcBef>
                        <a:spcAft>
                          <a:spcPts val="0"/>
                        </a:spcAft>
                        <a:buNone/>
                        <a:tabLst/>
                      </a:pPr>
                      <a:endParaRPr lang="en-US" sz="2000" b="1" i="0" u="none" strike="noStrike" kern="1200" cap="none" dirty="0">
                        <a:ln>
                          <a:noFill/>
                        </a:ln>
                        <a:latin typeface="Calibri" pitchFamily="34"/>
                        <a:ea typeface="Segoe UI" pitchFamily="2"/>
                        <a:cs typeface="Calibri" pitchFamily="34"/>
                      </a:endParaRPr>
                    </a:p>
                    <a:p>
                      <a:pPr marL="0" marR="0" lvl="0" indent="0" hangingPunct="0">
                        <a:lnSpc>
                          <a:spcPct val="100000"/>
                        </a:lnSpc>
                        <a:spcBef>
                          <a:spcPts val="0"/>
                        </a:spcBef>
                        <a:spcAft>
                          <a:spcPts val="0"/>
                        </a:spcAft>
                        <a:buSzPct val="45000"/>
                        <a:buFont typeface="OpenSymbol"/>
                        <a:buChar char="➢"/>
                        <a:tabLst/>
                      </a:pPr>
                      <a:r>
                        <a:rPr lang="en-US" sz="1800" b="0" i="0" kern="1200" dirty="0">
                          <a:solidFill>
                            <a:schemeClr val="tx1"/>
                          </a:solidFill>
                          <a:effectLst/>
                          <a:latin typeface="+mn-lt"/>
                          <a:ea typeface="+mn-ea"/>
                          <a:cs typeface="+mn-cs"/>
                        </a:rPr>
                        <a:t>Taking data driven informed business decision.</a:t>
                      </a:r>
                      <a:endParaRPr lang="en-US" sz="2000" b="0" i="0" u="none" strike="noStrike" kern="1200" cap="none" dirty="0">
                        <a:ln>
                          <a:noFill/>
                        </a:ln>
                        <a:latin typeface="Calibri" pitchFamily="34"/>
                        <a:ea typeface="Segoe UI" pitchFamily="2"/>
                        <a:cs typeface="Calibri" pitchFamily="34"/>
                      </a:endParaRPr>
                    </a:p>
                  </a:txBody>
                  <a:tcPr/>
                </a:tc>
                <a:extLst>
                  <a:ext uri="{0D108BD9-81ED-4DB2-BD59-A6C34878D82A}">
                    <a16:rowId xmlns:a16="http://schemas.microsoft.com/office/drawing/2014/main" val="773587028"/>
                  </a:ext>
                </a:extLst>
              </a:tr>
            </a:tbl>
          </a:graphicData>
        </a:graphic>
      </p:graphicFrame>
    </p:spTree>
  </p:cSld>
  <p:clrMapOvr>
    <a:masterClrMapping/>
  </p:clrMapOvr>
</p:sld>
</file>

<file path=ppt/theme/theme1.xml><?xml version="1.0" encoding="utf-8"?>
<a:theme xmlns:a="http://schemas.openxmlformats.org/drawingml/2006/main" name="Blue_Curv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Blue_Curve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1002</TotalTime>
  <Words>300</Words>
  <Application>Microsoft Office PowerPoint</Application>
  <PresentationFormat>Custom</PresentationFormat>
  <Paragraphs>56</Paragraphs>
  <Slides>4</Slides>
  <Notes>4</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4</vt:i4>
      </vt:variant>
    </vt:vector>
  </HeadingPairs>
  <TitlesOfParts>
    <vt:vector size="13" baseType="lpstr">
      <vt:lpstr>Arial</vt:lpstr>
      <vt:lpstr>Calibri</vt:lpstr>
      <vt:lpstr>Liberation Sans</vt:lpstr>
      <vt:lpstr>Liberation Serif</vt:lpstr>
      <vt:lpstr>Libre</vt:lpstr>
      <vt:lpstr>OpenSymbol</vt:lpstr>
      <vt:lpstr>StarSymbol</vt:lpstr>
      <vt:lpstr>Blue_Curve</vt:lpstr>
      <vt:lpstr>Blue_Curve1</vt:lpstr>
      <vt:lpstr>Fresh Squeezed: Sales Data Exploration, Analysis and Visualization by Tableau</vt:lpstr>
      <vt:lpstr>Fresh Squeezed: Dataset</vt:lpstr>
      <vt:lpstr>Data Analysis: Goals</vt:lpstr>
      <vt:lpstr>Data Analysis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Blue Curve</dc:title>
  <cp:lastModifiedBy>Pale Khan</cp:lastModifiedBy>
  <cp:revision>76</cp:revision>
  <dcterms:created xsi:type="dcterms:W3CDTF">2022-02-09T22:16:08Z</dcterms:created>
  <dcterms:modified xsi:type="dcterms:W3CDTF">2022-11-02T18:51:45Z</dcterms:modified>
</cp:coreProperties>
</file>