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F15003F-7A45-4A8C-9758-894545B3267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640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772EB9E-1A39-40B3-91F9-4E89CC37EED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11/2/2022 4:00:18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rrent month name" id="10" name="slide10">
            <a:extLst>
              <a:ext uri="{FF2B5EF4-FFF2-40B4-BE49-F238E27FC236}">
                <a16:creationId xmlns:a16="http://schemas.microsoft.com/office/drawing/2014/main" id="{EAC1833A-EDD5-43DC-B7F9-285FB857851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609600"/>
            <a:ext cx="91725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rrent month sales" id="11" name="slide11">
            <a:extLst>
              <a:ext uri="{FF2B5EF4-FFF2-40B4-BE49-F238E27FC236}">
                <a16:creationId xmlns:a16="http://schemas.microsoft.com/office/drawing/2014/main" id="{2D2313FD-6590-4222-B4C2-67C788EA71D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612" y="819150"/>
            <a:ext cx="696277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rrent month orders" id="12" name="slide12">
            <a:extLst>
              <a:ext uri="{FF2B5EF4-FFF2-40B4-BE49-F238E27FC236}">
                <a16:creationId xmlns:a16="http://schemas.microsoft.com/office/drawing/2014/main" id="{9D286944-AA07-42AD-88F7-0B06CA90286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766762"/>
            <a:ext cx="916305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by Distribution Centre" id="13" name="slide13">
            <a:extLst>
              <a:ext uri="{FF2B5EF4-FFF2-40B4-BE49-F238E27FC236}">
                <a16:creationId xmlns:a16="http://schemas.microsoft.com/office/drawing/2014/main" id="{E0314153-6448-46B2-8950-B2B5F743CC6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790575"/>
            <a:ext cx="917257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lavor bar chart" id="14" name="slide14">
            <a:extLst>
              <a:ext uri="{FF2B5EF4-FFF2-40B4-BE49-F238E27FC236}">
                <a16:creationId xmlns:a16="http://schemas.microsoft.com/office/drawing/2014/main" id="{C8065C86-0AD7-4426-A6F7-18E87B73971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1809750"/>
            <a:ext cx="92583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tegory bar chart" id="15" name="slide15">
            <a:extLst>
              <a:ext uri="{FF2B5EF4-FFF2-40B4-BE49-F238E27FC236}">
                <a16:creationId xmlns:a16="http://schemas.microsoft.com/office/drawing/2014/main" id="{D6FE634D-74C2-430A-AC35-41006BC0628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2476500"/>
            <a:ext cx="92583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5" id="16" name="slide16">
            <a:extLst>
              <a:ext uri="{FF2B5EF4-FFF2-40B4-BE49-F238E27FC236}">
                <a16:creationId xmlns:a16="http://schemas.microsoft.com/office/drawing/2014/main" id="{0C75643A-AA05-413B-B98A-03EE7A06A80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087" y="952500"/>
            <a:ext cx="92678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lavor Sales" id="2" name="slide2">
            <a:extLst>
              <a:ext uri="{FF2B5EF4-FFF2-40B4-BE49-F238E27FC236}">
                <a16:creationId xmlns:a16="http://schemas.microsoft.com/office/drawing/2014/main" id="{F91037F9-0A79-421C-8BB4-2AC7BB4053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325" y="819150"/>
            <a:ext cx="241935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tegory sales" id="3" name="slide3">
            <a:extLst>
              <a:ext uri="{FF2B5EF4-FFF2-40B4-BE49-F238E27FC236}">
                <a16:creationId xmlns:a16="http://schemas.microsoft.com/office/drawing/2014/main" id="{C84F63A1-1E91-404E-AA47-5A9AB3DA51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950" y="738187"/>
            <a:ext cx="384810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lavor count" id="4" name="slide4">
            <a:extLst>
              <a:ext uri="{FF2B5EF4-FFF2-40B4-BE49-F238E27FC236}">
                <a16:creationId xmlns:a16="http://schemas.microsoft.com/office/drawing/2014/main" id="{F472D181-9678-42A0-A4C7-6C564A964E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375" y="819150"/>
            <a:ext cx="238125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over year" id="5" name="slide5">
            <a:extLst>
              <a:ext uri="{FF2B5EF4-FFF2-40B4-BE49-F238E27FC236}">
                <a16:creationId xmlns:a16="http://schemas.microsoft.com/office/drawing/2014/main" id="{5D0AF7B8-A0C7-4ACA-96C6-E75113D95E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819150"/>
            <a:ext cx="916305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over category" id="6" name="slide6">
            <a:extLst>
              <a:ext uri="{FF2B5EF4-FFF2-40B4-BE49-F238E27FC236}">
                <a16:creationId xmlns:a16="http://schemas.microsoft.com/office/drawing/2014/main" id="{E80E3A3B-4C1F-4015-A0B0-1B6AEB61DF1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412" y="819150"/>
            <a:ext cx="940117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Trend" id="7" name="slide7">
            <a:extLst>
              <a:ext uri="{FF2B5EF4-FFF2-40B4-BE49-F238E27FC236}">
                <a16:creationId xmlns:a16="http://schemas.microsoft.com/office/drawing/2014/main" id="{BFB0B7D8-5DA2-4624-BF4E-13F2C69A12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819150"/>
            <a:ext cx="916305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iew" id="8" name="slide8">
            <a:extLst>
              <a:ext uri="{FF2B5EF4-FFF2-40B4-BE49-F238E27FC236}">
                <a16:creationId xmlns:a16="http://schemas.microsoft.com/office/drawing/2014/main" id="{1DC941EC-7B81-4DD1-AD6E-5F477B5699A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738187"/>
            <a:ext cx="998220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stomer acquisition" id="9" name="slide9">
            <a:extLst>
              <a:ext uri="{FF2B5EF4-FFF2-40B4-BE49-F238E27FC236}">
                <a16:creationId xmlns:a16="http://schemas.microsoft.com/office/drawing/2014/main" id="{36B7F2DC-8503-41FC-97AF-F6D05461CB4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738187"/>
            <a:ext cx="916305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2022-11-02T20:00:22Z</dcterms:created>
  <dcterms:modified xsi:type="dcterms:W3CDTF">2022-11-02T20:00:22Z</dcterms:modified>
</cp:coreProperties>
</file>