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FFA500"/>
                </a:solidFill>
              </a:defRPr>
            </a:pPr>
            <a:r>
              <a:t>🚀 Decentralized Freelance Marketplace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Revolutionizing Remote Work with Blockchain Technology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Built on Stacks Blockchain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Technical Achievements 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What We Built: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Complete Frontend Application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8 major components with animations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Wallet integration system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Responsive design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Smart Contract Integration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Escrow payment system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Project management functions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Dispute resolution framework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Modern UI/UX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Framer Motion animations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Dashboard-style interface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Mobile-responsive design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GitHub Repository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Clean, documented codebase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TypeScript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Ready for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Business Model 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Revenue Streams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🔸 Transaction Fees (1-2% vs 15-20% traditional)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🔸 Premium Freelancer Listings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🔸 Enterprise Solutions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🔸 Staking Rewards Distribution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🔸 Educational Courses &amp; Certifications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Value Proposition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For Clients: Lower costs, secure payments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For Freelancers: Higher earnings, global reach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For Platform: Sustainable, low-fee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Roadmap 🗺️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Phase 1: Foundation ✅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Core UI/UX development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Wallet integration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Basic project management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Phase 2: Smart Contracts (Next 2 months)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Deploy Clarity contracts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Implement escrow system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Add dispute resolution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Phase 3: Scale (3-6 months)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Mobile application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Advanced matching algorithms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Multi-blockchain support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Phase 4: Ecosystem (6-12 months)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DAO governance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Token economics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Enterprise partnerships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Call to Action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What We're Looking For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🤝 Partnerships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Blockchain development teams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Freelance talent networks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Enterprise clients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💰 Investment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Seed funding for smart contract development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Marketing and user acquisition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Technical team expansion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🚀 Community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Early adopter freelancers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Beta testing clients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Developer contributors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Thank You!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Decentralized Freelance Marketplace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Building the Future of Work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Contact Information: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🌐 GitHub: https://github.com/surf3rr/decentralized-updated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📧 Email: [your-email@example.com]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🐦 Twitter: [@your_handle]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💼 LinkedIn: [Your LinkedIn]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Questions &amp; Demo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Ready for live demonstration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The Problem 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Current Freelance Platforms Issues: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      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High Fees (15-20% platform commission)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Payment Disputes without transparent resolution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Centralized Control over funds and data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Geographic Restrictions and payment barriers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Lack of Trust between clients and freelancers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No Skill Verification system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"$400 billion freelance economy needs decentralization"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Our Solution 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Decentralized Freelance Marketplace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Trustless • Transparent • Global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Zero Platform Fees - Direct peer-to-peer payments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Smart Contract Escrow - Automated payment security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Blockchain Transparency - All transactions visible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Global Accessibility - No geographic restrictions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Dispute Resolution - Community-driven arbitration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✅ Skill Verification - On-chain credential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Key Features 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🔒 Smart Contract Escrow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Funds locked until project completion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Client approval required for payment release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Automatic dispute resolution mechanism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👥 Verified Freelancer Network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Pre-vetted developers across multiple stacks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On-chain skill verification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Rating and review system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📊 Modern Dashboard UI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Staking-inspired design with smooth animations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Real-time project tracking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Portfolio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Technical Architecture 🏗️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Frontend Stack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React 18 + TypeScript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Framer Motion for animations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Tailwind CSS for styling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Lucide Icons for UI components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Blockchain Integration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Stacks Blockchain for smart contracts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@stacks/connect for wallet integration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Clarity smart contracts (planned)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Key Components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Wallet Connection System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Project Creator &amp; Manager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Freelancer Discovery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Payment Escrow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Smart Contract Flow 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1. Client Creates Project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   ↓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2. Funds Locked in Escrow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   ↓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3. Freelancer Assigned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   ↓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4. Work Completed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   ↓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5. Client Reviews &amp; Approves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   ↓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6. Payment Released Automatically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Security Features: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Multi-signature approvals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Time-locked releases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Dispute arbitration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Emergency withdrawals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User Experience Demo 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Modern Staking Dashboard Design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Orange-themed gradient UI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Smooth micro-interactions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Responsive design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Dark mode optimized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Key Screens: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1. Dashboard - Portfolio overview with stats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2. Project Creator - Intuitive project posting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3. Freelancer Discovery - Skill-based matching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4. Payment Management - Escrow tracking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[Include screenshots or video demo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Verified Freelancers 👨‍💻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Pre-Vetted Talent Pool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Frontend Specialists: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React/Vue.js experts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UI/UX designers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Mobile developers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Backend Engineers: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Node.js/Python developers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Blockchain specialists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DevOps engineers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Full-Stack Developers: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End-to-end project delivery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Multi-technology expertise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All with verified skills and portfolio reviews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FFA500"/>
                </a:solidFill>
              </a:defRPr>
            </a:pPr>
            <a:r>
              <a:t>Market Opportunity 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Global Freelance Market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$400B total market size (2024)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57 million freelancers in US alone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36% of workforce freelancing by 2027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Blockchain Adoption  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$67B DeFi market cap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Growing demand for decentralized solutions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Increasing crypto payment adoption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Our Target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Initial: 1,000 projects in first year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Goal: 10% cost reduction for clients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• Revenue: Transaction volume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