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69" r:id="rId11"/>
    <p:sldId id="267" r:id="rId12"/>
    <p:sldId id="268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90" y="-156"/>
      </p:cViewPr>
      <p:guideLst>
        <p:guide orient="horz" pos="2160"/>
        <p:guide orient="horz" pos="279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B30EDBD-1C2D-4C1E-B459-B60219FAB484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51762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8112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4041648" cy="5176232"/>
          </a:xfrm>
        </p:spPr>
        <p:txBody>
          <a:bodyPr/>
          <a:lstStyle/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980728"/>
            <a:ext cx="4041648" cy="5173184"/>
          </a:xfrm>
        </p:spPr>
        <p:txBody>
          <a:bodyPr/>
          <a:lstStyle/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8112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8112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4312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148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2019-04-11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90872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휴먼모음T" panose="02030504000101010101" pitchFamily="18" charset="-127"/>
          <a:ea typeface="휴먼모음T" panose="02030504000101010101" pitchFamily="18" charset="-127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 </a:t>
            </a:r>
            <a:r>
              <a:rPr lang="en-US" altLang="ko-KR" dirty="0" err="1" smtClean="0"/>
              <a:t>IoC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535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539550" y="4960913"/>
            <a:ext cx="5688634" cy="12660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39550" y="3068960"/>
            <a:ext cx="5688634" cy="12660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DI(</a:t>
            </a:r>
            <a:r>
              <a:rPr lang="en-US" altLang="ko-KR" dirty="0"/>
              <a:t>Dependency </a:t>
            </a:r>
            <a:r>
              <a:rPr lang="en-US" altLang="ko-KR" dirty="0" smtClean="0"/>
              <a:t>Injection)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객체 사이의 의존 관계를 스프링 설정 파일에 등록된 정보를 바탕으로 컨테이너가 자동으로 처리</a:t>
            </a:r>
            <a:endParaRPr lang="en-US" altLang="ko-KR" dirty="0" smtClean="0"/>
          </a:p>
          <a:p>
            <a:r>
              <a:rPr lang="ko-KR" altLang="en-US" dirty="0" smtClean="0"/>
              <a:t>의존관계를 변경하고 싶을 때 프로그램 코드 변경 없이 스프링 설정 파일 수정만으로 변경사항 적용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467544" y="2793648"/>
            <a:ext cx="47534" cy="203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544" y="2708920"/>
            <a:ext cx="32640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err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생성자</a:t>
            </a:r>
            <a:r>
              <a:rPr lang="ko-KR" altLang="en-US" sz="14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400" b="1" dirty="0" err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인젝션</a:t>
            </a:r>
            <a:r>
              <a:rPr lang="en-US" altLang="ko-KR" sz="14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(Constructor Injection)</a:t>
            </a:r>
            <a:endParaRPr lang="ko-KR" altLang="en-US" sz="1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7544" y="4665856"/>
            <a:ext cx="47534" cy="203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67544" y="4581128"/>
            <a:ext cx="25843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세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터</a:t>
            </a:r>
            <a:r>
              <a:rPr lang="ko-KR" altLang="en-US" sz="14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400" b="1" dirty="0" err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인젝션</a:t>
            </a:r>
            <a:r>
              <a:rPr lang="en-US" altLang="ko-KR" sz="14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(Setter Injection)</a:t>
            </a:r>
            <a:endParaRPr lang="ko-KR" altLang="en-US" sz="1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93" y="3121718"/>
            <a:ext cx="528637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93" y="5032921"/>
            <a:ext cx="526732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/>
          <p:cNvCxnSpPr/>
          <p:nvPr/>
        </p:nvCxnSpPr>
        <p:spPr>
          <a:xfrm>
            <a:off x="1177999" y="4028947"/>
            <a:ext cx="1512168" cy="0"/>
          </a:xfrm>
          <a:prstGeom prst="line">
            <a:avLst/>
          </a:prstGeom>
          <a:ln w="28575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040775" y="5915772"/>
            <a:ext cx="938937" cy="0"/>
          </a:xfrm>
          <a:prstGeom prst="line">
            <a:avLst/>
          </a:prstGeom>
          <a:ln w="28575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689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539551" y="1412776"/>
            <a:ext cx="6120681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어노테이션</a:t>
            </a:r>
            <a:r>
              <a:rPr lang="ko-KR" altLang="en-US" dirty="0" smtClean="0"/>
              <a:t> 기반 설정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303816"/>
              </p:ext>
            </p:extLst>
          </p:nvPr>
        </p:nvGraphicFramePr>
        <p:xfrm>
          <a:off x="539552" y="4641304"/>
          <a:ext cx="8136904" cy="1524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56184"/>
                <a:gridCol w="6480720"/>
              </a:tblGrid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어노테이션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@</a:t>
                      </a:r>
                      <a:r>
                        <a:rPr lang="en-US" altLang="ko-KR" sz="1400" dirty="0" err="1" smtClean="0"/>
                        <a:t>Autowired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해당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타입의 객체를 찾아서 자동으로 할당</a:t>
                      </a:r>
                      <a:endParaRPr lang="ko-KR" altLang="en-US" sz="1400" dirty="0"/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@Qualifier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특정 객체의 이름을 이용하여 의존성 주입</a:t>
                      </a:r>
                      <a:endParaRPr lang="ko-KR" altLang="en-US" sz="1400" dirty="0"/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@inject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@</a:t>
                      </a:r>
                      <a:r>
                        <a:rPr lang="en-US" altLang="ko-KR" sz="1400" dirty="0" err="1" smtClean="0"/>
                        <a:t>Autowired</a:t>
                      </a:r>
                      <a:r>
                        <a:rPr lang="ko-KR" altLang="en-US" sz="1400" dirty="0" smtClean="0"/>
                        <a:t>와 동일한 기능 제공</a:t>
                      </a:r>
                      <a:endParaRPr lang="ko-KR" altLang="en-US" sz="1400" dirty="0"/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@Resource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@</a:t>
                      </a:r>
                      <a:r>
                        <a:rPr lang="en-US" altLang="ko-KR" sz="1400" dirty="0" err="1" smtClean="0"/>
                        <a:t>Autowired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와 </a:t>
                      </a:r>
                      <a:r>
                        <a:rPr lang="en-US" altLang="ko-KR" sz="1400" dirty="0" smtClean="0"/>
                        <a:t>@Qualifier</a:t>
                      </a:r>
                      <a:r>
                        <a:rPr lang="ko-KR" altLang="en-US" sz="1400" dirty="0" smtClean="0"/>
                        <a:t>의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기능을 결합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684709"/>
              </p:ext>
            </p:extLst>
          </p:nvPr>
        </p:nvGraphicFramePr>
        <p:xfrm>
          <a:off x="539552" y="2438894"/>
          <a:ext cx="8136904" cy="156617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56184"/>
                <a:gridCol w="6480720"/>
              </a:tblGrid>
              <a:tr h="3132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어노테이션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</a:tr>
              <a:tr h="313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@</a:t>
                      </a:r>
                      <a:r>
                        <a:rPr lang="en-US" altLang="ko-KR" sz="1400" dirty="0" err="1" smtClean="0"/>
                        <a:t>Componet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클래스 </a:t>
                      </a:r>
                      <a:r>
                        <a:rPr lang="ko-KR" altLang="en-US" sz="1400" dirty="0" err="1" smtClean="0"/>
                        <a:t>선언부에</a:t>
                      </a:r>
                      <a:r>
                        <a:rPr lang="ko-KR" altLang="en-US" sz="1400" dirty="0" smtClean="0"/>
                        <a:t> 설정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빈 등록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  <a:tr h="313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@Service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비즈니스 </a:t>
                      </a:r>
                      <a:r>
                        <a:rPr lang="ko-KR" altLang="en-US" sz="1400" dirty="0" err="1" smtClean="0"/>
                        <a:t>로직을</a:t>
                      </a:r>
                      <a:r>
                        <a:rPr lang="ko-KR" altLang="en-US" sz="1400" dirty="0" smtClean="0"/>
                        <a:t> 처리하는 </a:t>
                      </a:r>
                      <a:r>
                        <a:rPr lang="en-US" altLang="ko-KR" sz="1400" dirty="0" smtClean="0"/>
                        <a:t>service </a:t>
                      </a:r>
                      <a:r>
                        <a:rPr lang="ko-KR" altLang="en-US" sz="1400" dirty="0" smtClean="0"/>
                        <a:t>클래스</a:t>
                      </a:r>
                      <a:endParaRPr lang="ko-KR" altLang="en-US" sz="1400" dirty="0"/>
                    </a:p>
                  </a:txBody>
                  <a:tcPr/>
                </a:tc>
              </a:tr>
              <a:tr h="313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@Repository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데이터베이스 연동을 처리하는 </a:t>
                      </a:r>
                      <a:r>
                        <a:rPr lang="en-US" altLang="ko-KR" sz="1400" dirty="0" smtClean="0"/>
                        <a:t>DAO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클래스</a:t>
                      </a:r>
                      <a:endParaRPr lang="ko-KR" altLang="en-US" sz="1400" dirty="0"/>
                    </a:p>
                  </a:txBody>
                  <a:tcPr/>
                </a:tc>
              </a:tr>
              <a:tr h="313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@Controller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사용자 요청을 처리하는 </a:t>
                      </a:r>
                      <a:r>
                        <a:rPr lang="en-US" altLang="ko-KR" sz="1400" dirty="0" smtClean="0"/>
                        <a:t>Controller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클래스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84" y="1448070"/>
            <a:ext cx="55626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467544" y="1137464"/>
            <a:ext cx="47534" cy="203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67544" y="1052736"/>
            <a:ext cx="17780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컴포넌트 스캔 설정</a:t>
            </a:r>
            <a:endParaRPr lang="ko-KR" altLang="en-US" sz="1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7544" y="2125831"/>
            <a:ext cx="47534" cy="203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67544" y="2041103"/>
            <a:ext cx="7729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빈 등록</a:t>
            </a:r>
            <a:endParaRPr lang="ko-KR" altLang="en-US" sz="1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67544" y="4358079"/>
            <a:ext cx="47534" cy="203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67544" y="4273351"/>
            <a:ext cx="11320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의존성 주입</a:t>
            </a:r>
            <a:endParaRPr lang="ko-KR" altLang="en-US" sz="1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878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비즈니스 컴포넌트 실습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12776"/>
            <a:ext cx="612457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1072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</a:t>
            </a:r>
            <a:r>
              <a:rPr lang="ko-KR" altLang="en-US" dirty="0"/>
              <a:t>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컨테이너</a:t>
            </a:r>
            <a:endParaRPr lang="en-US" altLang="ko-KR" dirty="0" smtClean="0"/>
          </a:p>
          <a:p>
            <a:r>
              <a:rPr lang="en-US" altLang="ko-KR" dirty="0" err="1" smtClean="0"/>
              <a:t>IoC</a:t>
            </a:r>
            <a:endParaRPr lang="en-US" altLang="ko-KR" dirty="0" smtClean="0"/>
          </a:p>
          <a:p>
            <a:r>
              <a:rPr lang="en-US" altLang="ko-KR" dirty="0" smtClean="0"/>
              <a:t>DI(</a:t>
            </a:r>
            <a:r>
              <a:rPr lang="ko-KR" altLang="en-US" dirty="0" smtClean="0"/>
              <a:t>의존성 지원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r>
              <a:rPr lang="ko-KR" altLang="en-US" dirty="0" err="1" smtClean="0"/>
              <a:t>애노테이션</a:t>
            </a:r>
            <a:r>
              <a:rPr lang="ko-KR" altLang="en-US" dirty="0" smtClean="0"/>
              <a:t> 기반 </a:t>
            </a:r>
            <a:r>
              <a:rPr lang="en-US" altLang="ko-KR" dirty="0" err="1" smtClean="0"/>
              <a:t>IoC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347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IoC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r>
              <a:rPr lang="en-US" altLang="ko-KR" dirty="0" smtClean="0"/>
              <a:t>Application context</a:t>
            </a:r>
            <a:r>
              <a:rPr lang="ko-KR" altLang="en-US" dirty="0" smtClean="0"/>
              <a:t>에 빈 등록</a:t>
            </a:r>
            <a:endParaRPr lang="en-US" altLang="ko-KR" dirty="0" smtClean="0"/>
          </a:p>
          <a:p>
            <a:r>
              <a:rPr lang="ko-KR" altLang="en-US" dirty="0" smtClean="0"/>
              <a:t>객체 참조 시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injection, setter injection</a:t>
            </a:r>
          </a:p>
          <a:p>
            <a:r>
              <a:rPr lang="ko-KR" altLang="en-US" dirty="0" smtClean="0"/>
              <a:t>서비스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서비스 구현클래스 생성</a:t>
            </a:r>
            <a:endParaRPr lang="en-US" altLang="ko-KR" dirty="0" smtClean="0"/>
          </a:p>
          <a:p>
            <a:r>
              <a:rPr lang="en-US" altLang="ko-KR" dirty="0" smtClean="0"/>
              <a:t>@Resource, @Component, @Service, @Repository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905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결합도 낮추기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다형성</a:t>
            </a:r>
            <a:r>
              <a:rPr lang="ko-KR" altLang="en-US" dirty="0" smtClean="0"/>
              <a:t> </a:t>
            </a:r>
            <a:r>
              <a:rPr lang="ko-KR" altLang="en-US" dirty="0" smtClean="0"/>
              <a:t>이용하기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5" y="1988840"/>
            <a:ext cx="4968552" cy="3437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571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93561" y="1930690"/>
            <a:ext cx="4968552" cy="1699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93561" y="4042562"/>
            <a:ext cx="4968552" cy="19895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결합도 낮추기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디자인 패턴 이용 </a:t>
            </a:r>
            <a:r>
              <a:rPr lang="en-US" altLang="ko-KR" dirty="0" smtClean="0"/>
              <a:t>- Factory </a:t>
            </a:r>
            <a:r>
              <a:rPr lang="ko-KR" altLang="en-US" dirty="0" smtClean="0"/>
              <a:t>패턴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69" y="4087930"/>
            <a:ext cx="4376936" cy="1885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72" y="1967433"/>
            <a:ext cx="4301877" cy="1558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702163" y="2117836"/>
            <a:ext cx="1236214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TvUser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354201" y="4111376"/>
            <a:ext cx="2178239" cy="15348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216000" rtlCol="0" anchor="t" anchorCtr="0"/>
          <a:lstStyle/>
          <a:p>
            <a:pPr algn="ctr"/>
            <a:r>
              <a:rPr lang="ko-KR" altLang="en-US" sz="1200" dirty="0" err="1" smtClean="0"/>
              <a:t>인스턴</a:t>
            </a:r>
            <a:r>
              <a:rPr lang="ko-KR" altLang="en-US" sz="1200" dirty="0" err="1"/>
              <a:t>스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642234" y="3904178"/>
            <a:ext cx="153016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Bean Factory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948265" y="4638116"/>
            <a:ext cx="1017727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LgTV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6954585" y="4998156"/>
            <a:ext cx="1017727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SamsungTV</a:t>
            </a:r>
            <a:endParaRPr lang="ko-KR" altLang="en-US" sz="1200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6954585" y="2574286"/>
            <a:ext cx="0" cy="1271742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10185" y="2765908"/>
            <a:ext cx="749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getBean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7578337" y="2574286"/>
            <a:ext cx="0" cy="1271742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549210" y="2765908"/>
            <a:ext cx="983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return bean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593561" y="1713528"/>
            <a:ext cx="47534" cy="203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93561" y="1628800"/>
            <a:ext cx="18453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클라이언트</a:t>
            </a:r>
            <a:r>
              <a:rPr lang="en-US" altLang="ko-KR" sz="14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sz="1400" b="1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TvUser</a:t>
            </a:r>
            <a:r>
              <a:rPr lang="en-US" altLang="ko-KR" sz="14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93561" y="3839003"/>
            <a:ext cx="47534" cy="203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93561" y="3754275"/>
            <a:ext cx="13036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Bean Factory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381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39551" y="4998156"/>
            <a:ext cx="5400600" cy="12241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스프링 </a:t>
            </a:r>
            <a:r>
              <a:rPr lang="en-US" altLang="ko-KR" dirty="0" err="1" smtClean="0"/>
              <a:t>IoC</a:t>
            </a:r>
            <a:endParaRPr lang="ko-KR" altLang="en-US" dirty="0"/>
          </a:p>
        </p:txBody>
      </p:sp>
      <p:sp>
        <p:nvSpPr>
          <p:cNvPr id="19" name="내용 개체 틀 1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스프링 컨테이너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682658" y="1685788"/>
            <a:ext cx="1236214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TvUser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6334696" y="3261138"/>
            <a:ext cx="2178239" cy="10672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216000" rtlCol="0" anchor="t" anchorCtr="0"/>
          <a:lstStyle/>
          <a:p>
            <a:pPr algn="ctr"/>
            <a:r>
              <a:rPr lang="ko-KR" altLang="en-US" sz="1200" dirty="0" err="1" smtClean="0"/>
              <a:t>인스턴</a:t>
            </a:r>
            <a:r>
              <a:rPr lang="ko-KR" altLang="en-US" sz="1200" dirty="0" err="1"/>
              <a:t>스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6622729" y="3053940"/>
            <a:ext cx="153016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Container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35080" y="3785053"/>
            <a:ext cx="1017727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SamsungTV</a:t>
            </a:r>
            <a:endParaRPr lang="ko-KR" altLang="en-US" sz="1200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6935080" y="2098462"/>
            <a:ext cx="0" cy="95547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18672" y="2405868"/>
            <a:ext cx="100811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getBean</a:t>
            </a:r>
            <a:r>
              <a:rPr lang="en-US" altLang="ko-KR" sz="1200" dirty="0" smtClean="0"/>
              <a:t>(“</a:t>
            </a:r>
            <a:r>
              <a:rPr lang="en-US" altLang="ko-KR" sz="1200" dirty="0" err="1" smtClean="0"/>
              <a:t>tv</a:t>
            </a:r>
            <a:r>
              <a:rPr lang="en-US" altLang="ko-KR" sz="1200" dirty="0" smtClean="0"/>
              <a:t>”)</a:t>
            </a:r>
            <a:endParaRPr lang="ko-KR" altLang="en-US" sz="1200" dirty="0"/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7558832" y="2098462"/>
            <a:ext cx="0" cy="95547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529705" y="2416901"/>
            <a:ext cx="983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return bean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539550" y="1861162"/>
            <a:ext cx="5400601" cy="27049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84" y="5070164"/>
            <a:ext cx="4624362" cy="106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84" y="1923290"/>
            <a:ext cx="5250999" cy="2628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539550" y="4688407"/>
            <a:ext cx="36004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스프링 설정파일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(applicationContext.xml)</a:t>
            </a:r>
            <a:endParaRPr lang="ko-KR" altLang="en-US" sz="1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39552" y="4782132"/>
            <a:ext cx="47534" cy="203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39552" y="1641520"/>
            <a:ext cx="47534" cy="203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39552" y="1556792"/>
            <a:ext cx="18341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클라이언트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sz="1400" b="1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TvUser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sz="1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198395" y="5225940"/>
            <a:ext cx="2550069" cy="708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&lt;bean id=“</a:t>
            </a:r>
            <a:r>
              <a:rPr lang="en-US" altLang="ko-KR" sz="1200" dirty="0" err="1" smtClean="0"/>
              <a:t>tv</a:t>
            </a:r>
            <a:r>
              <a:rPr lang="en-US" altLang="ko-KR" sz="1200" dirty="0" smtClean="0"/>
              <a:t>” class=“</a:t>
            </a:r>
            <a:r>
              <a:rPr lang="en-US" altLang="ko-KR" sz="1200" dirty="0" err="1" smtClean="0"/>
              <a:t>SamsungTV</a:t>
            </a:r>
            <a:r>
              <a:rPr lang="en-US" altLang="ko-KR" sz="1200" dirty="0" smtClean="0"/>
              <a:t>”&gt;</a:t>
            </a:r>
            <a:endParaRPr lang="ko-KR" altLang="en-US" sz="1200" dirty="0"/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7342808" y="4350084"/>
            <a:ext cx="0" cy="717866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342808" y="4649149"/>
            <a:ext cx="983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로</a:t>
            </a:r>
            <a:r>
              <a:rPr lang="ko-KR" altLang="en-US" sz="1200" dirty="0"/>
              <a:t>딩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62059" y="5067320"/>
            <a:ext cx="2050875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applicationContext.xml</a:t>
            </a:r>
          </a:p>
        </p:txBody>
      </p:sp>
    </p:spTree>
    <p:extLst>
      <p:ext uri="{BB962C8B-B14F-4D97-AF65-F5344CB8AC3E}">
        <p14:creationId xmlns:p14="http://schemas.microsoft.com/office/powerpoint/2010/main" val="142829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스프링 컨테이너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48924"/>
            <a:ext cx="5040560" cy="4578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67544" y="1137464"/>
            <a:ext cx="47534" cy="203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544" y="1052736"/>
            <a:ext cx="53335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https://docs.spring.io/spring/docs/4.3.23.RELEASE/javadoc-api/</a:t>
            </a:r>
            <a:endParaRPr lang="ko-KR" altLang="en-US" sz="1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3968" y="4777988"/>
            <a:ext cx="4032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파일시스템이나 클래스 경로에 있는 </a:t>
            </a:r>
            <a:r>
              <a:rPr lang="en-US" altLang="ko-KR" sz="1400" dirty="0" smtClean="0"/>
              <a:t>XML </a:t>
            </a:r>
            <a:r>
              <a:rPr lang="ko-KR" altLang="en-US" sz="1400" dirty="0" smtClean="0"/>
              <a:t>설정 파일을 로딩하여 구동하는 컨테이너</a:t>
            </a:r>
            <a:endParaRPr lang="ko-KR" altLang="en-US" sz="1400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923928" y="4653136"/>
            <a:ext cx="432048" cy="3600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3969" y="5570076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웹 기반의 스프링 애플리케이션을 개발할 때 사용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직접 생성하지 않음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690320" y="5733256"/>
            <a:ext cx="57606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932040" y="2013665"/>
            <a:ext cx="3672410" cy="1127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즉시 로딩</a:t>
            </a:r>
            <a:r>
              <a:rPr lang="en-US" altLang="ko-KR" sz="1400" dirty="0" smtClean="0">
                <a:solidFill>
                  <a:schemeClr val="tx1"/>
                </a:solidFill>
              </a:rPr>
              <a:t>(pre Loading)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빈 객체 관리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기능외</a:t>
            </a:r>
            <a:r>
              <a:rPr lang="ko-KR" altLang="en-US" sz="1400" dirty="0" smtClean="0">
                <a:solidFill>
                  <a:schemeClr val="tx1"/>
                </a:solidFill>
              </a:rPr>
              <a:t> 에도 트랜잭션 관리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다국어 처리 등을 지원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32040" y="1825079"/>
            <a:ext cx="1530167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컨테이너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4932038" y="3717032"/>
            <a:ext cx="3672410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지연 로딩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Laxy</a:t>
            </a:r>
            <a:r>
              <a:rPr lang="en-US" altLang="ko-KR" sz="1400" dirty="0" smtClean="0">
                <a:solidFill>
                  <a:schemeClr val="tx1"/>
                </a:solidFill>
              </a:rPr>
              <a:t> Loading)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32038" y="3528446"/>
            <a:ext cx="1530167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Bean Factory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3652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IoC</a:t>
            </a:r>
            <a:r>
              <a:rPr lang="ko-KR" altLang="en-US" dirty="0" smtClean="0"/>
              <a:t>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Inversion of Control</a:t>
            </a:r>
          </a:p>
          <a:p>
            <a:pPr lvl="1"/>
            <a:r>
              <a:rPr lang="ko-KR" altLang="en-US" dirty="0" smtClean="0"/>
              <a:t>제어의 역전이란 객체의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관리에 대한 </a:t>
            </a:r>
            <a:r>
              <a:rPr lang="ko-KR" altLang="en-US" dirty="0" err="1" smtClean="0"/>
              <a:t>제어권이</a:t>
            </a:r>
            <a:r>
              <a:rPr lang="ko-KR" altLang="en-US" dirty="0" smtClean="0"/>
              <a:t> 바뀜</a:t>
            </a:r>
            <a:endParaRPr lang="en-US" altLang="ko-KR" dirty="0" smtClean="0"/>
          </a:p>
          <a:p>
            <a:r>
              <a:rPr lang="en-US" altLang="ko-KR" dirty="0" err="1" smtClean="0"/>
              <a:t>IoC</a:t>
            </a:r>
            <a:r>
              <a:rPr lang="en-US" altLang="ko-KR" dirty="0" smtClean="0"/>
              <a:t> </a:t>
            </a:r>
            <a:r>
              <a:rPr lang="ko-KR" altLang="en-US" dirty="0" smtClean="0"/>
              <a:t>컨테이너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 생성 관리 기능을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객체의 생성을 책임지고 의존성을 관리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1438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의존성 관리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71600" y="3068960"/>
            <a:ext cx="1236214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IoC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2915816" y="2061855"/>
            <a:ext cx="1236214" cy="575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DL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915816" y="3861552"/>
            <a:ext cx="1236214" cy="5750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DI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5508104" y="3368625"/>
            <a:ext cx="2304256" cy="5227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/>
              <a:t>Setter Injection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5508104" y="4058350"/>
            <a:ext cx="2304256" cy="5227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Constructor Injection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508104" y="4706422"/>
            <a:ext cx="2304256" cy="5227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Method Injection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4" idx="3"/>
            <a:endCxn id="5" idx="1"/>
          </p:cNvCxnSpPr>
          <p:nvPr/>
        </p:nvCxnSpPr>
        <p:spPr>
          <a:xfrm flipV="1">
            <a:off x="2207814" y="2349384"/>
            <a:ext cx="708002" cy="935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4" idx="3"/>
            <a:endCxn id="6" idx="1"/>
          </p:cNvCxnSpPr>
          <p:nvPr/>
        </p:nvCxnSpPr>
        <p:spPr>
          <a:xfrm>
            <a:off x="2207814" y="3284984"/>
            <a:ext cx="708002" cy="8640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6" idx="3"/>
            <a:endCxn id="7" idx="1"/>
          </p:cNvCxnSpPr>
          <p:nvPr/>
        </p:nvCxnSpPr>
        <p:spPr>
          <a:xfrm flipV="1">
            <a:off x="4152030" y="3630014"/>
            <a:ext cx="1356074" cy="5190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6" idx="3"/>
            <a:endCxn id="8" idx="1"/>
          </p:cNvCxnSpPr>
          <p:nvPr/>
        </p:nvCxnSpPr>
        <p:spPr>
          <a:xfrm>
            <a:off x="4152030" y="4149081"/>
            <a:ext cx="1356074" cy="170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6" idx="3"/>
            <a:endCxn id="9" idx="1"/>
          </p:cNvCxnSpPr>
          <p:nvPr/>
        </p:nvCxnSpPr>
        <p:spPr>
          <a:xfrm>
            <a:off x="4152030" y="4149081"/>
            <a:ext cx="1356074" cy="818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825842" y="1556792"/>
            <a:ext cx="9220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EJB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Spring</a:t>
            </a:r>
            <a:endParaRPr lang="ko-KR" altLang="en-US" sz="1400" dirty="0"/>
          </a:p>
        </p:txBody>
      </p:sp>
      <p:sp>
        <p:nvSpPr>
          <p:cNvPr id="23" name="직사각형 22"/>
          <p:cNvSpPr/>
          <p:nvPr/>
        </p:nvSpPr>
        <p:spPr>
          <a:xfrm>
            <a:off x="2843808" y="3409836"/>
            <a:ext cx="9220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Pico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Spring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2843808" y="2636912"/>
            <a:ext cx="1699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Dependency Lookup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2843808" y="4437112"/>
            <a:ext cx="20072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/>
              <a:t>Dependency Injection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67200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1038</TotalTime>
  <Words>333</Words>
  <Application>Microsoft Office PowerPoint</Application>
  <PresentationFormat>화면 슬라이드 쇼(4:3)</PresentationFormat>
  <Paragraphs>98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원본</vt:lpstr>
      <vt:lpstr> IoC</vt:lpstr>
      <vt:lpstr>목차</vt:lpstr>
      <vt:lpstr>학습목표</vt:lpstr>
      <vt:lpstr>결합도 낮추기</vt:lpstr>
      <vt:lpstr>결합도 낮추기</vt:lpstr>
      <vt:lpstr>스프링 IoC</vt:lpstr>
      <vt:lpstr>스프링 컨테이너</vt:lpstr>
      <vt:lpstr>IoC</vt:lpstr>
      <vt:lpstr>의존성 관리</vt:lpstr>
      <vt:lpstr>DI(Dependency Injection)</vt:lpstr>
      <vt:lpstr>어노테이션 기반 설정</vt:lpstr>
      <vt:lpstr>비즈니스 컴포넌트 실습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AOP</dc:title>
  <dc:creator>Microsoft Corporation</dc:creator>
  <cp:lastModifiedBy>user</cp:lastModifiedBy>
  <cp:revision>58</cp:revision>
  <dcterms:created xsi:type="dcterms:W3CDTF">2006-10-05T04:04:58Z</dcterms:created>
  <dcterms:modified xsi:type="dcterms:W3CDTF">2019-04-10T23:05:36Z</dcterms:modified>
</cp:coreProperties>
</file>