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9.jpeg" ContentType="image/jpeg"/>
  <Override PartName="/ppt/media/image8.jpeg" ContentType="image/jpeg"/>
  <Override PartName="/ppt/media/image7.jpeg" ContentType="image/jpeg"/>
  <Override PartName="/ppt/media/image2.jpeg" ContentType="image/jpeg"/>
  <Override PartName="/ppt/media/image1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7F958916-D181-4A6F-8F95-EA9E37858A0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2194560" y="731520"/>
            <a:ext cx="4965120" cy="388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796040" y="777600"/>
            <a:ext cx="6514920" cy="411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3234960" y="1326600"/>
            <a:ext cx="3609000" cy="328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2481840" y="491760"/>
            <a:ext cx="5143320" cy="4686120"/>
          </a:xfrm>
          <a:prstGeom prst="rect">
            <a:avLst/>
          </a:prstGeom>
          <a:ln>
            <a:noFill/>
          </a:ln>
        </p:spPr>
      </p:pic>
      <p:sp>
        <p:nvSpPr>
          <p:cNvPr id="45" name="TextShape 1"/>
          <p:cNvSpPr txBox="1"/>
          <p:nvPr/>
        </p:nvSpPr>
        <p:spPr>
          <a:xfrm>
            <a:off x="914400" y="1188720"/>
            <a:ext cx="1704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Train Schedule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2350440" y="1120680"/>
            <a:ext cx="5406120" cy="3428640"/>
          </a:xfrm>
          <a:prstGeom prst="rect">
            <a:avLst/>
          </a:prstGeom>
          <a:ln>
            <a:noFill/>
          </a:ln>
        </p:spPr>
      </p:pic>
      <p:sp>
        <p:nvSpPr>
          <p:cNvPr id="47" name="TextShape 1"/>
          <p:cNvSpPr txBox="1"/>
          <p:nvPr/>
        </p:nvSpPr>
        <p:spPr>
          <a:xfrm>
            <a:off x="1005840" y="1554480"/>
            <a:ext cx="14778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Train Routes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2167560" y="609120"/>
            <a:ext cx="5771880" cy="4451760"/>
          </a:xfrm>
          <a:prstGeom prst="rect">
            <a:avLst/>
          </a:prstGeom>
          <a:ln>
            <a:noFill/>
          </a:ln>
        </p:spPr>
      </p:pic>
      <p:sp>
        <p:nvSpPr>
          <p:cNvPr id="49" name="TextShape 1"/>
          <p:cNvSpPr txBox="1"/>
          <p:nvPr/>
        </p:nvSpPr>
        <p:spPr>
          <a:xfrm>
            <a:off x="1188720" y="1371600"/>
            <a:ext cx="11865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Train stop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2469960" y="1326600"/>
            <a:ext cx="5139000" cy="3288240"/>
          </a:xfrm>
          <a:prstGeom prst="rect">
            <a:avLst/>
          </a:prstGeom>
          <a:ln>
            <a:noFill/>
          </a:ln>
        </p:spPr>
      </p:pic>
      <p:sp>
        <p:nvSpPr>
          <p:cNvPr id="51" name="TextShape 1"/>
          <p:cNvSpPr txBox="1"/>
          <p:nvPr/>
        </p:nvSpPr>
        <p:spPr>
          <a:xfrm>
            <a:off x="1280160" y="1828800"/>
            <a:ext cx="691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Train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2834640" y="1440360"/>
            <a:ext cx="4628880" cy="3314520"/>
          </a:xfrm>
          <a:prstGeom prst="rect">
            <a:avLst/>
          </a:prstGeom>
          <a:ln>
            <a:noFill/>
          </a:ln>
        </p:spPr>
      </p:pic>
      <p:sp>
        <p:nvSpPr>
          <p:cNvPr id="53" name="TextShape 1"/>
          <p:cNvSpPr txBox="1"/>
          <p:nvPr/>
        </p:nvSpPr>
        <p:spPr>
          <a:xfrm>
            <a:off x="1577880" y="1554480"/>
            <a:ext cx="891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Station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2684880" y="1326600"/>
            <a:ext cx="4709520" cy="3288240"/>
          </a:xfrm>
          <a:prstGeom prst="rect">
            <a:avLst/>
          </a:prstGeom>
          <a:ln>
            <a:noFill/>
          </a:ln>
        </p:spPr>
      </p:pic>
      <p:sp>
        <p:nvSpPr>
          <p:cNvPr id="55" name="TextShape 1"/>
          <p:cNvSpPr txBox="1"/>
          <p:nvPr/>
        </p:nvSpPr>
        <p:spPr>
          <a:xfrm>
            <a:off x="1554480" y="1463040"/>
            <a:ext cx="12704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Passenger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2019-01-17T08:40:15Z</dcterms:created>
  <dc:creator/>
  <dc:description/>
  <dc:language>en-US</dc:language>
  <cp:lastModifiedBy/>
  <dcterms:modified xsi:type="dcterms:W3CDTF">2019-01-17T08:55:05Z</dcterms:modified>
  <cp:revision>2</cp:revision>
  <dc:subject/>
  <dc:title/>
</cp:coreProperties>
</file>