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6449"/>
    <a:srgbClr val="40D3BD"/>
    <a:srgbClr val="5DAB7D"/>
    <a:srgbClr val="FFFFF2"/>
    <a:srgbClr val="781E9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57"/>
  </p:normalViewPr>
  <p:slideViewPr>
    <p:cSldViewPr snapToGrid="0" snapToObjects="1">
      <p:cViewPr varScale="1">
        <p:scale>
          <a:sx n="138" d="100"/>
          <a:sy n="138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1E92B-C7C4-6D40-A101-06FF6F615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BBBCAB-7F20-AF48-8B46-CAF7C0990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CB183-BE4F-6548-93F2-A63F3275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03E55-93DC-CC4B-B274-1ECEEA48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F7E21-EEE2-2544-89FF-CEA3EFEB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49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15F0D-CFE6-BC4B-9F07-F3AE0DBD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31F1B5-21BE-9643-9A79-1531C3B90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B9DAF-79F5-9045-A2A3-AC40ADED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046C1-73B4-FF43-B4BC-60D494BC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3211A-AF46-084B-B516-DBFEA93C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98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3E018D-5A2A-CD4B-85BA-DF439195F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85F4FC-0321-D244-A3F6-46D136BE4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75429-EAC6-D14D-97DB-F43E4092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B3EAA-767F-E944-9895-44CE22F5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46292-A7BD-EA4F-A5FC-248C0FBF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16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3AA47-8020-2147-8605-94ACE92A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CC2D7-CA0E-EF45-9FC0-1E511823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FBBB9-07AA-A244-ABB7-A3F8FA89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60322-8FD2-DC42-AFA6-4FDE48A2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25341-50C6-5F42-95CE-B803154D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65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4A2FF-B17A-2142-A5E0-1A2FB90C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E7FE9-B5E1-794E-A612-2EC64DE9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9FD39-0893-4046-819A-FF6477A9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94FA1-4441-A345-8516-5198AF6C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EFDA8-39EC-8A40-9BE0-11DA64C6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14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F804F-25A0-614A-9681-F6FA843D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E7C00-1F6C-ED42-B905-7583BFD90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79796-0408-AC43-BB44-84D4924A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B62B2-2699-254D-B7DB-2D6826EE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A0F9E-AF8E-1044-A6FA-06C309CC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C54239-6A53-5640-B743-3E648048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479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BCBC1-0B15-FE47-B2D3-0711FF8A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CD9D2F-674B-454E-A40F-51A4E0538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3799D-871E-B041-95EF-905A17553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BE7239-E63C-8042-B57B-E24CD95B8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9E3A1D-C05F-DB42-87FF-C21CC53E8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223D1B-5598-204B-A906-6CA7528B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0E1179-B6A1-524B-B25A-9F94BD74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6652AB-CE44-3C47-B4A8-94F39A50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44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6E70D-85E9-8E40-A6E3-DEABE9C5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D1EF0B-9AD7-364E-BE99-2DEA7AE4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F43523-B4D7-484C-9B77-283CA25B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AB3FF8-F782-8D43-8937-757DCDB8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938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B3798E-37D4-3043-86F0-34D6639E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28BB10-FDA8-4D46-A2EC-8F312A9A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80EA6-E666-2442-99BF-6711618B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2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9674E-FA53-AE42-A003-D6FF80F2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5AB56F-962B-B949-8BCB-EDE604D4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8F569B-DB08-434A-9637-ECD20A62A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C60020-6641-6A4B-94E6-8324974B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F34596-99E8-2343-9EFF-15856619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BA96E-D144-2D47-BAC5-D0450EA5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64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8E4BF-D335-4845-B659-E3214C06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6562CC-A3AF-E24E-B500-F565028A1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47DE14-21DB-E049-B01A-5D503C40D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201D9-C16C-EE4C-B8A0-018E6FCC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EA98F-A0BE-974A-87B8-1A10C004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F1E9D-4581-C444-BF69-E203E07A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738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007AEE-074A-CC42-8C5D-9D9CEA88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9699A-B7C0-CA42-9FCF-E8817DD0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C92A9-03BD-A241-ABE8-5A577BE42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6F36C-75D8-3E46-B90B-DDD719AE4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6704B-1378-E741-A444-E69D1FDB3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04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17BF2925-93E2-9747-832C-C561265CB53B}"/>
              </a:ext>
            </a:extLst>
          </p:cNvPr>
          <p:cNvSpPr/>
          <p:nvPr/>
        </p:nvSpPr>
        <p:spPr>
          <a:xfrm>
            <a:off x="2112715" y="634779"/>
            <a:ext cx="1745673" cy="5588441"/>
          </a:xfrm>
          <a:prstGeom prst="roundRect">
            <a:avLst>
              <a:gd name="adj" fmla="val 4023"/>
            </a:avLst>
          </a:prstGeom>
          <a:solidFill>
            <a:srgbClr val="40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云端服务器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B22E019-45EB-BB4C-AE26-274D87D71081}"/>
              </a:ext>
            </a:extLst>
          </p:cNvPr>
          <p:cNvSpPr/>
          <p:nvPr/>
        </p:nvSpPr>
        <p:spPr>
          <a:xfrm>
            <a:off x="6271491" y="634779"/>
            <a:ext cx="4027053" cy="5588441"/>
          </a:xfrm>
          <a:prstGeom prst="roundRect">
            <a:avLst>
              <a:gd name="adj" fmla="val 4023"/>
            </a:avLst>
          </a:prstGeom>
          <a:solidFill>
            <a:srgbClr val="781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打印机管理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AE1179B-3629-2A43-AFD2-091E5CD3335B}"/>
              </a:ext>
            </a:extLst>
          </p:cNvPr>
          <p:cNvSpPr/>
          <p:nvPr/>
        </p:nvSpPr>
        <p:spPr>
          <a:xfrm>
            <a:off x="6742941" y="1391721"/>
            <a:ext cx="1285060" cy="1358186"/>
          </a:xfrm>
          <a:prstGeom prst="roundRect">
            <a:avLst>
              <a:gd name="adj" fmla="val 4023"/>
            </a:avLst>
          </a:prstGeom>
          <a:solidFill>
            <a:srgbClr val="DE6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打印机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045AC88E-0A2C-5846-A4FB-8902296AA66D}"/>
              </a:ext>
            </a:extLst>
          </p:cNvPr>
          <p:cNvSpPr/>
          <p:nvPr/>
        </p:nvSpPr>
        <p:spPr>
          <a:xfrm>
            <a:off x="8717918" y="1391721"/>
            <a:ext cx="1285060" cy="1358186"/>
          </a:xfrm>
          <a:prstGeom prst="roundRect">
            <a:avLst>
              <a:gd name="adj" fmla="val 4023"/>
            </a:avLst>
          </a:prstGeom>
          <a:solidFill>
            <a:srgbClr val="DE6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打印机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388D8513-F130-D249-87C5-ABBB405ACE42}"/>
              </a:ext>
            </a:extLst>
          </p:cNvPr>
          <p:cNvSpPr/>
          <p:nvPr/>
        </p:nvSpPr>
        <p:spPr>
          <a:xfrm>
            <a:off x="7642487" y="4187041"/>
            <a:ext cx="1285060" cy="1358186"/>
          </a:xfrm>
          <a:prstGeom prst="roundRect">
            <a:avLst>
              <a:gd name="adj" fmla="val 4023"/>
            </a:avLst>
          </a:prstGeom>
          <a:solidFill>
            <a:srgbClr val="DE6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打印机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973698D-00AB-CE42-93B4-72C7FB42695A}"/>
              </a:ext>
            </a:extLst>
          </p:cNvPr>
          <p:cNvGrpSpPr/>
          <p:nvPr/>
        </p:nvGrpSpPr>
        <p:grpSpPr>
          <a:xfrm>
            <a:off x="3953164" y="2861179"/>
            <a:ext cx="2246848" cy="544385"/>
            <a:chOff x="5336207" y="2004413"/>
            <a:chExt cx="2246848" cy="544385"/>
          </a:xfrm>
        </p:grpSpPr>
        <p:cxnSp>
          <p:nvCxnSpPr>
            <p:cNvPr id="3" name="直线箭头连接符 2">
              <a:extLst>
                <a:ext uri="{FF2B5EF4-FFF2-40B4-BE49-F238E27FC236}">
                  <a16:creationId xmlns:a16="http://schemas.microsoft.com/office/drawing/2014/main" id="{66A0E3F2-9312-8D42-A08D-EDED1FFC6DAC}"/>
                </a:ext>
              </a:extLst>
            </p:cNvPr>
            <p:cNvCxnSpPr/>
            <p:nvPr/>
          </p:nvCxnSpPr>
          <p:spPr>
            <a:xfrm>
              <a:off x="5347855" y="2373745"/>
              <a:ext cx="2235200" cy="0"/>
            </a:xfrm>
            <a:prstGeom prst="straightConnector1">
              <a:avLst/>
            </a:prstGeom>
            <a:ln w="22225">
              <a:solidFill>
                <a:srgbClr val="FFFF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22D52D3-020D-E04A-AF84-7FCD77D777BD}"/>
                </a:ext>
              </a:extLst>
            </p:cNvPr>
            <p:cNvSpPr txBox="1"/>
            <p:nvPr/>
          </p:nvSpPr>
          <p:spPr>
            <a:xfrm>
              <a:off x="5524706" y="2004413"/>
              <a:ext cx="180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FFFFF2"/>
                  </a:solidFill>
                </a:rPr>
                <a:t>2.</a:t>
              </a:r>
              <a:r>
                <a:rPr kumimoji="1" lang="zh-CN" altLang="en-US" dirty="0">
                  <a:solidFill>
                    <a:srgbClr val="FFFFF2"/>
                  </a:solidFill>
                </a:rPr>
                <a:t> 发送打印请求</a:t>
              </a:r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C0E42091-B037-0E4C-9879-F26FA80AC96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36207" y="2548798"/>
              <a:ext cx="2235200" cy="0"/>
            </a:xfrm>
            <a:prstGeom prst="straightConnector1">
              <a:avLst/>
            </a:prstGeom>
            <a:ln w="22225">
              <a:solidFill>
                <a:srgbClr val="FFFF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4A893D7-6E5C-6F4D-A941-E79054A7823E}"/>
              </a:ext>
            </a:extLst>
          </p:cNvPr>
          <p:cNvGrpSpPr/>
          <p:nvPr/>
        </p:nvGrpSpPr>
        <p:grpSpPr>
          <a:xfrm>
            <a:off x="3953164" y="1623633"/>
            <a:ext cx="2223552" cy="369332"/>
            <a:chOff x="5347855" y="1078700"/>
            <a:chExt cx="2223552" cy="369332"/>
          </a:xfrm>
        </p:grpSpPr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1651308F-1D2D-0646-A47F-95116C24ABE0}"/>
                </a:ext>
              </a:extLst>
            </p:cNvPr>
            <p:cNvCxnSpPr/>
            <p:nvPr/>
          </p:nvCxnSpPr>
          <p:spPr>
            <a:xfrm>
              <a:off x="5347855" y="1436034"/>
              <a:ext cx="2223552" cy="0"/>
            </a:xfrm>
            <a:prstGeom prst="straightConnector1">
              <a:avLst/>
            </a:prstGeom>
            <a:ln w="22225">
              <a:solidFill>
                <a:srgbClr val="FFFFF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7CC0D70-467C-3241-8AAC-8F07FB4207AD}"/>
                </a:ext>
              </a:extLst>
            </p:cNvPr>
            <p:cNvSpPr txBox="1"/>
            <p:nvPr/>
          </p:nvSpPr>
          <p:spPr>
            <a:xfrm>
              <a:off x="5524706" y="1078700"/>
              <a:ext cx="185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FFFFF2"/>
                  </a:solidFill>
                </a:rPr>
                <a:t>1.</a:t>
              </a:r>
              <a:r>
                <a:rPr kumimoji="1" lang="zh-CN" altLang="en-US" dirty="0">
                  <a:solidFill>
                    <a:srgbClr val="FFFFF2"/>
                  </a:solidFill>
                </a:rPr>
                <a:t> 建立 </a:t>
              </a:r>
              <a:r>
                <a:rPr kumimoji="1" lang="en-US" altLang="zh-CN" dirty="0">
                  <a:solidFill>
                    <a:srgbClr val="FFFFF2"/>
                  </a:solidFill>
                </a:rPr>
                <a:t>TCP</a:t>
              </a:r>
              <a:r>
                <a:rPr kumimoji="1" lang="zh-CN" altLang="en-US" dirty="0">
                  <a:solidFill>
                    <a:srgbClr val="FFFFF2"/>
                  </a:solidFill>
                </a:rPr>
                <a:t> 通道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E8E9AAB-AAD6-724A-A511-E6B87DC0B332}"/>
              </a:ext>
            </a:extLst>
          </p:cNvPr>
          <p:cNvGrpSpPr/>
          <p:nvPr/>
        </p:nvGrpSpPr>
        <p:grpSpPr>
          <a:xfrm>
            <a:off x="3920890" y="4098659"/>
            <a:ext cx="2246848" cy="544385"/>
            <a:chOff x="5336207" y="2004413"/>
            <a:chExt cx="2246848" cy="544385"/>
          </a:xfrm>
        </p:grpSpPr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9F70E934-94A2-7044-83E3-FFA9C6391E6E}"/>
                </a:ext>
              </a:extLst>
            </p:cNvPr>
            <p:cNvCxnSpPr/>
            <p:nvPr/>
          </p:nvCxnSpPr>
          <p:spPr>
            <a:xfrm>
              <a:off x="5347855" y="2373745"/>
              <a:ext cx="2235200" cy="0"/>
            </a:xfrm>
            <a:prstGeom prst="straightConnector1">
              <a:avLst/>
            </a:prstGeom>
            <a:ln w="22225">
              <a:solidFill>
                <a:srgbClr val="FFFF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8297682-EBB9-B14E-B6A3-D3FA682D0846}"/>
                </a:ext>
              </a:extLst>
            </p:cNvPr>
            <p:cNvSpPr txBox="1"/>
            <p:nvPr/>
          </p:nvSpPr>
          <p:spPr>
            <a:xfrm>
              <a:off x="5524706" y="2004413"/>
              <a:ext cx="180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FFFFF2"/>
                  </a:solidFill>
                </a:rPr>
                <a:t>3.</a:t>
              </a:r>
              <a:r>
                <a:rPr kumimoji="1" lang="zh-CN" altLang="en-US" dirty="0">
                  <a:solidFill>
                    <a:srgbClr val="FFFFF2"/>
                  </a:solidFill>
                </a:rPr>
                <a:t> 查询打印结果</a:t>
              </a: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D449482B-EAFF-DC41-A2CA-2F40635B9FA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36207" y="2548798"/>
              <a:ext cx="2235200" cy="0"/>
            </a:xfrm>
            <a:prstGeom prst="straightConnector1">
              <a:avLst/>
            </a:prstGeom>
            <a:ln w="22225">
              <a:solidFill>
                <a:srgbClr val="FFFF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194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4089B2-00EA-3D4E-B0D9-4D731C5E6F52}"/>
              </a:ext>
            </a:extLst>
          </p:cNvPr>
          <p:cNvSpPr/>
          <p:nvPr/>
        </p:nvSpPr>
        <p:spPr>
          <a:xfrm>
            <a:off x="0" y="0"/>
            <a:ext cx="12192000" cy="7076484"/>
          </a:xfrm>
          <a:prstGeom prst="rect">
            <a:avLst/>
          </a:prstGeom>
          <a:solidFill>
            <a:srgbClr val="FFFF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F654E1-34AE-F74A-B5CD-A011067D6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67" y="737966"/>
            <a:ext cx="6337465" cy="5600551"/>
          </a:xfrm>
          <a:prstGeom prst="rect">
            <a:avLst/>
          </a:prstGeom>
          <a:solidFill>
            <a:srgbClr val="FFFFF2"/>
          </a:solidFill>
        </p:spPr>
      </p:pic>
    </p:spTree>
    <p:extLst>
      <p:ext uri="{BB962C8B-B14F-4D97-AF65-F5344CB8AC3E}">
        <p14:creationId xmlns:p14="http://schemas.microsoft.com/office/powerpoint/2010/main" val="223363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</Words>
  <Application>Microsoft Macintosh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sudazhangyu@qq.com</dc:creator>
  <cp:lastModifiedBy>sudazhangyu@qq.com</cp:lastModifiedBy>
  <cp:revision>6</cp:revision>
  <dcterms:created xsi:type="dcterms:W3CDTF">2019-07-01T01:17:39Z</dcterms:created>
  <dcterms:modified xsi:type="dcterms:W3CDTF">2019-07-01T02:54:30Z</dcterms:modified>
</cp:coreProperties>
</file>