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0" r:id="rId3"/>
    <p:sldId id="256" r:id="rId4"/>
    <p:sldId id="257" r:id="rId5"/>
    <p:sldId id="261"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snapToObjects="1">
      <p:cViewPr varScale="1">
        <p:scale>
          <a:sx n="99" d="100"/>
          <a:sy n="99" d="100"/>
        </p:scale>
        <p:origin x="9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7D8435-0CFC-A14B-A2D5-2300AE74FF71}" type="doc">
      <dgm:prSet loTypeId="urn:microsoft.com/office/officeart/2005/8/layout/pyramid3" loCatId="" qsTypeId="urn:microsoft.com/office/officeart/2005/8/quickstyle/simple1" qsCatId="simple" csTypeId="urn:microsoft.com/office/officeart/2005/8/colors/accent1_2" csCatId="accent1" phldr="1"/>
      <dgm:spPr/>
    </dgm:pt>
    <dgm:pt modelId="{4C7B8876-7980-8945-A1F1-41F73A6879E6}">
      <dgm:prSet phldrT="[文本]"/>
      <dgm:spPr>
        <a:solidFill>
          <a:schemeClr val="accent6"/>
        </a:solidFill>
      </dgm:spPr>
      <dgm:t>
        <a:bodyPr/>
        <a:lstStyle/>
        <a:p>
          <a:r>
            <a:rPr lang="zh-CN" altLang="en-US" b="0" i="0" dirty="0">
              <a:solidFill>
                <a:schemeClr val="bg1"/>
              </a:solidFill>
            </a:rPr>
            <a:t>官网首页浏览</a:t>
          </a:r>
          <a:endParaRPr lang="en-US" altLang="zh-CN" b="0" i="0" dirty="0">
            <a:solidFill>
              <a:schemeClr val="bg1"/>
            </a:solidFill>
          </a:endParaRPr>
        </a:p>
        <a:p>
          <a:r>
            <a:rPr lang="en-US" altLang="zh-CN" b="0" i="0" dirty="0">
              <a:solidFill>
                <a:schemeClr val="bg1"/>
              </a:solidFill>
            </a:rPr>
            <a:t>1980</a:t>
          </a:r>
          <a:endParaRPr lang="zh-CN" altLang="en-US" dirty="0">
            <a:solidFill>
              <a:schemeClr val="bg1"/>
            </a:solidFill>
          </a:endParaRPr>
        </a:p>
      </dgm:t>
    </dgm:pt>
    <dgm:pt modelId="{0ECD30A7-4DF4-E344-AA19-478A61E5312C}" type="parTrans" cxnId="{A3A645AC-96DF-B848-AB4B-FD6FDC7C8188}">
      <dgm:prSet/>
      <dgm:spPr/>
      <dgm:t>
        <a:bodyPr/>
        <a:lstStyle/>
        <a:p>
          <a:endParaRPr lang="zh-CN" altLang="en-US"/>
        </a:p>
      </dgm:t>
    </dgm:pt>
    <dgm:pt modelId="{7EF65199-4DFD-3D4E-8383-B7B2A4414846}" type="sibTrans" cxnId="{A3A645AC-96DF-B848-AB4B-FD6FDC7C8188}">
      <dgm:prSet/>
      <dgm:spPr/>
      <dgm:t>
        <a:bodyPr/>
        <a:lstStyle/>
        <a:p>
          <a:endParaRPr lang="zh-CN" altLang="en-US"/>
        </a:p>
      </dgm:t>
    </dgm:pt>
    <dgm:pt modelId="{679D6DF3-1473-D143-B7EE-77CF144B2C3A}">
      <dgm:prSet phldrT="[文本]"/>
      <dgm:spPr>
        <a:solidFill>
          <a:schemeClr val="accent6"/>
        </a:solidFill>
      </dgm:spPr>
      <dgm:t>
        <a:bodyPr/>
        <a:lstStyle/>
        <a:p>
          <a:r>
            <a:rPr lang="zh-CN" altLang="en-US" b="0" i="0" dirty="0">
              <a:solidFill>
                <a:schemeClr val="bg1"/>
              </a:solidFill>
            </a:rPr>
            <a:t>新注册流 </a:t>
          </a:r>
          <a:r>
            <a:rPr lang="en-US" altLang="zh-CN" b="0" i="0" dirty="0">
              <a:solidFill>
                <a:schemeClr val="bg1"/>
              </a:solidFill>
            </a:rPr>
            <a:t>- </a:t>
          </a:r>
          <a:r>
            <a:rPr lang="zh-CN" altLang="en-US" b="0" i="0" dirty="0">
              <a:solidFill>
                <a:schemeClr val="bg1"/>
              </a:solidFill>
            </a:rPr>
            <a:t>邮箱注册页面访问</a:t>
          </a:r>
          <a:endParaRPr lang="en-US" altLang="zh-CN" b="0" i="0" dirty="0">
            <a:solidFill>
              <a:schemeClr val="bg1"/>
            </a:solidFill>
          </a:endParaRPr>
        </a:p>
        <a:p>
          <a:r>
            <a:rPr lang="en-US" altLang="zh-CN" dirty="0">
              <a:solidFill>
                <a:schemeClr val="bg1"/>
              </a:solidFill>
            </a:rPr>
            <a:t>283</a:t>
          </a:r>
          <a:endParaRPr lang="zh-CN" altLang="en-US" dirty="0">
            <a:solidFill>
              <a:schemeClr val="bg1"/>
            </a:solidFill>
          </a:endParaRPr>
        </a:p>
      </dgm:t>
    </dgm:pt>
    <dgm:pt modelId="{094DCCF3-FAF5-F54E-BBAF-1F722FC3811C}" type="parTrans" cxnId="{6F71A0F0-8025-2745-A1E2-7F6559955E29}">
      <dgm:prSet/>
      <dgm:spPr/>
      <dgm:t>
        <a:bodyPr/>
        <a:lstStyle/>
        <a:p>
          <a:endParaRPr lang="zh-CN" altLang="en-US"/>
        </a:p>
      </dgm:t>
    </dgm:pt>
    <dgm:pt modelId="{375DAAE2-E36D-834B-BBF3-6E5E361843BE}" type="sibTrans" cxnId="{6F71A0F0-8025-2745-A1E2-7F6559955E29}">
      <dgm:prSet/>
      <dgm:spPr/>
      <dgm:t>
        <a:bodyPr/>
        <a:lstStyle/>
        <a:p>
          <a:endParaRPr lang="zh-CN" altLang="en-US"/>
        </a:p>
      </dgm:t>
    </dgm:pt>
    <dgm:pt modelId="{46483577-7B82-854D-A089-33DBC15F174E}">
      <dgm:prSet phldrT="[文本]"/>
      <dgm:spPr>
        <a:solidFill>
          <a:schemeClr val="accent6"/>
        </a:solidFill>
      </dgm:spPr>
      <dgm:t>
        <a:bodyPr/>
        <a:lstStyle/>
        <a:p>
          <a:r>
            <a:rPr lang="zh-CN" altLang="en-US" b="0" i="0" dirty="0">
              <a:solidFill>
                <a:schemeClr val="bg1"/>
              </a:solidFill>
            </a:rPr>
            <a:t>新注册流 </a:t>
          </a:r>
          <a:r>
            <a:rPr lang="en-US" altLang="zh-CN" b="0" i="0" dirty="0">
              <a:solidFill>
                <a:schemeClr val="bg1"/>
              </a:solidFill>
            </a:rPr>
            <a:t>- </a:t>
          </a:r>
          <a:r>
            <a:rPr lang="zh-CN" altLang="en-US" b="0" i="0" dirty="0">
              <a:solidFill>
                <a:schemeClr val="bg1"/>
              </a:solidFill>
            </a:rPr>
            <a:t>完善信息页面访问</a:t>
          </a:r>
          <a:endParaRPr lang="en-US" altLang="zh-CN" b="0" i="0" dirty="0">
            <a:solidFill>
              <a:schemeClr val="bg1"/>
            </a:solidFill>
          </a:endParaRPr>
        </a:p>
        <a:p>
          <a:r>
            <a:rPr lang="en-US" altLang="zh-CN" b="0" i="0" dirty="0">
              <a:solidFill>
                <a:schemeClr val="bg1"/>
              </a:solidFill>
            </a:rPr>
            <a:t>145</a:t>
          </a:r>
          <a:endParaRPr lang="zh-CN" altLang="en-US" dirty="0">
            <a:solidFill>
              <a:schemeClr val="bg1"/>
            </a:solidFill>
          </a:endParaRPr>
        </a:p>
      </dgm:t>
    </dgm:pt>
    <dgm:pt modelId="{A0BEE0D1-3927-3D44-937D-AE5685B4ABCF}" type="parTrans" cxnId="{807A2F81-1B7F-804E-A1A4-3DB9443CA8BB}">
      <dgm:prSet/>
      <dgm:spPr/>
      <dgm:t>
        <a:bodyPr/>
        <a:lstStyle/>
        <a:p>
          <a:endParaRPr lang="zh-CN" altLang="en-US"/>
        </a:p>
      </dgm:t>
    </dgm:pt>
    <dgm:pt modelId="{7517CA24-501F-3A47-B0F4-3E431DE581C5}" type="sibTrans" cxnId="{807A2F81-1B7F-804E-A1A4-3DB9443CA8BB}">
      <dgm:prSet/>
      <dgm:spPr/>
      <dgm:t>
        <a:bodyPr/>
        <a:lstStyle/>
        <a:p>
          <a:endParaRPr lang="zh-CN" altLang="en-US"/>
        </a:p>
      </dgm:t>
    </dgm:pt>
    <dgm:pt modelId="{42168D24-7E50-EC4B-AA19-39CE6D740E48}">
      <dgm:prSet phldrT="[文本]"/>
      <dgm:spPr>
        <a:solidFill>
          <a:schemeClr val="accent6"/>
        </a:solidFill>
      </dgm:spPr>
      <dgm:t>
        <a:bodyPr/>
        <a:lstStyle/>
        <a:p>
          <a:r>
            <a:rPr lang="zh-CN" altLang="en-US" dirty="0">
              <a:solidFill>
                <a:schemeClr val="bg1"/>
              </a:solidFill>
            </a:rPr>
            <a:t>新注册流 </a:t>
          </a:r>
          <a:r>
            <a:rPr lang="en-US" altLang="zh-CN" dirty="0">
              <a:solidFill>
                <a:schemeClr val="bg1"/>
              </a:solidFill>
            </a:rPr>
            <a:t>- </a:t>
          </a:r>
          <a:r>
            <a:rPr lang="zh-CN" altLang="en-US" dirty="0">
              <a:solidFill>
                <a:schemeClr val="bg1"/>
              </a:solidFill>
            </a:rPr>
            <a:t>提交信息页面访问问</a:t>
          </a:r>
          <a:endParaRPr lang="en-US" altLang="zh-CN" dirty="0">
            <a:solidFill>
              <a:schemeClr val="bg1"/>
            </a:solidFill>
          </a:endParaRPr>
        </a:p>
        <a:p>
          <a:r>
            <a:rPr lang="en-US" altLang="zh-CN" dirty="0">
              <a:solidFill>
                <a:schemeClr val="bg1"/>
              </a:solidFill>
            </a:rPr>
            <a:t>137</a:t>
          </a:r>
          <a:endParaRPr lang="zh-CN" altLang="en-US" dirty="0">
            <a:solidFill>
              <a:schemeClr val="bg1"/>
            </a:solidFill>
          </a:endParaRPr>
        </a:p>
      </dgm:t>
    </dgm:pt>
    <dgm:pt modelId="{FC4F8017-60F9-3D43-8AC5-7B9C28E50D8A}" type="parTrans" cxnId="{61C8F3A9-4B66-9F41-B1A1-83559B9BE857}">
      <dgm:prSet/>
      <dgm:spPr/>
      <dgm:t>
        <a:bodyPr/>
        <a:lstStyle/>
        <a:p>
          <a:endParaRPr lang="zh-CN" altLang="en-US"/>
        </a:p>
      </dgm:t>
    </dgm:pt>
    <dgm:pt modelId="{55F9F76E-72E2-AC41-8FAF-D188B6E0D349}" type="sibTrans" cxnId="{61C8F3A9-4B66-9F41-B1A1-83559B9BE857}">
      <dgm:prSet/>
      <dgm:spPr/>
      <dgm:t>
        <a:bodyPr/>
        <a:lstStyle/>
        <a:p>
          <a:endParaRPr lang="zh-CN" altLang="en-US"/>
        </a:p>
      </dgm:t>
    </dgm:pt>
    <dgm:pt modelId="{5CC4279F-E96D-1B4E-B323-F221E0BD7B9A}">
      <dgm:prSet/>
      <dgm:spPr>
        <a:solidFill>
          <a:schemeClr val="accent6"/>
        </a:solidFill>
      </dgm:spPr>
      <dgm:t>
        <a:bodyPr/>
        <a:lstStyle/>
        <a:p>
          <a:endParaRPr lang="zh-CN" altLang="en-US" dirty="0">
            <a:solidFill>
              <a:schemeClr val="bg1"/>
            </a:solidFill>
          </a:endParaRPr>
        </a:p>
      </dgm:t>
    </dgm:pt>
    <dgm:pt modelId="{34D507FA-F108-7546-B5F1-F0E3750B6030}" type="sibTrans" cxnId="{DD26F980-E741-7048-9F5C-5091B97FDDC7}">
      <dgm:prSet/>
      <dgm:spPr/>
      <dgm:t>
        <a:bodyPr/>
        <a:lstStyle/>
        <a:p>
          <a:endParaRPr lang="zh-CN" altLang="en-US"/>
        </a:p>
      </dgm:t>
    </dgm:pt>
    <dgm:pt modelId="{0742E847-6505-BB48-8561-FDF2A43F3614}" type="parTrans" cxnId="{DD26F980-E741-7048-9F5C-5091B97FDDC7}">
      <dgm:prSet/>
      <dgm:spPr/>
      <dgm:t>
        <a:bodyPr/>
        <a:lstStyle/>
        <a:p>
          <a:endParaRPr lang="zh-CN" altLang="en-US"/>
        </a:p>
      </dgm:t>
    </dgm:pt>
    <dgm:pt modelId="{A6562EE5-EAE5-ED4C-B3F6-658B5AFC73DC}" type="pres">
      <dgm:prSet presAssocID="{E87D8435-0CFC-A14B-A2D5-2300AE74FF71}" presName="Name0" presStyleCnt="0">
        <dgm:presLayoutVars>
          <dgm:dir/>
          <dgm:animLvl val="lvl"/>
          <dgm:resizeHandles val="exact"/>
        </dgm:presLayoutVars>
      </dgm:prSet>
      <dgm:spPr/>
    </dgm:pt>
    <dgm:pt modelId="{6EAD72CA-01AF-A045-BBF1-21D26DDAF9EE}" type="pres">
      <dgm:prSet presAssocID="{4C7B8876-7980-8945-A1F1-41F73A6879E6}" presName="Name8" presStyleCnt="0"/>
      <dgm:spPr/>
    </dgm:pt>
    <dgm:pt modelId="{E8B9F2CD-F390-684F-AACE-C52B0D25807F}" type="pres">
      <dgm:prSet presAssocID="{4C7B8876-7980-8945-A1F1-41F73A6879E6}" presName="level" presStyleLbl="node1" presStyleIdx="0" presStyleCnt="5">
        <dgm:presLayoutVars>
          <dgm:chMax val="1"/>
          <dgm:bulletEnabled val="1"/>
        </dgm:presLayoutVars>
      </dgm:prSet>
      <dgm:spPr/>
    </dgm:pt>
    <dgm:pt modelId="{F70BADF6-F28D-9346-8165-6388372FDBFF}" type="pres">
      <dgm:prSet presAssocID="{4C7B8876-7980-8945-A1F1-41F73A6879E6}" presName="levelTx" presStyleLbl="revTx" presStyleIdx="0" presStyleCnt="0">
        <dgm:presLayoutVars>
          <dgm:chMax val="1"/>
          <dgm:bulletEnabled val="1"/>
        </dgm:presLayoutVars>
      </dgm:prSet>
      <dgm:spPr/>
    </dgm:pt>
    <dgm:pt modelId="{177F649F-6926-CC47-B931-7A73145077B0}" type="pres">
      <dgm:prSet presAssocID="{679D6DF3-1473-D143-B7EE-77CF144B2C3A}" presName="Name8" presStyleCnt="0"/>
      <dgm:spPr/>
    </dgm:pt>
    <dgm:pt modelId="{ED852016-5F2C-7F49-B41A-DCF0F8391D9D}" type="pres">
      <dgm:prSet presAssocID="{679D6DF3-1473-D143-B7EE-77CF144B2C3A}" presName="level" presStyleLbl="node1" presStyleIdx="1" presStyleCnt="5">
        <dgm:presLayoutVars>
          <dgm:chMax val="1"/>
          <dgm:bulletEnabled val="1"/>
        </dgm:presLayoutVars>
      </dgm:prSet>
      <dgm:spPr/>
    </dgm:pt>
    <dgm:pt modelId="{6D30A148-920C-C946-A87B-33CB9EA01226}" type="pres">
      <dgm:prSet presAssocID="{679D6DF3-1473-D143-B7EE-77CF144B2C3A}" presName="levelTx" presStyleLbl="revTx" presStyleIdx="0" presStyleCnt="0">
        <dgm:presLayoutVars>
          <dgm:chMax val="1"/>
          <dgm:bulletEnabled val="1"/>
        </dgm:presLayoutVars>
      </dgm:prSet>
      <dgm:spPr/>
    </dgm:pt>
    <dgm:pt modelId="{11D05F7F-C9DB-C34D-A6BB-395736C5CA35}" type="pres">
      <dgm:prSet presAssocID="{46483577-7B82-854D-A089-33DBC15F174E}" presName="Name8" presStyleCnt="0"/>
      <dgm:spPr/>
    </dgm:pt>
    <dgm:pt modelId="{E011C8C9-D87F-2F42-970F-1B71B99F88E2}" type="pres">
      <dgm:prSet presAssocID="{46483577-7B82-854D-A089-33DBC15F174E}" presName="level" presStyleLbl="node1" presStyleIdx="2" presStyleCnt="5">
        <dgm:presLayoutVars>
          <dgm:chMax val="1"/>
          <dgm:bulletEnabled val="1"/>
        </dgm:presLayoutVars>
      </dgm:prSet>
      <dgm:spPr/>
    </dgm:pt>
    <dgm:pt modelId="{19293068-2E1E-CB4E-AEE4-861B70EB422D}" type="pres">
      <dgm:prSet presAssocID="{46483577-7B82-854D-A089-33DBC15F174E}" presName="levelTx" presStyleLbl="revTx" presStyleIdx="0" presStyleCnt="0">
        <dgm:presLayoutVars>
          <dgm:chMax val="1"/>
          <dgm:bulletEnabled val="1"/>
        </dgm:presLayoutVars>
      </dgm:prSet>
      <dgm:spPr/>
    </dgm:pt>
    <dgm:pt modelId="{98563D65-455D-F344-B7B1-095C0D2FA1A1}" type="pres">
      <dgm:prSet presAssocID="{42168D24-7E50-EC4B-AA19-39CE6D740E48}" presName="Name8" presStyleCnt="0"/>
      <dgm:spPr/>
    </dgm:pt>
    <dgm:pt modelId="{25D40666-6BA0-4E49-B73B-82AD47E17787}" type="pres">
      <dgm:prSet presAssocID="{42168D24-7E50-EC4B-AA19-39CE6D740E48}" presName="level" presStyleLbl="node1" presStyleIdx="3" presStyleCnt="5">
        <dgm:presLayoutVars>
          <dgm:chMax val="1"/>
          <dgm:bulletEnabled val="1"/>
        </dgm:presLayoutVars>
      </dgm:prSet>
      <dgm:spPr/>
    </dgm:pt>
    <dgm:pt modelId="{0FA16121-3A9A-504A-B8DE-EB2AD8418B5F}" type="pres">
      <dgm:prSet presAssocID="{42168D24-7E50-EC4B-AA19-39CE6D740E48}" presName="levelTx" presStyleLbl="revTx" presStyleIdx="0" presStyleCnt="0">
        <dgm:presLayoutVars>
          <dgm:chMax val="1"/>
          <dgm:bulletEnabled val="1"/>
        </dgm:presLayoutVars>
      </dgm:prSet>
      <dgm:spPr/>
    </dgm:pt>
    <dgm:pt modelId="{8CAF3087-05D1-F641-BFBC-26C31F5A2401}" type="pres">
      <dgm:prSet presAssocID="{5CC4279F-E96D-1B4E-B323-F221E0BD7B9A}" presName="Name8" presStyleCnt="0"/>
      <dgm:spPr/>
    </dgm:pt>
    <dgm:pt modelId="{87B7DFAC-23BB-AC46-8B7F-632F2C5111AA}" type="pres">
      <dgm:prSet presAssocID="{5CC4279F-E96D-1B4E-B323-F221E0BD7B9A}" presName="level" presStyleLbl="node1" presStyleIdx="4" presStyleCnt="5">
        <dgm:presLayoutVars>
          <dgm:chMax val="1"/>
          <dgm:bulletEnabled val="1"/>
        </dgm:presLayoutVars>
      </dgm:prSet>
      <dgm:spPr/>
    </dgm:pt>
    <dgm:pt modelId="{61307676-A6F8-8442-8130-24E4919A7CA5}" type="pres">
      <dgm:prSet presAssocID="{5CC4279F-E96D-1B4E-B323-F221E0BD7B9A}" presName="levelTx" presStyleLbl="revTx" presStyleIdx="0" presStyleCnt="0">
        <dgm:presLayoutVars>
          <dgm:chMax val="1"/>
          <dgm:bulletEnabled val="1"/>
        </dgm:presLayoutVars>
      </dgm:prSet>
      <dgm:spPr/>
    </dgm:pt>
  </dgm:ptLst>
  <dgm:cxnLst>
    <dgm:cxn modelId="{1DE2A839-6CC2-3549-8E6C-B6715B174C19}" type="presOf" srcId="{42168D24-7E50-EC4B-AA19-39CE6D740E48}" destId="{25D40666-6BA0-4E49-B73B-82AD47E17787}" srcOrd="0" destOrd="0" presId="urn:microsoft.com/office/officeart/2005/8/layout/pyramid3"/>
    <dgm:cxn modelId="{0908BA42-B9E0-2248-AB3E-258A8791730A}" type="presOf" srcId="{42168D24-7E50-EC4B-AA19-39CE6D740E48}" destId="{0FA16121-3A9A-504A-B8DE-EB2AD8418B5F}" srcOrd="1" destOrd="0" presId="urn:microsoft.com/office/officeart/2005/8/layout/pyramid3"/>
    <dgm:cxn modelId="{C463C349-D83C-894A-A828-9E6978EA282F}" type="presOf" srcId="{4C7B8876-7980-8945-A1F1-41F73A6879E6}" destId="{F70BADF6-F28D-9346-8165-6388372FDBFF}" srcOrd="1" destOrd="0" presId="urn:microsoft.com/office/officeart/2005/8/layout/pyramid3"/>
    <dgm:cxn modelId="{DD26F980-E741-7048-9F5C-5091B97FDDC7}" srcId="{E87D8435-0CFC-A14B-A2D5-2300AE74FF71}" destId="{5CC4279F-E96D-1B4E-B323-F221E0BD7B9A}" srcOrd="4" destOrd="0" parTransId="{0742E847-6505-BB48-8561-FDF2A43F3614}" sibTransId="{34D507FA-F108-7546-B5F1-F0E3750B6030}"/>
    <dgm:cxn modelId="{65B30E81-D562-DC42-8DBE-78F0E7F94897}" type="presOf" srcId="{46483577-7B82-854D-A089-33DBC15F174E}" destId="{E011C8C9-D87F-2F42-970F-1B71B99F88E2}" srcOrd="0" destOrd="0" presId="urn:microsoft.com/office/officeart/2005/8/layout/pyramid3"/>
    <dgm:cxn modelId="{807A2F81-1B7F-804E-A1A4-3DB9443CA8BB}" srcId="{E87D8435-0CFC-A14B-A2D5-2300AE74FF71}" destId="{46483577-7B82-854D-A089-33DBC15F174E}" srcOrd="2" destOrd="0" parTransId="{A0BEE0D1-3927-3D44-937D-AE5685B4ABCF}" sibTransId="{7517CA24-501F-3A47-B0F4-3E431DE581C5}"/>
    <dgm:cxn modelId="{F9FA399B-C6FC-7E45-9783-14744A960A20}" type="presOf" srcId="{E87D8435-0CFC-A14B-A2D5-2300AE74FF71}" destId="{A6562EE5-EAE5-ED4C-B3F6-658B5AFC73DC}" srcOrd="0" destOrd="0" presId="urn:microsoft.com/office/officeart/2005/8/layout/pyramid3"/>
    <dgm:cxn modelId="{71C2A29F-F25E-DF4C-9D89-B28004511F4B}" type="presOf" srcId="{4C7B8876-7980-8945-A1F1-41F73A6879E6}" destId="{E8B9F2CD-F390-684F-AACE-C52B0D25807F}" srcOrd="0" destOrd="0" presId="urn:microsoft.com/office/officeart/2005/8/layout/pyramid3"/>
    <dgm:cxn modelId="{61C8F3A9-4B66-9F41-B1A1-83559B9BE857}" srcId="{E87D8435-0CFC-A14B-A2D5-2300AE74FF71}" destId="{42168D24-7E50-EC4B-AA19-39CE6D740E48}" srcOrd="3" destOrd="0" parTransId="{FC4F8017-60F9-3D43-8AC5-7B9C28E50D8A}" sibTransId="{55F9F76E-72E2-AC41-8FAF-D188B6E0D349}"/>
    <dgm:cxn modelId="{A3A645AC-96DF-B848-AB4B-FD6FDC7C8188}" srcId="{E87D8435-0CFC-A14B-A2D5-2300AE74FF71}" destId="{4C7B8876-7980-8945-A1F1-41F73A6879E6}" srcOrd="0" destOrd="0" parTransId="{0ECD30A7-4DF4-E344-AA19-478A61E5312C}" sibTransId="{7EF65199-4DFD-3D4E-8383-B7B2A4414846}"/>
    <dgm:cxn modelId="{E26125BE-4044-6A4A-BC94-F1B4E346C021}" type="presOf" srcId="{5CC4279F-E96D-1B4E-B323-F221E0BD7B9A}" destId="{61307676-A6F8-8442-8130-24E4919A7CA5}" srcOrd="1" destOrd="0" presId="urn:microsoft.com/office/officeart/2005/8/layout/pyramid3"/>
    <dgm:cxn modelId="{B7BCBAC0-A467-0D46-83F7-509C32AAE12A}" type="presOf" srcId="{679D6DF3-1473-D143-B7EE-77CF144B2C3A}" destId="{6D30A148-920C-C946-A87B-33CB9EA01226}" srcOrd="1" destOrd="0" presId="urn:microsoft.com/office/officeart/2005/8/layout/pyramid3"/>
    <dgm:cxn modelId="{2B451DCC-8D1D-C344-9744-727E32BAFAF2}" type="presOf" srcId="{46483577-7B82-854D-A089-33DBC15F174E}" destId="{19293068-2E1E-CB4E-AEE4-861B70EB422D}" srcOrd="1" destOrd="0" presId="urn:microsoft.com/office/officeart/2005/8/layout/pyramid3"/>
    <dgm:cxn modelId="{FCD7F5D1-0B06-7F40-B57A-A7C5D87BB3F9}" type="presOf" srcId="{5CC4279F-E96D-1B4E-B323-F221E0BD7B9A}" destId="{87B7DFAC-23BB-AC46-8B7F-632F2C5111AA}" srcOrd="0" destOrd="0" presId="urn:microsoft.com/office/officeart/2005/8/layout/pyramid3"/>
    <dgm:cxn modelId="{3AE366D8-BCAE-3E40-92D8-046C272CA7A1}" type="presOf" srcId="{679D6DF3-1473-D143-B7EE-77CF144B2C3A}" destId="{ED852016-5F2C-7F49-B41A-DCF0F8391D9D}" srcOrd="0" destOrd="0" presId="urn:microsoft.com/office/officeart/2005/8/layout/pyramid3"/>
    <dgm:cxn modelId="{6F71A0F0-8025-2745-A1E2-7F6559955E29}" srcId="{E87D8435-0CFC-A14B-A2D5-2300AE74FF71}" destId="{679D6DF3-1473-D143-B7EE-77CF144B2C3A}" srcOrd="1" destOrd="0" parTransId="{094DCCF3-FAF5-F54E-BBAF-1F722FC3811C}" sibTransId="{375DAAE2-E36D-834B-BBF3-6E5E361843BE}"/>
    <dgm:cxn modelId="{CFD04D07-450F-A049-9825-B43EA104F496}" type="presParOf" srcId="{A6562EE5-EAE5-ED4C-B3F6-658B5AFC73DC}" destId="{6EAD72CA-01AF-A045-BBF1-21D26DDAF9EE}" srcOrd="0" destOrd="0" presId="urn:microsoft.com/office/officeart/2005/8/layout/pyramid3"/>
    <dgm:cxn modelId="{4D6AF99D-DA48-6B4C-B48F-2DC3F15049F5}" type="presParOf" srcId="{6EAD72CA-01AF-A045-BBF1-21D26DDAF9EE}" destId="{E8B9F2CD-F390-684F-AACE-C52B0D25807F}" srcOrd="0" destOrd="0" presId="urn:microsoft.com/office/officeart/2005/8/layout/pyramid3"/>
    <dgm:cxn modelId="{FE9E05B6-F1A7-D843-95B1-69C2C5F96E67}" type="presParOf" srcId="{6EAD72CA-01AF-A045-BBF1-21D26DDAF9EE}" destId="{F70BADF6-F28D-9346-8165-6388372FDBFF}" srcOrd="1" destOrd="0" presId="urn:microsoft.com/office/officeart/2005/8/layout/pyramid3"/>
    <dgm:cxn modelId="{2008C1D2-58BE-4B4C-87B0-4A90A1A29AAA}" type="presParOf" srcId="{A6562EE5-EAE5-ED4C-B3F6-658B5AFC73DC}" destId="{177F649F-6926-CC47-B931-7A73145077B0}" srcOrd="1" destOrd="0" presId="urn:microsoft.com/office/officeart/2005/8/layout/pyramid3"/>
    <dgm:cxn modelId="{B2D55542-5CD0-1645-ADFA-78DC6E77B8D2}" type="presParOf" srcId="{177F649F-6926-CC47-B931-7A73145077B0}" destId="{ED852016-5F2C-7F49-B41A-DCF0F8391D9D}" srcOrd="0" destOrd="0" presId="urn:microsoft.com/office/officeart/2005/8/layout/pyramid3"/>
    <dgm:cxn modelId="{EBEF6857-AAB6-FB42-A106-71E272AA3CAB}" type="presParOf" srcId="{177F649F-6926-CC47-B931-7A73145077B0}" destId="{6D30A148-920C-C946-A87B-33CB9EA01226}" srcOrd="1" destOrd="0" presId="urn:microsoft.com/office/officeart/2005/8/layout/pyramid3"/>
    <dgm:cxn modelId="{CFB25D05-2790-3F49-B694-3505BE71AF6E}" type="presParOf" srcId="{A6562EE5-EAE5-ED4C-B3F6-658B5AFC73DC}" destId="{11D05F7F-C9DB-C34D-A6BB-395736C5CA35}" srcOrd="2" destOrd="0" presId="urn:microsoft.com/office/officeart/2005/8/layout/pyramid3"/>
    <dgm:cxn modelId="{0C23171D-A124-9841-85CB-7344FBA43845}" type="presParOf" srcId="{11D05F7F-C9DB-C34D-A6BB-395736C5CA35}" destId="{E011C8C9-D87F-2F42-970F-1B71B99F88E2}" srcOrd="0" destOrd="0" presId="urn:microsoft.com/office/officeart/2005/8/layout/pyramid3"/>
    <dgm:cxn modelId="{BCBCD4F6-CD01-6848-A0AD-25CD96DFB165}" type="presParOf" srcId="{11D05F7F-C9DB-C34D-A6BB-395736C5CA35}" destId="{19293068-2E1E-CB4E-AEE4-861B70EB422D}" srcOrd="1" destOrd="0" presId="urn:microsoft.com/office/officeart/2005/8/layout/pyramid3"/>
    <dgm:cxn modelId="{AC8C9C8F-F006-A045-AF89-7CA473C636E2}" type="presParOf" srcId="{A6562EE5-EAE5-ED4C-B3F6-658B5AFC73DC}" destId="{98563D65-455D-F344-B7B1-095C0D2FA1A1}" srcOrd="3" destOrd="0" presId="urn:microsoft.com/office/officeart/2005/8/layout/pyramid3"/>
    <dgm:cxn modelId="{43E1FA5C-07F3-3147-8A17-B1FDF00DE028}" type="presParOf" srcId="{98563D65-455D-F344-B7B1-095C0D2FA1A1}" destId="{25D40666-6BA0-4E49-B73B-82AD47E17787}" srcOrd="0" destOrd="0" presId="urn:microsoft.com/office/officeart/2005/8/layout/pyramid3"/>
    <dgm:cxn modelId="{0712E0DE-51D9-054F-9DD0-88FF96B91007}" type="presParOf" srcId="{98563D65-455D-F344-B7B1-095C0D2FA1A1}" destId="{0FA16121-3A9A-504A-B8DE-EB2AD8418B5F}" srcOrd="1" destOrd="0" presId="urn:microsoft.com/office/officeart/2005/8/layout/pyramid3"/>
    <dgm:cxn modelId="{8C76DE1F-5057-114E-B823-AF57CF08F47E}" type="presParOf" srcId="{A6562EE5-EAE5-ED4C-B3F6-658B5AFC73DC}" destId="{8CAF3087-05D1-F641-BFBC-26C31F5A2401}" srcOrd="4" destOrd="0" presId="urn:microsoft.com/office/officeart/2005/8/layout/pyramid3"/>
    <dgm:cxn modelId="{A388BE7A-CC00-D446-8CC8-A819C978474C}" type="presParOf" srcId="{8CAF3087-05D1-F641-BFBC-26C31F5A2401}" destId="{87B7DFAC-23BB-AC46-8B7F-632F2C5111AA}" srcOrd="0" destOrd="0" presId="urn:microsoft.com/office/officeart/2005/8/layout/pyramid3"/>
    <dgm:cxn modelId="{4C98F23F-E7E8-9543-91B1-84BD3EF310B2}" type="presParOf" srcId="{8CAF3087-05D1-F641-BFBC-26C31F5A2401}" destId="{61307676-A6F8-8442-8130-24E4919A7CA5}"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7D8435-0CFC-A14B-A2D5-2300AE74FF71}" type="doc">
      <dgm:prSet loTypeId="urn:microsoft.com/office/officeart/2005/8/layout/pyramid3" loCatId="" qsTypeId="urn:microsoft.com/office/officeart/2005/8/quickstyle/simple1" qsCatId="simple" csTypeId="urn:microsoft.com/office/officeart/2005/8/colors/accent1_2" csCatId="accent1" phldr="1"/>
      <dgm:spPr/>
    </dgm:pt>
    <dgm:pt modelId="{4C7B8876-7980-8945-A1F1-41F73A6879E6}">
      <dgm:prSet phldrT="[文本]"/>
      <dgm:spPr/>
      <dgm:t>
        <a:bodyPr/>
        <a:lstStyle/>
        <a:p>
          <a:r>
            <a:rPr lang="zh-CN" altLang="en-US" b="0" i="0" dirty="0">
              <a:solidFill>
                <a:schemeClr val="bg1"/>
              </a:solidFill>
            </a:rPr>
            <a:t>官网首页浏览</a:t>
          </a:r>
          <a:endParaRPr lang="en-US" altLang="zh-CN" b="0" i="0" dirty="0">
            <a:solidFill>
              <a:schemeClr val="bg1"/>
            </a:solidFill>
          </a:endParaRPr>
        </a:p>
        <a:p>
          <a:r>
            <a:rPr lang="en-US" altLang="zh-CN" b="0" i="0" dirty="0">
              <a:solidFill>
                <a:schemeClr val="bg1"/>
              </a:solidFill>
            </a:rPr>
            <a:t>1000</a:t>
          </a:r>
          <a:endParaRPr lang="zh-CN" altLang="en-US" dirty="0">
            <a:solidFill>
              <a:schemeClr val="bg1"/>
            </a:solidFill>
          </a:endParaRPr>
        </a:p>
      </dgm:t>
    </dgm:pt>
    <dgm:pt modelId="{0ECD30A7-4DF4-E344-AA19-478A61E5312C}" type="parTrans" cxnId="{A3A645AC-96DF-B848-AB4B-FD6FDC7C8188}">
      <dgm:prSet/>
      <dgm:spPr/>
      <dgm:t>
        <a:bodyPr/>
        <a:lstStyle/>
        <a:p>
          <a:endParaRPr lang="zh-CN" altLang="en-US"/>
        </a:p>
      </dgm:t>
    </dgm:pt>
    <dgm:pt modelId="{7EF65199-4DFD-3D4E-8383-B7B2A4414846}" type="sibTrans" cxnId="{A3A645AC-96DF-B848-AB4B-FD6FDC7C8188}">
      <dgm:prSet/>
      <dgm:spPr/>
      <dgm:t>
        <a:bodyPr/>
        <a:lstStyle/>
        <a:p>
          <a:endParaRPr lang="zh-CN" altLang="en-US"/>
        </a:p>
      </dgm:t>
    </dgm:pt>
    <dgm:pt modelId="{679D6DF3-1473-D143-B7EE-77CF144B2C3A}">
      <dgm:prSet phldrT="[文本]"/>
      <dgm:spPr/>
      <dgm:t>
        <a:bodyPr/>
        <a:lstStyle/>
        <a:p>
          <a:r>
            <a:rPr lang="zh-CN" altLang="en-US" b="0" i="0" dirty="0">
              <a:solidFill>
                <a:schemeClr val="bg1"/>
              </a:solidFill>
            </a:rPr>
            <a:t>新注册流 </a:t>
          </a:r>
          <a:r>
            <a:rPr lang="en-US" altLang="zh-CN" b="0" i="0" dirty="0">
              <a:solidFill>
                <a:schemeClr val="bg1"/>
              </a:solidFill>
            </a:rPr>
            <a:t>- </a:t>
          </a:r>
          <a:r>
            <a:rPr lang="zh-CN" altLang="en-US" b="0" i="0" dirty="0">
              <a:solidFill>
                <a:schemeClr val="bg1"/>
              </a:solidFill>
            </a:rPr>
            <a:t>邮箱注册页面访问</a:t>
          </a:r>
          <a:endParaRPr lang="en-US" altLang="zh-CN" b="0" i="0" dirty="0">
            <a:solidFill>
              <a:schemeClr val="bg1"/>
            </a:solidFill>
          </a:endParaRPr>
        </a:p>
        <a:p>
          <a:r>
            <a:rPr lang="en-US" altLang="zh-CN" dirty="0">
              <a:solidFill>
                <a:schemeClr val="bg1"/>
              </a:solidFill>
            </a:rPr>
            <a:t>241</a:t>
          </a:r>
          <a:endParaRPr lang="zh-CN" altLang="en-US" dirty="0">
            <a:solidFill>
              <a:schemeClr val="bg1"/>
            </a:solidFill>
          </a:endParaRPr>
        </a:p>
      </dgm:t>
    </dgm:pt>
    <dgm:pt modelId="{094DCCF3-FAF5-F54E-BBAF-1F722FC3811C}" type="parTrans" cxnId="{6F71A0F0-8025-2745-A1E2-7F6559955E29}">
      <dgm:prSet/>
      <dgm:spPr/>
      <dgm:t>
        <a:bodyPr/>
        <a:lstStyle/>
        <a:p>
          <a:endParaRPr lang="zh-CN" altLang="en-US"/>
        </a:p>
      </dgm:t>
    </dgm:pt>
    <dgm:pt modelId="{375DAAE2-E36D-834B-BBF3-6E5E361843BE}" type="sibTrans" cxnId="{6F71A0F0-8025-2745-A1E2-7F6559955E29}">
      <dgm:prSet/>
      <dgm:spPr/>
      <dgm:t>
        <a:bodyPr/>
        <a:lstStyle/>
        <a:p>
          <a:endParaRPr lang="zh-CN" altLang="en-US"/>
        </a:p>
      </dgm:t>
    </dgm:pt>
    <dgm:pt modelId="{46483577-7B82-854D-A089-33DBC15F174E}">
      <dgm:prSet phldrT="[文本]"/>
      <dgm:spPr/>
      <dgm:t>
        <a:bodyPr/>
        <a:lstStyle/>
        <a:p>
          <a:r>
            <a:rPr lang="zh-CN" altLang="en-US" b="0" i="0" dirty="0">
              <a:solidFill>
                <a:schemeClr val="bg1"/>
              </a:solidFill>
            </a:rPr>
            <a:t>新注册流 </a:t>
          </a:r>
          <a:r>
            <a:rPr lang="en-US" altLang="zh-CN" b="0" i="0" dirty="0">
              <a:solidFill>
                <a:schemeClr val="bg1"/>
              </a:solidFill>
            </a:rPr>
            <a:t>- </a:t>
          </a:r>
          <a:r>
            <a:rPr lang="zh-CN" altLang="en-US" b="0" i="0" dirty="0">
              <a:solidFill>
                <a:schemeClr val="bg1"/>
              </a:solidFill>
            </a:rPr>
            <a:t>完善信息页面访问</a:t>
          </a:r>
          <a:endParaRPr lang="en-US" altLang="zh-CN" b="0" i="0" dirty="0">
            <a:solidFill>
              <a:schemeClr val="bg1"/>
            </a:solidFill>
          </a:endParaRPr>
        </a:p>
        <a:p>
          <a:r>
            <a:rPr lang="en-US" altLang="zh-CN" b="0" i="0" dirty="0">
              <a:solidFill>
                <a:schemeClr val="bg1"/>
              </a:solidFill>
            </a:rPr>
            <a:t>129</a:t>
          </a:r>
          <a:endParaRPr lang="zh-CN" altLang="en-US" dirty="0">
            <a:solidFill>
              <a:schemeClr val="bg1"/>
            </a:solidFill>
          </a:endParaRPr>
        </a:p>
      </dgm:t>
    </dgm:pt>
    <dgm:pt modelId="{A0BEE0D1-3927-3D44-937D-AE5685B4ABCF}" type="parTrans" cxnId="{807A2F81-1B7F-804E-A1A4-3DB9443CA8BB}">
      <dgm:prSet/>
      <dgm:spPr/>
      <dgm:t>
        <a:bodyPr/>
        <a:lstStyle/>
        <a:p>
          <a:endParaRPr lang="zh-CN" altLang="en-US"/>
        </a:p>
      </dgm:t>
    </dgm:pt>
    <dgm:pt modelId="{7517CA24-501F-3A47-B0F4-3E431DE581C5}" type="sibTrans" cxnId="{807A2F81-1B7F-804E-A1A4-3DB9443CA8BB}">
      <dgm:prSet/>
      <dgm:spPr/>
      <dgm:t>
        <a:bodyPr/>
        <a:lstStyle/>
        <a:p>
          <a:endParaRPr lang="zh-CN" altLang="en-US"/>
        </a:p>
      </dgm:t>
    </dgm:pt>
    <dgm:pt modelId="{42168D24-7E50-EC4B-AA19-39CE6D740E48}">
      <dgm:prSet phldrT="[文本]"/>
      <dgm:spPr/>
      <dgm:t>
        <a:bodyPr/>
        <a:lstStyle/>
        <a:p>
          <a:r>
            <a:rPr lang="zh-CN" altLang="en-US" dirty="0">
              <a:solidFill>
                <a:schemeClr val="bg1"/>
              </a:solidFill>
            </a:rPr>
            <a:t>新注册流 </a:t>
          </a:r>
          <a:r>
            <a:rPr lang="en-US" altLang="zh-CN" dirty="0">
              <a:solidFill>
                <a:schemeClr val="bg1"/>
              </a:solidFill>
            </a:rPr>
            <a:t>- </a:t>
          </a:r>
          <a:r>
            <a:rPr lang="zh-CN" altLang="en-US" dirty="0">
              <a:solidFill>
                <a:schemeClr val="bg1"/>
              </a:solidFill>
            </a:rPr>
            <a:t>提交信息页面访问问</a:t>
          </a:r>
          <a:endParaRPr lang="en-US" altLang="zh-CN" dirty="0">
            <a:solidFill>
              <a:schemeClr val="bg1"/>
            </a:solidFill>
          </a:endParaRPr>
        </a:p>
        <a:p>
          <a:r>
            <a:rPr lang="en-US" altLang="zh-CN" dirty="0">
              <a:solidFill>
                <a:schemeClr val="bg1"/>
              </a:solidFill>
            </a:rPr>
            <a:t>122</a:t>
          </a:r>
          <a:endParaRPr lang="zh-CN" altLang="en-US" dirty="0">
            <a:solidFill>
              <a:schemeClr val="bg1"/>
            </a:solidFill>
          </a:endParaRPr>
        </a:p>
      </dgm:t>
    </dgm:pt>
    <dgm:pt modelId="{FC4F8017-60F9-3D43-8AC5-7B9C28E50D8A}" type="parTrans" cxnId="{61C8F3A9-4B66-9F41-B1A1-83559B9BE857}">
      <dgm:prSet/>
      <dgm:spPr/>
      <dgm:t>
        <a:bodyPr/>
        <a:lstStyle/>
        <a:p>
          <a:endParaRPr lang="zh-CN" altLang="en-US"/>
        </a:p>
      </dgm:t>
    </dgm:pt>
    <dgm:pt modelId="{55F9F76E-72E2-AC41-8FAF-D188B6E0D349}" type="sibTrans" cxnId="{61C8F3A9-4B66-9F41-B1A1-83559B9BE857}">
      <dgm:prSet/>
      <dgm:spPr/>
      <dgm:t>
        <a:bodyPr/>
        <a:lstStyle/>
        <a:p>
          <a:endParaRPr lang="zh-CN" altLang="en-US"/>
        </a:p>
      </dgm:t>
    </dgm:pt>
    <dgm:pt modelId="{5CC4279F-E96D-1B4E-B323-F221E0BD7B9A}">
      <dgm:prSet/>
      <dgm:spPr/>
      <dgm:t>
        <a:bodyPr/>
        <a:lstStyle/>
        <a:p>
          <a:endParaRPr lang="zh-CN" altLang="en-US" dirty="0">
            <a:solidFill>
              <a:schemeClr val="bg1"/>
            </a:solidFill>
          </a:endParaRPr>
        </a:p>
      </dgm:t>
    </dgm:pt>
    <dgm:pt modelId="{34D507FA-F108-7546-B5F1-F0E3750B6030}" type="sibTrans" cxnId="{DD26F980-E741-7048-9F5C-5091B97FDDC7}">
      <dgm:prSet/>
      <dgm:spPr/>
      <dgm:t>
        <a:bodyPr/>
        <a:lstStyle/>
        <a:p>
          <a:endParaRPr lang="zh-CN" altLang="en-US"/>
        </a:p>
      </dgm:t>
    </dgm:pt>
    <dgm:pt modelId="{0742E847-6505-BB48-8561-FDF2A43F3614}" type="parTrans" cxnId="{DD26F980-E741-7048-9F5C-5091B97FDDC7}">
      <dgm:prSet/>
      <dgm:spPr/>
      <dgm:t>
        <a:bodyPr/>
        <a:lstStyle/>
        <a:p>
          <a:endParaRPr lang="zh-CN" altLang="en-US"/>
        </a:p>
      </dgm:t>
    </dgm:pt>
    <dgm:pt modelId="{A6562EE5-EAE5-ED4C-B3F6-658B5AFC73DC}" type="pres">
      <dgm:prSet presAssocID="{E87D8435-0CFC-A14B-A2D5-2300AE74FF71}" presName="Name0" presStyleCnt="0">
        <dgm:presLayoutVars>
          <dgm:dir/>
          <dgm:animLvl val="lvl"/>
          <dgm:resizeHandles val="exact"/>
        </dgm:presLayoutVars>
      </dgm:prSet>
      <dgm:spPr/>
    </dgm:pt>
    <dgm:pt modelId="{6EAD72CA-01AF-A045-BBF1-21D26DDAF9EE}" type="pres">
      <dgm:prSet presAssocID="{4C7B8876-7980-8945-A1F1-41F73A6879E6}" presName="Name8" presStyleCnt="0"/>
      <dgm:spPr/>
    </dgm:pt>
    <dgm:pt modelId="{E8B9F2CD-F390-684F-AACE-C52B0D25807F}" type="pres">
      <dgm:prSet presAssocID="{4C7B8876-7980-8945-A1F1-41F73A6879E6}" presName="level" presStyleLbl="node1" presStyleIdx="0" presStyleCnt="5">
        <dgm:presLayoutVars>
          <dgm:chMax val="1"/>
          <dgm:bulletEnabled val="1"/>
        </dgm:presLayoutVars>
      </dgm:prSet>
      <dgm:spPr/>
    </dgm:pt>
    <dgm:pt modelId="{F70BADF6-F28D-9346-8165-6388372FDBFF}" type="pres">
      <dgm:prSet presAssocID="{4C7B8876-7980-8945-A1F1-41F73A6879E6}" presName="levelTx" presStyleLbl="revTx" presStyleIdx="0" presStyleCnt="0">
        <dgm:presLayoutVars>
          <dgm:chMax val="1"/>
          <dgm:bulletEnabled val="1"/>
        </dgm:presLayoutVars>
      </dgm:prSet>
      <dgm:spPr/>
    </dgm:pt>
    <dgm:pt modelId="{177F649F-6926-CC47-B931-7A73145077B0}" type="pres">
      <dgm:prSet presAssocID="{679D6DF3-1473-D143-B7EE-77CF144B2C3A}" presName="Name8" presStyleCnt="0"/>
      <dgm:spPr/>
    </dgm:pt>
    <dgm:pt modelId="{ED852016-5F2C-7F49-B41A-DCF0F8391D9D}" type="pres">
      <dgm:prSet presAssocID="{679D6DF3-1473-D143-B7EE-77CF144B2C3A}" presName="level" presStyleLbl="node1" presStyleIdx="1" presStyleCnt="5">
        <dgm:presLayoutVars>
          <dgm:chMax val="1"/>
          <dgm:bulletEnabled val="1"/>
        </dgm:presLayoutVars>
      </dgm:prSet>
      <dgm:spPr/>
    </dgm:pt>
    <dgm:pt modelId="{6D30A148-920C-C946-A87B-33CB9EA01226}" type="pres">
      <dgm:prSet presAssocID="{679D6DF3-1473-D143-B7EE-77CF144B2C3A}" presName="levelTx" presStyleLbl="revTx" presStyleIdx="0" presStyleCnt="0">
        <dgm:presLayoutVars>
          <dgm:chMax val="1"/>
          <dgm:bulletEnabled val="1"/>
        </dgm:presLayoutVars>
      </dgm:prSet>
      <dgm:spPr/>
    </dgm:pt>
    <dgm:pt modelId="{11D05F7F-C9DB-C34D-A6BB-395736C5CA35}" type="pres">
      <dgm:prSet presAssocID="{46483577-7B82-854D-A089-33DBC15F174E}" presName="Name8" presStyleCnt="0"/>
      <dgm:spPr/>
    </dgm:pt>
    <dgm:pt modelId="{E011C8C9-D87F-2F42-970F-1B71B99F88E2}" type="pres">
      <dgm:prSet presAssocID="{46483577-7B82-854D-A089-33DBC15F174E}" presName="level" presStyleLbl="node1" presStyleIdx="2" presStyleCnt="5">
        <dgm:presLayoutVars>
          <dgm:chMax val="1"/>
          <dgm:bulletEnabled val="1"/>
        </dgm:presLayoutVars>
      </dgm:prSet>
      <dgm:spPr/>
    </dgm:pt>
    <dgm:pt modelId="{19293068-2E1E-CB4E-AEE4-861B70EB422D}" type="pres">
      <dgm:prSet presAssocID="{46483577-7B82-854D-A089-33DBC15F174E}" presName="levelTx" presStyleLbl="revTx" presStyleIdx="0" presStyleCnt="0">
        <dgm:presLayoutVars>
          <dgm:chMax val="1"/>
          <dgm:bulletEnabled val="1"/>
        </dgm:presLayoutVars>
      </dgm:prSet>
      <dgm:spPr/>
    </dgm:pt>
    <dgm:pt modelId="{98563D65-455D-F344-B7B1-095C0D2FA1A1}" type="pres">
      <dgm:prSet presAssocID="{42168D24-7E50-EC4B-AA19-39CE6D740E48}" presName="Name8" presStyleCnt="0"/>
      <dgm:spPr/>
    </dgm:pt>
    <dgm:pt modelId="{25D40666-6BA0-4E49-B73B-82AD47E17787}" type="pres">
      <dgm:prSet presAssocID="{42168D24-7E50-EC4B-AA19-39CE6D740E48}" presName="level" presStyleLbl="node1" presStyleIdx="3" presStyleCnt="5">
        <dgm:presLayoutVars>
          <dgm:chMax val="1"/>
          <dgm:bulletEnabled val="1"/>
        </dgm:presLayoutVars>
      </dgm:prSet>
      <dgm:spPr/>
    </dgm:pt>
    <dgm:pt modelId="{0FA16121-3A9A-504A-B8DE-EB2AD8418B5F}" type="pres">
      <dgm:prSet presAssocID="{42168D24-7E50-EC4B-AA19-39CE6D740E48}" presName="levelTx" presStyleLbl="revTx" presStyleIdx="0" presStyleCnt="0">
        <dgm:presLayoutVars>
          <dgm:chMax val="1"/>
          <dgm:bulletEnabled val="1"/>
        </dgm:presLayoutVars>
      </dgm:prSet>
      <dgm:spPr/>
    </dgm:pt>
    <dgm:pt modelId="{8CAF3087-05D1-F641-BFBC-26C31F5A2401}" type="pres">
      <dgm:prSet presAssocID="{5CC4279F-E96D-1B4E-B323-F221E0BD7B9A}" presName="Name8" presStyleCnt="0"/>
      <dgm:spPr/>
    </dgm:pt>
    <dgm:pt modelId="{87B7DFAC-23BB-AC46-8B7F-632F2C5111AA}" type="pres">
      <dgm:prSet presAssocID="{5CC4279F-E96D-1B4E-B323-F221E0BD7B9A}" presName="level" presStyleLbl="node1" presStyleIdx="4" presStyleCnt="5">
        <dgm:presLayoutVars>
          <dgm:chMax val="1"/>
          <dgm:bulletEnabled val="1"/>
        </dgm:presLayoutVars>
      </dgm:prSet>
      <dgm:spPr/>
    </dgm:pt>
    <dgm:pt modelId="{61307676-A6F8-8442-8130-24E4919A7CA5}" type="pres">
      <dgm:prSet presAssocID="{5CC4279F-E96D-1B4E-B323-F221E0BD7B9A}" presName="levelTx" presStyleLbl="revTx" presStyleIdx="0" presStyleCnt="0">
        <dgm:presLayoutVars>
          <dgm:chMax val="1"/>
          <dgm:bulletEnabled val="1"/>
        </dgm:presLayoutVars>
      </dgm:prSet>
      <dgm:spPr/>
    </dgm:pt>
  </dgm:ptLst>
  <dgm:cxnLst>
    <dgm:cxn modelId="{1DE2A839-6CC2-3549-8E6C-B6715B174C19}" type="presOf" srcId="{42168D24-7E50-EC4B-AA19-39CE6D740E48}" destId="{25D40666-6BA0-4E49-B73B-82AD47E17787}" srcOrd="0" destOrd="0" presId="urn:microsoft.com/office/officeart/2005/8/layout/pyramid3"/>
    <dgm:cxn modelId="{0908BA42-B9E0-2248-AB3E-258A8791730A}" type="presOf" srcId="{42168D24-7E50-EC4B-AA19-39CE6D740E48}" destId="{0FA16121-3A9A-504A-B8DE-EB2AD8418B5F}" srcOrd="1" destOrd="0" presId="urn:microsoft.com/office/officeart/2005/8/layout/pyramid3"/>
    <dgm:cxn modelId="{C463C349-D83C-894A-A828-9E6978EA282F}" type="presOf" srcId="{4C7B8876-7980-8945-A1F1-41F73A6879E6}" destId="{F70BADF6-F28D-9346-8165-6388372FDBFF}" srcOrd="1" destOrd="0" presId="urn:microsoft.com/office/officeart/2005/8/layout/pyramid3"/>
    <dgm:cxn modelId="{DD26F980-E741-7048-9F5C-5091B97FDDC7}" srcId="{E87D8435-0CFC-A14B-A2D5-2300AE74FF71}" destId="{5CC4279F-E96D-1B4E-B323-F221E0BD7B9A}" srcOrd="4" destOrd="0" parTransId="{0742E847-6505-BB48-8561-FDF2A43F3614}" sibTransId="{34D507FA-F108-7546-B5F1-F0E3750B6030}"/>
    <dgm:cxn modelId="{65B30E81-D562-DC42-8DBE-78F0E7F94897}" type="presOf" srcId="{46483577-7B82-854D-A089-33DBC15F174E}" destId="{E011C8C9-D87F-2F42-970F-1B71B99F88E2}" srcOrd="0" destOrd="0" presId="urn:microsoft.com/office/officeart/2005/8/layout/pyramid3"/>
    <dgm:cxn modelId="{807A2F81-1B7F-804E-A1A4-3DB9443CA8BB}" srcId="{E87D8435-0CFC-A14B-A2D5-2300AE74FF71}" destId="{46483577-7B82-854D-A089-33DBC15F174E}" srcOrd="2" destOrd="0" parTransId="{A0BEE0D1-3927-3D44-937D-AE5685B4ABCF}" sibTransId="{7517CA24-501F-3A47-B0F4-3E431DE581C5}"/>
    <dgm:cxn modelId="{F9FA399B-C6FC-7E45-9783-14744A960A20}" type="presOf" srcId="{E87D8435-0CFC-A14B-A2D5-2300AE74FF71}" destId="{A6562EE5-EAE5-ED4C-B3F6-658B5AFC73DC}" srcOrd="0" destOrd="0" presId="urn:microsoft.com/office/officeart/2005/8/layout/pyramid3"/>
    <dgm:cxn modelId="{71C2A29F-F25E-DF4C-9D89-B28004511F4B}" type="presOf" srcId="{4C7B8876-7980-8945-A1F1-41F73A6879E6}" destId="{E8B9F2CD-F390-684F-AACE-C52B0D25807F}" srcOrd="0" destOrd="0" presId="urn:microsoft.com/office/officeart/2005/8/layout/pyramid3"/>
    <dgm:cxn modelId="{61C8F3A9-4B66-9F41-B1A1-83559B9BE857}" srcId="{E87D8435-0CFC-A14B-A2D5-2300AE74FF71}" destId="{42168D24-7E50-EC4B-AA19-39CE6D740E48}" srcOrd="3" destOrd="0" parTransId="{FC4F8017-60F9-3D43-8AC5-7B9C28E50D8A}" sibTransId="{55F9F76E-72E2-AC41-8FAF-D188B6E0D349}"/>
    <dgm:cxn modelId="{A3A645AC-96DF-B848-AB4B-FD6FDC7C8188}" srcId="{E87D8435-0CFC-A14B-A2D5-2300AE74FF71}" destId="{4C7B8876-7980-8945-A1F1-41F73A6879E6}" srcOrd="0" destOrd="0" parTransId="{0ECD30A7-4DF4-E344-AA19-478A61E5312C}" sibTransId="{7EF65199-4DFD-3D4E-8383-B7B2A4414846}"/>
    <dgm:cxn modelId="{E26125BE-4044-6A4A-BC94-F1B4E346C021}" type="presOf" srcId="{5CC4279F-E96D-1B4E-B323-F221E0BD7B9A}" destId="{61307676-A6F8-8442-8130-24E4919A7CA5}" srcOrd="1" destOrd="0" presId="urn:microsoft.com/office/officeart/2005/8/layout/pyramid3"/>
    <dgm:cxn modelId="{B7BCBAC0-A467-0D46-83F7-509C32AAE12A}" type="presOf" srcId="{679D6DF3-1473-D143-B7EE-77CF144B2C3A}" destId="{6D30A148-920C-C946-A87B-33CB9EA01226}" srcOrd="1" destOrd="0" presId="urn:microsoft.com/office/officeart/2005/8/layout/pyramid3"/>
    <dgm:cxn modelId="{2B451DCC-8D1D-C344-9744-727E32BAFAF2}" type="presOf" srcId="{46483577-7B82-854D-A089-33DBC15F174E}" destId="{19293068-2E1E-CB4E-AEE4-861B70EB422D}" srcOrd="1" destOrd="0" presId="urn:microsoft.com/office/officeart/2005/8/layout/pyramid3"/>
    <dgm:cxn modelId="{FCD7F5D1-0B06-7F40-B57A-A7C5D87BB3F9}" type="presOf" srcId="{5CC4279F-E96D-1B4E-B323-F221E0BD7B9A}" destId="{87B7DFAC-23BB-AC46-8B7F-632F2C5111AA}" srcOrd="0" destOrd="0" presId="urn:microsoft.com/office/officeart/2005/8/layout/pyramid3"/>
    <dgm:cxn modelId="{3AE366D8-BCAE-3E40-92D8-046C272CA7A1}" type="presOf" srcId="{679D6DF3-1473-D143-B7EE-77CF144B2C3A}" destId="{ED852016-5F2C-7F49-B41A-DCF0F8391D9D}" srcOrd="0" destOrd="0" presId="urn:microsoft.com/office/officeart/2005/8/layout/pyramid3"/>
    <dgm:cxn modelId="{6F71A0F0-8025-2745-A1E2-7F6559955E29}" srcId="{E87D8435-0CFC-A14B-A2D5-2300AE74FF71}" destId="{679D6DF3-1473-D143-B7EE-77CF144B2C3A}" srcOrd="1" destOrd="0" parTransId="{094DCCF3-FAF5-F54E-BBAF-1F722FC3811C}" sibTransId="{375DAAE2-E36D-834B-BBF3-6E5E361843BE}"/>
    <dgm:cxn modelId="{CFD04D07-450F-A049-9825-B43EA104F496}" type="presParOf" srcId="{A6562EE5-EAE5-ED4C-B3F6-658B5AFC73DC}" destId="{6EAD72CA-01AF-A045-BBF1-21D26DDAF9EE}" srcOrd="0" destOrd="0" presId="urn:microsoft.com/office/officeart/2005/8/layout/pyramid3"/>
    <dgm:cxn modelId="{4D6AF99D-DA48-6B4C-B48F-2DC3F15049F5}" type="presParOf" srcId="{6EAD72CA-01AF-A045-BBF1-21D26DDAF9EE}" destId="{E8B9F2CD-F390-684F-AACE-C52B0D25807F}" srcOrd="0" destOrd="0" presId="urn:microsoft.com/office/officeart/2005/8/layout/pyramid3"/>
    <dgm:cxn modelId="{FE9E05B6-F1A7-D843-95B1-69C2C5F96E67}" type="presParOf" srcId="{6EAD72CA-01AF-A045-BBF1-21D26DDAF9EE}" destId="{F70BADF6-F28D-9346-8165-6388372FDBFF}" srcOrd="1" destOrd="0" presId="urn:microsoft.com/office/officeart/2005/8/layout/pyramid3"/>
    <dgm:cxn modelId="{2008C1D2-58BE-4B4C-87B0-4A90A1A29AAA}" type="presParOf" srcId="{A6562EE5-EAE5-ED4C-B3F6-658B5AFC73DC}" destId="{177F649F-6926-CC47-B931-7A73145077B0}" srcOrd="1" destOrd="0" presId="urn:microsoft.com/office/officeart/2005/8/layout/pyramid3"/>
    <dgm:cxn modelId="{B2D55542-5CD0-1645-ADFA-78DC6E77B8D2}" type="presParOf" srcId="{177F649F-6926-CC47-B931-7A73145077B0}" destId="{ED852016-5F2C-7F49-B41A-DCF0F8391D9D}" srcOrd="0" destOrd="0" presId="urn:microsoft.com/office/officeart/2005/8/layout/pyramid3"/>
    <dgm:cxn modelId="{EBEF6857-AAB6-FB42-A106-71E272AA3CAB}" type="presParOf" srcId="{177F649F-6926-CC47-B931-7A73145077B0}" destId="{6D30A148-920C-C946-A87B-33CB9EA01226}" srcOrd="1" destOrd="0" presId="urn:microsoft.com/office/officeart/2005/8/layout/pyramid3"/>
    <dgm:cxn modelId="{CFB25D05-2790-3F49-B694-3505BE71AF6E}" type="presParOf" srcId="{A6562EE5-EAE5-ED4C-B3F6-658B5AFC73DC}" destId="{11D05F7F-C9DB-C34D-A6BB-395736C5CA35}" srcOrd="2" destOrd="0" presId="urn:microsoft.com/office/officeart/2005/8/layout/pyramid3"/>
    <dgm:cxn modelId="{0C23171D-A124-9841-85CB-7344FBA43845}" type="presParOf" srcId="{11D05F7F-C9DB-C34D-A6BB-395736C5CA35}" destId="{E011C8C9-D87F-2F42-970F-1B71B99F88E2}" srcOrd="0" destOrd="0" presId="urn:microsoft.com/office/officeart/2005/8/layout/pyramid3"/>
    <dgm:cxn modelId="{BCBCD4F6-CD01-6848-A0AD-25CD96DFB165}" type="presParOf" srcId="{11D05F7F-C9DB-C34D-A6BB-395736C5CA35}" destId="{19293068-2E1E-CB4E-AEE4-861B70EB422D}" srcOrd="1" destOrd="0" presId="urn:microsoft.com/office/officeart/2005/8/layout/pyramid3"/>
    <dgm:cxn modelId="{AC8C9C8F-F006-A045-AF89-7CA473C636E2}" type="presParOf" srcId="{A6562EE5-EAE5-ED4C-B3F6-658B5AFC73DC}" destId="{98563D65-455D-F344-B7B1-095C0D2FA1A1}" srcOrd="3" destOrd="0" presId="urn:microsoft.com/office/officeart/2005/8/layout/pyramid3"/>
    <dgm:cxn modelId="{43E1FA5C-07F3-3147-8A17-B1FDF00DE028}" type="presParOf" srcId="{98563D65-455D-F344-B7B1-095C0D2FA1A1}" destId="{25D40666-6BA0-4E49-B73B-82AD47E17787}" srcOrd="0" destOrd="0" presId="urn:microsoft.com/office/officeart/2005/8/layout/pyramid3"/>
    <dgm:cxn modelId="{0712E0DE-51D9-054F-9DD0-88FF96B91007}" type="presParOf" srcId="{98563D65-455D-F344-B7B1-095C0D2FA1A1}" destId="{0FA16121-3A9A-504A-B8DE-EB2AD8418B5F}" srcOrd="1" destOrd="0" presId="urn:microsoft.com/office/officeart/2005/8/layout/pyramid3"/>
    <dgm:cxn modelId="{8C76DE1F-5057-114E-B823-AF57CF08F47E}" type="presParOf" srcId="{A6562EE5-EAE5-ED4C-B3F6-658B5AFC73DC}" destId="{8CAF3087-05D1-F641-BFBC-26C31F5A2401}" srcOrd="4" destOrd="0" presId="urn:microsoft.com/office/officeart/2005/8/layout/pyramid3"/>
    <dgm:cxn modelId="{A388BE7A-CC00-D446-8CC8-A819C978474C}" type="presParOf" srcId="{8CAF3087-05D1-F641-BFBC-26C31F5A2401}" destId="{87B7DFAC-23BB-AC46-8B7F-632F2C5111AA}" srcOrd="0" destOrd="0" presId="urn:microsoft.com/office/officeart/2005/8/layout/pyramid3"/>
    <dgm:cxn modelId="{4C98F23F-E7E8-9543-91B1-84BD3EF310B2}" type="presParOf" srcId="{8CAF3087-05D1-F641-BFBC-26C31F5A2401}" destId="{61307676-A6F8-8442-8130-24E4919A7CA5}"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7D8435-0CFC-A14B-A2D5-2300AE74FF71}" type="doc">
      <dgm:prSet loTypeId="urn:microsoft.com/office/officeart/2005/8/layout/pyramid3" loCatId="" qsTypeId="urn:microsoft.com/office/officeart/2005/8/quickstyle/simple1" qsCatId="simple" csTypeId="urn:microsoft.com/office/officeart/2005/8/colors/accent1_2" csCatId="accent1" phldr="1"/>
      <dgm:spPr/>
    </dgm:pt>
    <dgm:pt modelId="{4C7B8876-7980-8945-A1F1-41F73A6879E6}">
      <dgm:prSet phldrT="[文本]"/>
      <dgm:spPr>
        <a:solidFill>
          <a:schemeClr val="accent2"/>
        </a:solidFill>
      </dgm:spPr>
      <dgm:t>
        <a:bodyPr/>
        <a:lstStyle/>
        <a:p>
          <a:r>
            <a:rPr lang="zh-CN" altLang="en-US" b="0" i="0" dirty="0">
              <a:solidFill>
                <a:schemeClr val="bg1"/>
              </a:solidFill>
            </a:rPr>
            <a:t>官网首页浏览</a:t>
          </a:r>
          <a:endParaRPr lang="en-US" altLang="zh-CN" b="0" i="0" dirty="0">
            <a:solidFill>
              <a:schemeClr val="bg1"/>
            </a:solidFill>
          </a:endParaRPr>
        </a:p>
        <a:p>
          <a:r>
            <a:rPr lang="en-US" altLang="zh-CN" b="0" i="0" dirty="0">
              <a:solidFill>
                <a:schemeClr val="bg1"/>
              </a:solidFill>
            </a:rPr>
            <a:t>980</a:t>
          </a:r>
          <a:endParaRPr lang="zh-CN" altLang="en-US" dirty="0">
            <a:solidFill>
              <a:schemeClr val="bg1"/>
            </a:solidFill>
          </a:endParaRPr>
        </a:p>
      </dgm:t>
    </dgm:pt>
    <dgm:pt modelId="{0ECD30A7-4DF4-E344-AA19-478A61E5312C}" type="parTrans" cxnId="{A3A645AC-96DF-B848-AB4B-FD6FDC7C8188}">
      <dgm:prSet/>
      <dgm:spPr/>
      <dgm:t>
        <a:bodyPr/>
        <a:lstStyle/>
        <a:p>
          <a:endParaRPr lang="zh-CN" altLang="en-US"/>
        </a:p>
      </dgm:t>
    </dgm:pt>
    <dgm:pt modelId="{7EF65199-4DFD-3D4E-8383-B7B2A4414846}" type="sibTrans" cxnId="{A3A645AC-96DF-B848-AB4B-FD6FDC7C8188}">
      <dgm:prSet/>
      <dgm:spPr/>
      <dgm:t>
        <a:bodyPr/>
        <a:lstStyle/>
        <a:p>
          <a:endParaRPr lang="zh-CN" altLang="en-US"/>
        </a:p>
      </dgm:t>
    </dgm:pt>
    <dgm:pt modelId="{679D6DF3-1473-D143-B7EE-77CF144B2C3A}">
      <dgm:prSet phldrT="[文本]"/>
      <dgm:spPr>
        <a:solidFill>
          <a:schemeClr val="accent2"/>
        </a:solidFill>
      </dgm:spPr>
      <dgm:t>
        <a:bodyPr/>
        <a:lstStyle/>
        <a:p>
          <a:r>
            <a:rPr lang="zh-CN" altLang="en-US" b="0" i="0" dirty="0">
              <a:solidFill>
                <a:schemeClr val="bg1"/>
              </a:solidFill>
            </a:rPr>
            <a:t>新注册流 </a:t>
          </a:r>
          <a:r>
            <a:rPr lang="en-US" altLang="zh-CN" b="0" i="0" dirty="0">
              <a:solidFill>
                <a:schemeClr val="bg1"/>
              </a:solidFill>
            </a:rPr>
            <a:t>- </a:t>
          </a:r>
          <a:r>
            <a:rPr lang="zh-CN" altLang="en-US" b="0" i="0" dirty="0">
              <a:solidFill>
                <a:schemeClr val="bg1"/>
              </a:solidFill>
            </a:rPr>
            <a:t>邮箱注册页面访问</a:t>
          </a:r>
          <a:endParaRPr lang="en-US" altLang="zh-CN" b="0" i="0" dirty="0">
            <a:solidFill>
              <a:schemeClr val="bg1"/>
            </a:solidFill>
          </a:endParaRPr>
        </a:p>
        <a:p>
          <a:r>
            <a:rPr lang="en-US" altLang="zh-CN" dirty="0">
              <a:solidFill>
                <a:schemeClr val="bg1"/>
              </a:solidFill>
            </a:rPr>
            <a:t>42</a:t>
          </a:r>
          <a:endParaRPr lang="zh-CN" altLang="en-US" dirty="0">
            <a:solidFill>
              <a:schemeClr val="bg1"/>
            </a:solidFill>
          </a:endParaRPr>
        </a:p>
      </dgm:t>
    </dgm:pt>
    <dgm:pt modelId="{094DCCF3-FAF5-F54E-BBAF-1F722FC3811C}" type="parTrans" cxnId="{6F71A0F0-8025-2745-A1E2-7F6559955E29}">
      <dgm:prSet/>
      <dgm:spPr/>
      <dgm:t>
        <a:bodyPr/>
        <a:lstStyle/>
        <a:p>
          <a:endParaRPr lang="zh-CN" altLang="en-US"/>
        </a:p>
      </dgm:t>
    </dgm:pt>
    <dgm:pt modelId="{375DAAE2-E36D-834B-BBF3-6E5E361843BE}" type="sibTrans" cxnId="{6F71A0F0-8025-2745-A1E2-7F6559955E29}">
      <dgm:prSet/>
      <dgm:spPr/>
      <dgm:t>
        <a:bodyPr/>
        <a:lstStyle/>
        <a:p>
          <a:endParaRPr lang="zh-CN" altLang="en-US"/>
        </a:p>
      </dgm:t>
    </dgm:pt>
    <dgm:pt modelId="{46483577-7B82-854D-A089-33DBC15F174E}">
      <dgm:prSet phldrT="[文本]"/>
      <dgm:spPr>
        <a:solidFill>
          <a:schemeClr val="accent2"/>
        </a:solidFill>
      </dgm:spPr>
      <dgm:t>
        <a:bodyPr/>
        <a:lstStyle/>
        <a:p>
          <a:r>
            <a:rPr lang="zh-CN" altLang="en-US" b="0" i="0" dirty="0">
              <a:solidFill>
                <a:schemeClr val="bg1"/>
              </a:solidFill>
            </a:rPr>
            <a:t>新注册流 </a:t>
          </a:r>
          <a:r>
            <a:rPr lang="en-US" altLang="zh-CN" b="0" i="0" dirty="0">
              <a:solidFill>
                <a:schemeClr val="bg1"/>
              </a:solidFill>
            </a:rPr>
            <a:t>- </a:t>
          </a:r>
          <a:r>
            <a:rPr lang="zh-CN" altLang="en-US" b="0" i="0" dirty="0">
              <a:solidFill>
                <a:schemeClr val="bg1"/>
              </a:solidFill>
            </a:rPr>
            <a:t>完善信息页面访问</a:t>
          </a:r>
          <a:endParaRPr lang="en-US" altLang="zh-CN" b="0" i="0" dirty="0">
            <a:solidFill>
              <a:schemeClr val="bg1"/>
            </a:solidFill>
          </a:endParaRPr>
        </a:p>
        <a:p>
          <a:r>
            <a:rPr lang="en-US" altLang="zh-CN" b="0" i="0" dirty="0">
              <a:solidFill>
                <a:schemeClr val="bg1"/>
              </a:solidFill>
            </a:rPr>
            <a:t>16</a:t>
          </a:r>
          <a:endParaRPr lang="zh-CN" altLang="en-US" dirty="0">
            <a:solidFill>
              <a:schemeClr val="bg1"/>
            </a:solidFill>
          </a:endParaRPr>
        </a:p>
      </dgm:t>
    </dgm:pt>
    <dgm:pt modelId="{A0BEE0D1-3927-3D44-937D-AE5685B4ABCF}" type="parTrans" cxnId="{807A2F81-1B7F-804E-A1A4-3DB9443CA8BB}">
      <dgm:prSet/>
      <dgm:spPr/>
      <dgm:t>
        <a:bodyPr/>
        <a:lstStyle/>
        <a:p>
          <a:endParaRPr lang="zh-CN" altLang="en-US"/>
        </a:p>
      </dgm:t>
    </dgm:pt>
    <dgm:pt modelId="{7517CA24-501F-3A47-B0F4-3E431DE581C5}" type="sibTrans" cxnId="{807A2F81-1B7F-804E-A1A4-3DB9443CA8BB}">
      <dgm:prSet/>
      <dgm:spPr/>
      <dgm:t>
        <a:bodyPr/>
        <a:lstStyle/>
        <a:p>
          <a:endParaRPr lang="zh-CN" altLang="en-US"/>
        </a:p>
      </dgm:t>
    </dgm:pt>
    <dgm:pt modelId="{42168D24-7E50-EC4B-AA19-39CE6D740E48}">
      <dgm:prSet phldrT="[文本]"/>
      <dgm:spPr>
        <a:solidFill>
          <a:schemeClr val="accent2"/>
        </a:solidFill>
      </dgm:spPr>
      <dgm:t>
        <a:bodyPr/>
        <a:lstStyle/>
        <a:p>
          <a:r>
            <a:rPr lang="zh-CN" altLang="en-US" dirty="0">
              <a:solidFill>
                <a:schemeClr val="bg1"/>
              </a:solidFill>
            </a:rPr>
            <a:t>新注册流 </a:t>
          </a:r>
          <a:r>
            <a:rPr lang="en-US" altLang="zh-CN" dirty="0">
              <a:solidFill>
                <a:schemeClr val="bg1"/>
              </a:solidFill>
            </a:rPr>
            <a:t>- </a:t>
          </a:r>
          <a:r>
            <a:rPr lang="zh-CN" altLang="en-US" dirty="0">
              <a:solidFill>
                <a:schemeClr val="bg1"/>
              </a:solidFill>
            </a:rPr>
            <a:t>提交信息页面访问问</a:t>
          </a:r>
          <a:endParaRPr lang="en-US" altLang="zh-CN" dirty="0">
            <a:solidFill>
              <a:schemeClr val="bg1"/>
            </a:solidFill>
          </a:endParaRPr>
        </a:p>
        <a:p>
          <a:r>
            <a:rPr lang="en-US" altLang="zh-CN" dirty="0">
              <a:solidFill>
                <a:schemeClr val="bg1"/>
              </a:solidFill>
            </a:rPr>
            <a:t>15</a:t>
          </a:r>
          <a:endParaRPr lang="zh-CN" altLang="en-US" dirty="0">
            <a:solidFill>
              <a:schemeClr val="bg1"/>
            </a:solidFill>
          </a:endParaRPr>
        </a:p>
      </dgm:t>
    </dgm:pt>
    <dgm:pt modelId="{FC4F8017-60F9-3D43-8AC5-7B9C28E50D8A}" type="parTrans" cxnId="{61C8F3A9-4B66-9F41-B1A1-83559B9BE857}">
      <dgm:prSet/>
      <dgm:spPr/>
      <dgm:t>
        <a:bodyPr/>
        <a:lstStyle/>
        <a:p>
          <a:endParaRPr lang="zh-CN" altLang="en-US"/>
        </a:p>
      </dgm:t>
    </dgm:pt>
    <dgm:pt modelId="{55F9F76E-72E2-AC41-8FAF-D188B6E0D349}" type="sibTrans" cxnId="{61C8F3A9-4B66-9F41-B1A1-83559B9BE857}">
      <dgm:prSet/>
      <dgm:spPr/>
      <dgm:t>
        <a:bodyPr/>
        <a:lstStyle/>
        <a:p>
          <a:endParaRPr lang="zh-CN" altLang="en-US"/>
        </a:p>
      </dgm:t>
    </dgm:pt>
    <dgm:pt modelId="{5CC4279F-E96D-1B4E-B323-F221E0BD7B9A}">
      <dgm:prSet/>
      <dgm:spPr>
        <a:solidFill>
          <a:schemeClr val="accent2"/>
        </a:solidFill>
      </dgm:spPr>
      <dgm:t>
        <a:bodyPr/>
        <a:lstStyle/>
        <a:p>
          <a:endParaRPr lang="zh-CN" altLang="en-US" dirty="0">
            <a:solidFill>
              <a:schemeClr val="bg1"/>
            </a:solidFill>
          </a:endParaRPr>
        </a:p>
      </dgm:t>
    </dgm:pt>
    <dgm:pt modelId="{34D507FA-F108-7546-B5F1-F0E3750B6030}" type="sibTrans" cxnId="{DD26F980-E741-7048-9F5C-5091B97FDDC7}">
      <dgm:prSet/>
      <dgm:spPr/>
      <dgm:t>
        <a:bodyPr/>
        <a:lstStyle/>
        <a:p>
          <a:endParaRPr lang="zh-CN" altLang="en-US"/>
        </a:p>
      </dgm:t>
    </dgm:pt>
    <dgm:pt modelId="{0742E847-6505-BB48-8561-FDF2A43F3614}" type="parTrans" cxnId="{DD26F980-E741-7048-9F5C-5091B97FDDC7}">
      <dgm:prSet/>
      <dgm:spPr/>
      <dgm:t>
        <a:bodyPr/>
        <a:lstStyle/>
        <a:p>
          <a:endParaRPr lang="zh-CN" altLang="en-US"/>
        </a:p>
      </dgm:t>
    </dgm:pt>
    <dgm:pt modelId="{A6562EE5-EAE5-ED4C-B3F6-658B5AFC73DC}" type="pres">
      <dgm:prSet presAssocID="{E87D8435-0CFC-A14B-A2D5-2300AE74FF71}" presName="Name0" presStyleCnt="0">
        <dgm:presLayoutVars>
          <dgm:dir/>
          <dgm:animLvl val="lvl"/>
          <dgm:resizeHandles val="exact"/>
        </dgm:presLayoutVars>
      </dgm:prSet>
      <dgm:spPr/>
    </dgm:pt>
    <dgm:pt modelId="{6EAD72CA-01AF-A045-BBF1-21D26DDAF9EE}" type="pres">
      <dgm:prSet presAssocID="{4C7B8876-7980-8945-A1F1-41F73A6879E6}" presName="Name8" presStyleCnt="0"/>
      <dgm:spPr/>
    </dgm:pt>
    <dgm:pt modelId="{E8B9F2CD-F390-684F-AACE-C52B0D25807F}" type="pres">
      <dgm:prSet presAssocID="{4C7B8876-7980-8945-A1F1-41F73A6879E6}" presName="level" presStyleLbl="node1" presStyleIdx="0" presStyleCnt="5">
        <dgm:presLayoutVars>
          <dgm:chMax val="1"/>
          <dgm:bulletEnabled val="1"/>
        </dgm:presLayoutVars>
      </dgm:prSet>
      <dgm:spPr/>
    </dgm:pt>
    <dgm:pt modelId="{F70BADF6-F28D-9346-8165-6388372FDBFF}" type="pres">
      <dgm:prSet presAssocID="{4C7B8876-7980-8945-A1F1-41F73A6879E6}" presName="levelTx" presStyleLbl="revTx" presStyleIdx="0" presStyleCnt="0">
        <dgm:presLayoutVars>
          <dgm:chMax val="1"/>
          <dgm:bulletEnabled val="1"/>
        </dgm:presLayoutVars>
      </dgm:prSet>
      <dgm:spPr/>
    </dgm:pt>
    <dgm:pt modelId="{177F649F-6926-CC47-B931-7A73145077B0}" type="pres">
      <dgm:prSet presAssocID="{679D6DF3-1473-D143-B7EE-77CF144B2C3A}" presName="Name8" presStyleCnt="0"/>
      <dgm:spPr/>
    </dgm:pt>
    <dgm:pt modelId="{ED852016-5F2C-7F49-B41A-DCF0F8391D9D}" type="pres">
      <dgm:prSet presAssocID="{679D6DF3-1473-D143-B7EE-77CF144B2C3A}" presName="level" presStyleLbl="node1" presStyleIdx="1" presStyleCnt="5">
        <dgm:presLayoutVars>
          <dgm:chMax val="1"/>
          <dgm:bulletEnabled val="1"/>
        </dgm:presLayoutVars>
      </dgm:prSet>
      <dgm:spPr/>
    </dgm:pt>
    <dgm:pt modelId="{6D30A148-920C-C946-A87B-33CB9EA01226}" type="pres">
      <dgm:prSet presAssocID="{679D6DF3-1473-D143-B7EE-77CF144B2C3A}" presName="levelTx" presStyleLbl="revTx" presStyleIdx="0" presStyleCnt="0">
        <dgm:presLayoutVars>
          <dgm:chMax val="1"/>
          <dgm:bulletEnabled val="1"/>
        </dgm:presLayoutVars>
      </dgm:prSet>
      <dgm:spPr/>
    </dgm:pt>
    <dgm:pt modelId="{11D05F7F-C9DB-C34D-A6BB-395736C5CA35}" type="pres">
      <dgm:prSet presAssocID="{46483577-7B82-854D-A089-33DBC15F174E}" presName="Name8" presStyleCnt="0"/>
      <dgm:spPr/>
    </dgm:pt>
    <dgm:pt modelId="{E011C8C9-D87F-2F42-970F-1B71B99F88E2}" type="pres">
      <dgm:prSet presAssocID="{46483577-7B82-854D-A089-33DBC15F174E}" presName="level" presStyleLbl="node1" presStyleIdx="2" presStyleCnt="5">
        <dgm:presLayoutVars>
          <dgm:chMax val="1"/>
          <dgm:bulletEnabled val="1"/>
        </dgm:presLayoutVars>
      </dgm:prSet>
      <dgm:spPr/>
    </dgm:pt>
    <dgm:pt modelId="{19293068-2E1E-CB4E-AEE4-861B70EB422D}" type="pres">
      <dgm:prSet presAssocID="{46483577-7B82-854D-A089-33DBC15F174E}" presName="levelTx" presStyleLbl="revTx" presStyleIdx="0" presStyleCnt="0">
        <dgm:presLayoutVars>
          <dgm:chMax val="1"/>
          <dgm:bulletEnabled val="1"/>
        </dgm:presLayoutVars>
      </dgm:prSet>
      <dgm:spPr/>
    </dgm:pt>
    <dgm:pt modelId="{98563D65-455D-F344-B7B1-095C0D2FA1A1}" type="pres">
      <dgm:prSet presAssocID="{42168D24-7E50-EC4B-AA19-39CE6D740E48}" presName="Name8" presStyleCnt="0"/>
      <dgm:spPr/>
    </dgm:pt>
    <dgm:pt modelId="{25D40666-6BA0-4E49-B73B-82AD47E17787}" type="pres">
      <dgm:prSet presAssocID="{42168D24-7E50-EC4B-AA19-39CE6D740E48}" presName="level" presStyleLbl="node1" presStyleIdx="3" presStyleCnt="5">
        <dgm:presLayoutVars>
          <dgm:chMax val="1"/>
          <dgm:bulletEnabled val="1"/>
        </dgm:presLayoutVars>
      </dgm:prSet>
      <dgm:spPr/>
    </dgm:pt>
    <dgm:pt modelId="{0FA16121-3A9A-504A-B8DE-EB2AD8418B5F}" type="pres">
      <dgm:prSet presAssocID="{42168D24-7E50-EC4B-AA19-39CE6D740E48}" presName="levelTx" presStyleLbl="revTx" presStyleIdx="0" presStyleCnt="0">
        <dgm:presLayoutVars>
          <dgm:chMax val="1"/>
          <dgm:bulletEnabled val="1"/>
        </dgm:presLayoutVars>
      </dgm:prSet>
      <dgm:spPr/>
    </dgm:pt>
    <dgm:pt modelId="{8CAF3087-05D1-F641-BFBC-26C31F5A2401}" type="pres">
      <dgm:prSet presAssocID="{5CC4279F-E96D-1B4E-B323-F221E0BD7B9A}" presName="Name8" presStyleCnt="0"/>
      <dgm:spPr/>
    </dgm:pt>
    <dgm:pt modelId="{87B7DFAC-23BB-AC46-8B7F-632F2C5111AA}" type="pres">
      <dgm:prSet presAssocID="{5CC4279F-E96D-1B4E-B323-F221E0BD7B9A}" presName="level" presStyleLbl="node1" presStyleIdx="4" presStyleCnt="5">
        <dgm:presLayoutVars>
          <dgm:chMax val="1"/>
          <dgm:bulletEnabled val="1"/>
        </dgm:presLayoutVars>
      </dgm:prSet>
      <dgm:spPr/>
    </dgm:pt>
    <dgm:pt modelId="{61307676-A6F8-8442-8130-24E4919A7CA5}" type="pres">
      <dgm:prSet presAssocID="{5CC4279F-E96D-1B4E-B323-F221E0BD7B9A}" presName="levelTx" presStyleLbl="revTx" presStyleIdx="0" presStyleCnt="0">
        <dgm:presLayoutVars>
          <dgm:chMax val="1"/>
          <dgm:bulletEnabled val="1"/>
        </dgm:presLayoutVars>
      </dgm:prSet>
      <dgm:spPr/>
    </dgm:pt>
  </dgm:ptLst>
  <dgm:cxnLst>
    <dgm:cxn modelId="{1DE2A839-6CC2-3549-8E6C-B6715B174C19}" type="presOf" srcId="{42168D24-7E50-EC4B-AA19-39CE6D740E48}" destId="{25D40666-6BA0-4E49-B73B-82AD47E17787}" srcOrd="0" destOrd="0" presId="urn:microsoft.com/office/officeart/2005/8/layout/pyramid3"/>
    <dgm:cxn modelId="{0908BA42-B9E0-2248-AB3E-258A8791730A}" type="presOf" srcId="{42168D24-7E50-EC4B-AA19-39CE6D740E48}" destId="{0FA16121-3A9A-504A-B8DE-EB2AD8418B5F}" srcOrd="1" destOrd="0" presId="urn:microsoft.com/office/officeart/2005/8/layout/pyramid3"/>
    <dgm:cxn modelId="{C463C349-D83C-894A-A828-9E6978EA282F}" type="presOf" srcId="{4C7B8876-7980-8945-A1F1-41F73A6879E6}" destId="{F70BADF6-F28D-9346-8165-6388372FDBFF}" srcOrd="1" destOrd="0" presId="urn:microsoft.com/office/officeart/2005/8/layout/pyramid3"/>
    <dgm:cxn modelId="{DD26F980-E741-7048-9F5C-5091B97FDDC7}" srcId="{E87D8435-0CFC-A14B-A2D5-2300AE74FF71}" destId="{5CC4279F-E96D-1B4E-B323-F221E0BD7B9A}" srcOrd="4" destOrd="0" parTransId="{0742E847-6505-BB48-8561-FDF2A43F3614}" sibTransId="{34D507FA-F108-7546-B5F1-F0E3750B6030}"/>
    <dgm:cxn modelId="{65B30E81-D562-DC42-8DBE-78F0E7F94897}" type="presOf" srcId="{46483577-7B82-854D-A089-33DBC15F174E}" destId="{E011C8C9-D87F-2F42-970F-1B71B99F88E2}" srcOrd="0" destOrd="0" presId="urn:microsoft.com/office/officeart/2005/8/layout/pyramid3"/>
    <dgm:cxn modelId="{807A2F81-1B7F-804E-A1A4-3DB9443CA8BB}" srcId="{E87D8435-0CFC-A14B-A2D5-2300AE74FF71}" destId="{46483577-7B82-854D-A089-33DBC15F174E}" srcOrd="2" destOrd="0" parTransId="{A0BEE0D1-3927-3D44-937D-AE5685B4ABCF}" sibTransId="{7517CA24-501F-3A47-B0F4-3E431DE581C5}"/>
    <dgm:cxn modelId="{F9FA399B-C6FC-7E45-9783-14744A960A20}" type="presOf" srcId="{E87D8435-0CFC-A14B-A2D5-2300AE74FF71}" destId="{A6562EE5-EAE5-ED4C-B3F6-658B5AFC73DC}" srcOrd="0" destOrd="0" presId="urn:microsoft.com/office/officeart/2005/8/layout/pyramid3"/>
    <dgm:cxn modelId="{71C2A29F-F25E-DF4C-9D89-B28004511F4B}" type="presOf" srcId="{4C7B8876-7980-8945-A1F1-41F73A6879E6}" destId="{E8B9F2CD-F390-684F-AACE-C52B0D25807F}" srcOrd="0" destOrd="0" presId="urn:microsoft.com/office/officeart/2005/8/layout/pyramid3"/>
    <dgm:cxn modelId="{61C8F3A9-4B66-9F41-B1A1-83559B9BE857}" srcId="{E87D8435-0CFC-A14B-A2D5-2300AE74FF71}" destId="{42168D24-7E50-EC4B-AA19-39CE6D740E48}" srcOrd="3" destOrd="0" parTransId="{FC4F8017-60F9-3D43-8AC5-7B9C28E50D8A}" sibTransId="{55F9F76E-72E2-AC41-8FAF-D188B6E0D349}"/>
    <dgm:cxn modelId="{A3A645AC-96DF-B848-AB4B-FD6FDC7C8188}" srcId="{E87D8435-0CFC-A14B-A2D5-2300AE74FF71}" destId="{4C7B8876-7980-8945-A1F1-41F73A6879E6}" srcOrd="0" destOrd="0" parTransId="{0ECD30A7-4DF4-E344-AA19-478A61E5312C}" sibTransId="{7EF65199-4DFD-3D4E-8383-B7B2A4414846}"/>
    <dgm:cxn modelId="{E26125BE-4044-6A4A-BC94-F1B4E346C021}" type="presOf" srcId="{5CC4279F-E96D-1B4E-B323-F221E0BD7B9A}" destId="{61307676-A6F8-8442-8130-24E4919A7CA5}" srcOrd="1" destOrd="0" presId="urn:microsoft.com/office/officeart/2005/8/layout/pyramid3"/>
    <dgm:cxn modelId="{B7BCBAC0-A467-0D46-83F7-509C32AAE12A}" type="presOf" srcId="{679D6DF3-1473-D143-B7EE-77CF144B2C3A}" destId="{6D30A148-920C-C946-A87B-33CB9EA01226}" srcOrd="1" destOrd="0" presId="urn:microsoft.com/office/officeart/2005/8/layout/pyramid3"/>
    <dgm:cxn modelId="{2B451DCC-8D1D-C344-9744-727E32BAFAF2}" type="presOf" srcId="{46483577-7B82-854D-A089-33DBC15F174E}" destId="{19293068-2E1E-CB4E-AEE4-861B70EB422D}" srcOrd="1" destOrd="0" presId="urn:microsoft.com/office/officeart/2005/8/layout/pyramid3"/>
    <dgm:cxn modelId="{FCD7F5D1-0B06-7F40-B57A-A7C5D87BB3F9}" type="presOf" srcId="{5CC4279F-E96D-1B4E-B323-F221E0BD7B9A}" destId="{87B7DFAC-23BB-AC46-8B7F-632F2C5111AA}" srcOrd="0" destOrd="0" presId="urn:microsoft.com/office/officeart/2005/8/layout/pyramid3"/>
    <dgm:cxn modelId="{3AE366D8-BCAE-3E40-92D8-046C272CA7A1}" type="presOf" srcId="{679D6DF3-1473-D143-B7EE-77CF144B2C3A}" destId="{ED852016-5F2C-7F49-B41A-DCF0F8391D9D}" srcOrd="0" destOrd="0" presId="urn:microsoft.com/office/officeart/2005/8/layout/pyramid3"/>
    <dgm:cxn modelId="{6F71A0F0-8025-2745-A1E2-7F6559955E29}" srcId="{E87D8435-0CFC-A14B-A2D5-2300AE74FF71}" destId="{679D6DF3-1473-D143-B7EE-77CF144B2C3A}" srcOrd="1" destOrd="0" parTransId="{094DCCF3-FAF5-F54E-BBAF-1F722FC3811C}" sibTransId="{375DAAE2-E36D-834B-BBF3-6E5E361843BE}"/>
    <dgm:cxn modelId="{CFD04D07-450F-A049-9825-B43EA104F496}" type="presParOf" srcId="{A6562EE5-EAE5-ED4C-B3F6-658B5AFC73DC}" destId="{6EAD72CA-01AF-A045-BBF1-21D26DDAF9EE}" srcOrd="0" destOrd="0" presId="urn:microsoft.com/office/officeart/2005/8/layout/pyramid3"/>
    <dgm:cxn modelId="{4D6AF99D-DA48-6B4C-B48F-2DC3F15049F5}" type="presParOf" srcId="{6EAD72CA-01AF-A045-BBF1-21D26DDAF9EE}" destId="{E8B9F2CD-F390-684F-AACE-C52B0D25807F}" srcOrd="0" destOrd="0" presId="urn:microsoft.com/office/officeart/2005/8/layout/pyramid3"/>
    <dgm:cxn modelId="{FE9E05B6-F1A7-D843-95B1-69C2C5F96E67}" type="presParOf" srcId="{6EAD72CA-01AF-A045-BBF1-21D26DDAF9EE}" destId="{F70BADF6-F28D-9346-8165-6388372FDBFF}" srcOrd="1" destOrd="0" presId="urn:microsoft.com/office/officeart/2005/8/layout/pyramid3"/>
    <dgm:cxn modelId="{2008C1D2-58BE-4B4C-87B0-4A90A1A29AAA}" type="presParOf" srcId="{A6562EE5-EAE5-ED4C-B3F6-658B5AFC73DC}" destId="{177F649F-6926-CC47-B931-7A73145077B0}" srcOrd="1" destOrd="0" presId="urn:microsoft.com/office/officeart/2005/8/layout/pyramid3"/>
    <dgm:cxn modelId="{B2D55542-5CD0-1645-ADFA-78DC6E77B8D2}" type="presParOf" srcId="{177F649F-6926-CC47-B931-7A73145077B0}" destId="{ED852016-5F2C-7F49-B41A-DCF0F8391D9D}" srcOrd="0" destOrd="0" presId="urn:microsoft.com/office/officeart/2005/8/layout/pyramid3"/>
    <dgm:cxn modelId="{EBEF6857-AAB6-FB42-A106-71E272AA3CAB}" type="presParOf" srcId="{177F649F-6926-CC47-B931-7A73145077B0}" destId="{6D30A148-920C-C946-A87B-33CB9EA01226}" srcOrd="1" destOrd="0" presId="urn:microsoft.com/office/officeart/2005/8/layout/pyramid3"/>
    <dgm:cxn modelId="{CFB25D05-2790-3F49-B694-3505BE71AF6E}" type="presParOf" srcId="{A6562EE5-EAE5-ED4C-B3F6-658B5AFC73DC}" destId="{11D05F7F-C9DB-C34D-A6BB-395736C5CA35}" srcOrd="2" destOrd="0" presId="urn:microsoft.com/office/officeart/2005/8/layout/pyramid3"/>
    <dgm:cxn modelId="{0C23171D-A124-9841-85CB-7344FBA43845}" type="presParOf" srcId="{11D05F7F-C9DB-C34D-A6BB-395736C5CA35}" destId="{E011C8C9-D87F-2F42-970F-1B71B99F88E2}" srcOrd="0" destOrd="0" presId="urn:microsoft.com/office/officeart/2005/8/layout/pyramid3"/>
    <dgm:cxn modelId="{BCBCD4F6-CD01-6848-A0AD-25CD96DFB165}" type="presParOf" srcId="{11D05F7F-C9DB-C34D-A6BB-395736C5CA35}" destId="{19293068-2E1E-CB4E-AEE4-861B70EB422D}" srcOrd="1" destOrd="0" presId="urn:microsoft.com/office/officeart/2005/8/layout/pyramid3"/>
    <dgm:cxn modelId="{AC8C9C8F-F006-A045-AF89-7CA473C636E2}" type="presParOf" srcId="{A6562EE5-EAE5-ED4C-B3F6-658B5AFC73DC}" destId="{98563D65-455D-F344-B7B1-095C0D2FA1A1}" srcOrd="3" destOrd="0" presId="urn:microsoft.com/office/officeart/2005/8/layout/pyramid3"/>
    <dgm:cxn modelId="{43E1FA5C-07F3-3147-8A17-B1FDF00DE028}" type="presParOf" srcId="{98563D65-455D-F344-B7B1-095C0D2FA1A1}" destId="{25D40666-6BA0-4E49-B73B-82AD47E17787}" srcOrd="0" destOrd="0" presId="urn:microsoft.com/office/officeart/2005/8/layout/pyramid3"/>
    <dgm:cxn modelId="{0712E0DE-51D9-054F-9DD0-88FF96B91007}" type="presParOf" srcId="{98563D65-455D-F344-B7B1-095C0D2FA1A1}" destId="{0FA16121-3A9A-504A-B8DE-EB2AD8418B5F}" srcOrd="1" destOrd="0" presId="urn:microsoft.com/office/officeart/2005/8/layout/pyramid3"/>
    <dgm:cxn modelId="{8C76DE1F-5057-114E-B823-AF57CF08F47E}" type="presParOf" srcId="{A6562EE5-EAE5-ED4C-B3F6-658B5AFC73DC}" destId="{8CAF3087-05D1-F641-BFBC-26C31F5A2401}" srcOrd="4" destOrd="0" presId="urn:microsoft.com/office/officeart/2005/8/layout/pyramid3"/>
    <dgm:cxn modelId="{A388BE7A-CC00-D446-8CC8-A819C978474C}" type="presParOf" srcId="{8CAF3087-05D1-F641-BFBC-26C31F5A2401}" destId="{87B7DFAC-23BB-AC46-8B7F-632F2C5111AA}" srcOrd="0" destOrd="0" presId="urn:microsoft.com/office/officeart/2005/8/layout/pyramid3"/>
    <dgm:cxn modelId="{4C98F23F-E7E8-9543-91B1-84BD3EF310B2}" type="presParOf" srcId="{8CAF3087-05D1-F641-BFBC-26C31F5A2401}" destId="{61307676-A6F8-8442-8130-24E4919A7CA5}" srcOrd="1" destOrd="0" presId="urn:microsoft.com/office/officeart/2005/8/layout/pyramid3"/>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9F2CD-F390-684F-AACE-C52B0D25807F}">
      <dsp:nvSpPr>
        <dsp:cNvPr id="0" name=""/>
        <dsp:cNvSpPr/>
      </dsp:nvSpPr>
      <dsp:spPr>
        <a:xfrm rot="10800000">
          <a:off x="0" y="0"/>
          <a:ext cx="3906020" cy="570788"/>
        </a:xfrm>
        <a:prstGeom prst="trapezoid">
          <a:avLst>
            <a:gd name="adj" fmla="val 68432"/>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zh-CN" altLang="en-US" sz="1000" b="0" i="0" kern="1200" dirty="0">
              <a:solidFill>
                <a:schemeClr val="bg1"/>
              </a:solidFill>
            </a:rPr>
            <a:t>官网首页浏览</a:t>
          </a:r>
          <a:endParaRPr lang="en-US" altLang="zh-CN" sz="1000" b="0" i="0" kern="1200" dirty="0">
            <a:solidFill>
              <a:schemeClr val="bg1"/>
            </a:solidFill>
          </a:endParaRPr>
        </a:p>
        <a:p>
          <a:pPr marL="0" lvl="0" indent="0" algn="ctr" defTabSz="444500">
            <a:lnSpc>
              <a:spcPct val="90000"/>
            </a:lnSpc>
            <a:spcBef>
              <a:spcPct val="0"/>
            </a:spcBef>
            <a:spcAft>
              <a:spcPct val="35000"/>
            </a:spcAft>
            <a:buNone/>
          </a:pPr>
          <a:r>
            <a:rPr lang="en-US" altLang="zh-CN" sz="1000" b="0" i="0" kern="1200" dirty="0">
              <a:solidFill>
                <a:schemeClr val="bg1"/>
              </a:solidFill>
            </a:rPr>
            <a:t>1980</a:t>
          </a:r>
          <a:endParaRPr lang="zh-CN" altLang="en-US" sz="1000" kern="1200" dirty="0">
            <a:solidFill>
              <a:schemeClr val="bg1"/>
            </a:solidFill>
          </a:endParaRPr>
        </a:p>
      </dsp:txBody>
      <dsp:txXfrm rot="-10800000">
        <a:off x="683553" y="0"/>
        <a:ext cx="2538913" cy="570788"/>
      </dsp:txXfrm>
    </dsp:sp>
    <dsp:sp modelId="{ED852016-5F2C-7F49-B41A-DCF0F8391D9D}">
      <dsp:nvSpPr>
        <dsp:cNvPr id="0" name=""/>
        <dsp:cNvSpPr/>
      </dsp:nvSpPr>
      <dsp:spPr>
        <a:xfrm rot="10800000">
          <a:off x="390601" y="570788"/>
          <a:ext cx="3124816" cy="570788"/>
        </a:xfrm>
        <a:prstGeom prst="trapezoid">
          <a:avLst>
            <a:gd name="adj" fmla="val 68432"/>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zh-CN" altLang="en-US" sz="1000" b="0" i="0" kern="1200" dirty="0">
              <a:solidFill>
                <a:schemeClr val="bg1"/>
              </a:solidFill>
            </a:rPr>
            <a:t>新注册流 </a:t>
          </a:r>
          <a:r>
            <a:rPr lang="en-US" altLang="zh-CN" sz="1000" b="0" i="0" kern="1200" dirty="0">
              <a:solidFill>
                <a:schemeClr val="bg1"/>
              </a:solidFill>
            </a:rPr>
            <a:t>- </a:t>
          </a:r>
          <a:r>
            <a:rPr lang="zh-CN" altLang="en-US" sz="1000" b="0" i="0" kern="1200" dirty="0">
              <a:solidFill>
                <a:schemeClr val="bg1"/>
              </a:solidFill>
            </a:rPr>
            <a:t>邮箱注册页面访问</a:t>
          </a:r>
          <a:endParaRPr lang="en-US" altLang="zh-CN" sz="1000" b="0" i="0" kern="1200" dirty="0">
            <a:solidFill>
              <a:schemeClr val="bg1"/>
            </a:solidFill>
          </a:endParaRPr>
        </a:p>
        <a:p>
          <a:pPr marL="0" lvl="0" indent="0" algn="ctr" defTabSz="444500">
            <a:lnSpc>
              <a:spcPct val="90000"/>
            </a:lnSpc>
            <a:spcBef>
              <a:spcPct val="0"/>
            </a:spcBef>
            <a:spcAft>
              <a:spcPct val="35000"/>
            </a:spcAft>
            <a:buNone/>
          </a:pPr>
          <a:r>
            <a:rPr lang="en-US" altLang="zh-CN" sz="1000" kern="1200" dirty="0">
              <a:solidFill>
                <a:schemeClr val="bg1"/>
              </a:solidFill>
            </a:rPr>
            <a:t>283</a:t>
          </a:r>
          <a:endParaRPr lang="zh-CN" altLang="en-US" sz="1000" kern="1200" dirty="0">
            <a:solidFill>
              <a:schemeClr val="bg1"/>
            </a:solidFill>
          </a:endParaRPr>
        </a:p>
      </dsp:txBody>
      <dsp:txXfrm rot="-10800000">
        <a:off x="937444" y="570788"/>
        <a:ext cx="2031130" cy="570788"/>
      </dsp:txXfrm>
    </dsp:sp>
    <dsp:sp modelId="{E011C8C9-D87F-2F42-970F-1B71B99F88E2}">
      <dsp:nvSpPr>
        <dsp:cNvPr id="0" name=""/>
        <dsp:cNvSpPr/>
      </dsp:nvSpPr>
      <dsp:spPr>
        <a:xfrm rot="10800000">
          <a:off x="781203" y="1141576"/>
          <a:ext cx="2343612" cy="570788"/>
        </a:xfrm>
        <a:prstGeom prst="trapezoid">
          <a:avLst>
            <a:gd name="adj" fmla="val 68432"/>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zh-CN" altLang="en-US" sz="1000" b="0" i="0" kern="1200" dirty="0">
              <a:solidFill>
                <a:schemeClr val="bg1"/>
              </a:solidFill>
            </a:rPr>
            <a:t>新注册流 </a:t>
          </a:r>
          <a:r>
            <a:rPr lang="en-US" altLang="zh-CN" sz="1000" b="0" i="0" kern="1200" dirty="0">
              <a:solidFill>
                <a:schemeClr val="bg1"/>
              </a:solidFill>
            </a:rPr>
            <a:t>- </a:t>
          </a:r>
          <a:r>
            <a:rPr lang="zh-CN" altLang="en-US" sz="1000" b="0" i="0" kern="1200" dirty="0">
              <a:solidFill>
                <a:schemeClr val="bg1"/>
              </a:solidFill>
            </a:rPr>
            <a:t>完善信息页面访问</a:t>
          </a:r>
          <a:endParaRPr lang="en-US" altLang="zh-CN" sz="1000" b="0" i="0" kern="1200" dirty="0">
            <a:solidFill>
              <a:schemeClr val="bg1"/>
            </a:solidFill>
          </a:endParaRPr>
        </a:p>
        <a:p>
          <a:pPr marL="0" lvl="0" indent="0" algn="ctr" defTabSz="444500">
            <a:lnSpc>
              <a:spcPct val="90000"/>
            </a:lnSpc>
            <a:spcBef>
              <a:spcPct val="0"/>
            </a:spcBef>
            <a:spcAft>
              <a:spcPct val="35000"/>
            </a:spcAft>
            <a:buNone/>
          </a:pPr>
          <a:r>
            <a:rPr lang="en-US" altLang="zh-CN" sz="1000" b="0" i="0" kern="1200" dirty="0">
              <a:solidFill>
                <a:schemeClr val="bg1"/>
              </a:solidFill>
            </a:rPr>
            <a:t>145</a:t>
          </a:r>
          <a:endParaRPr lang="zh-CN" altLang="en-US" sz="1000" kern="1200" dirty="0">
            <a:solidFill>
              <a:schemeClr val="bg1"/>
            </a:solidFill>
          </a:endParaRPr>
        </a:p>
      </dsp:txBody>
      <dsp:txXfrm rot="-10800000">
        <a:off x="1191336" y="1141576"/>
        <a:ext cx="1523347" cy="570788"/>
      </dsp:txXfrm>
    </dsp:sp>
    <dsp:sp modelId="{25D40666-6BA0-4E49-B73B-82AD47E17787}">
      <dsp:nvSpPr>
        <dsp:cNvPr id="0" name=""/>
        <dsp:cNvSpPr/>
      </dsp:nvSpPr>
      <dsp:spPr>
        <a:xfrm rot="10800000">
          <a:off x="1171805" y="1712364"/>
          <a:ext cx="1562408" cy="570788"/>
        </a:xfrm>
        <a:prstGeom prst="trapezoid">
          <a:avLst>
            <a:gd name="adj" fmla="val 68432"/>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solidFill>
                <a:schemeClr val="bg1"/>
              </a:solidFill>
            </a:rPr>
            <a:t>新注册流 </a:t>
          </a:r>
          <a:r>
            <a:rPr lang="en-US" altLang="zh-CN" sz="1000" kern="1200" dirty="0">
              <a:solidFill>
                <a:schemeClr val="bg1"/>
              </a:solidFill>
            </a:rPr>
            <a:t>- </a:t>
          </a:r>
          <a:r>
            <a:rPr lang="zh-CN" altLang="en-US" sz="1000" kern="1200" dirty="0">
              <a:solidFill>
                <a:schemeClr val="bg1"/>
              </a:solidFill>
            </a:rPr>
            <a:t>提交信息页面访问问</a:t>
          </a:r>
          <a:endParaRPr lang="en-US" altLang="zh-CN" sz="1000" kern="1200" dirty="0">
            <a:solidFill>
              <a:schemeClr val="bg1"/>
            </a:solidFill>
          </a:endParaRPr>
        </a:p>
        <a:p>
          <a:pPr marL="0" lvl="0" indent="0" algn="ctr" defTabSz="444500">
            <a:lnSpc>
              <a:spcPct val="90000"/>
            </a:lnSpc>
            <a:spcBef>
              <a:spcPct val="0"/>
            </a:spcBef>
            <a:spcAft>
              <a:spcPct val="35000"/>
            </a:spcAft>
            <a:buNone/>
          </a:pPr>
          <a:r>
            <a:rPr lang="en-US" altLang="zh-CN" sz="1000" kern="1200" dirty="0">
              <a:solidFill>
                <a:schemeClr val="bg1"/>
              </a:solidFill>
            </a:rPr>
            <a:t>137</a:t>
          </a:r>
          <a:endParaRPr lang="zh-CN" altLang="en-US" sz="1000" kern="1200" dirty="0">
            <a:solidFill>
              <a:schemeClr val="bg1"/>
            </a:solidFill>
          </a:endParaRPr>
        </a:p>
      </dsp:txBody>
      <dsp:txXfrm rot="-10800000">
        <a:off x="1445227" y="1712364"/>
        <a:ext cx="1015565" cy="570788"/>
      </dsp:txXfrm>
    </dsp:sp>
    <dsp:sp modelId="{87B7DFAC-23BB-AC46-8B7F-632F2C5111AA}">
      <dsp:nvSpPr>
        <dsp:cNvPr id="0" name=""/>
        <dsp:cNvSpPr/>
      </dsp:nvSpPr>
      <dsp:spPr>
        <a:xfrm rot="10800000">
          <a:off x="1562407" y="2283152"/>
          <a:ext cx="781204" cy="570788"/>
        </a:xfrm>
        <a:prstGeom prst="trapezoid">
          <a:avLst>
            <a:gd name="adj" fmla="val 68432"/>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zh-CN" altLang="en-US" sz="1000" kern="1200" dirty="0">
            <a:solidFill>
              <a:schemeClr val="bg1"/>
            </a:solidFill>
          </a:endParaRPr>
        </a:p>
      </dsp:txBody>
      <dsp:txXfrm rot="-10800000">
        <a:off x="1562407" y="2283152"/>
        <a:ext cx="781204" cy="570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9F2CD-F390-684F-AACE-C52B0D25807F}">
      <dsp:nvSpPr>
        <dsp:cNvPr id="0" name=""/>
        <dsp:cNvSpPr/>
      </dsp:nvSpPr>
      <dsp:spPr>
        <a:xfrm rot="10800000">
          <a:off x="0" y="0"/>
          <a:ext cx="3906020" cy="570788"/>
        </a:xfrm>
        <a:prstGeom prst="trapezoid">
          <a:avLst>
            <a:gd name="adj" fmla="val 6843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zh-CN" altLang="en-US" sz="1000" b="0" i="0" kern="1200" dirty="0">
              <a:solidFill>
                <a:schemeClr val="bg1"/>
              </a:solidFill>
            </a:rPr>
            <a:t>官网首页浏览</a:t>
          </a:r>
          <a:endParaRPr lang="en-US" altLang="zh-CN" sz="1000" b="0" i="0" kern="1200" dirty="0">
            <a:solidFill>
              <a:schemeClr val="bg1"/>
            </a:solidFill>
          </a:endParaRPr>
        </a:p>
        <a:p>
          <a:pPr marL="0" lvl="0" indent="0" algn="ctr" defTabSz="444500">
            <a:lnSpc>
              <a:spcPct val="90000"/>
            </a:lnSpc>
            <a:spcBef>
              <a:spcPct val="0"/>
            </a:spcBef>
            <a:spcAft>
              <a:spcPct val="35000"/>
            </a:spcAft>
            <a:buNone/>
          </a:pPr>
          <a:r>
            <a:rPr lang="en-US" altLang="zh-CN" sz="1000" b="0" i="0" kern="1200" dirty="0">
              <a:solidFill>
                <a:schemeClr val="bg1"/>
              </a:solidFill>
            </a:rPr>
            <a:t>1000</a:t>
          </a:r>
          <a:endParaRPr lang="zh-CN" altLang="en-US" sz="1000" kern="1200" dirty="0">
            <a:solidFill>
              <a:schemeClr val="bg1"/>
            </a:solidFill>
          </a:endParaRPr>
        </a:p>
      </dsp:txBody>
      <dsp:txXfrm rot="-10800000">
        <a:off x="683553" y="0"/>
        <a:ext cx="2538913" cy="570788"/>
      </dsp:txXfrm>
    </dsp:sp>
    <dsp:sp modelId="{ED852016-5F2C-7F49-B41A-DCF0F8391D9D}">
      <dsp:nvSpPr>
        <dsp:cNvPr id="0" name=""/>
        <dsp:cNvSpPr/>
      </dsp:nvSpPr>
      <dsp:spPr>
        <a:xfrm rot="10800000">
          <a:off x="390601" y="570788"/>
          <a:ext cx="3124816" cy="570788"/>
        </a:xfrm>
        <a:prstGeom prst="trapezoid">
          <a:avLst>
            <a:gd name="adj" fmla="val 6843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zh-CN" altLang="en-US" sz="1000" b="0" i="0" kern="1200" dirty="0">
              <a:solidFill>
                <a:schemeClr val="bg1"/>
              </a:solidFill>
            </a:rPr>
            <a:t>新注册流 </a:t>
          </a:r>
          <a:r>
            <a:rPr lang="en-US" altLang="zh-CN" sz="1000" b="0" i="0" kern="1200" dirty="0">
              <a:solidFill>
                <a:schemeClr val="bg1"/>
              </a:solidFill>
            </a:rPr>
            <a:t>- </a:t>
          </a:r>
          <a:r>
            <a:rPr lang="zh-CN" altLang="en-US" sz="1000" b="0" i="0" kern="1200" dirty="0">
              <a:solidFill>
                <a:schemeClr val="bg1"/>
              </a:solidFill>
            </a:rPr>
            <a:t>邮箱注册页面访问</a:t>
          </a:r>
          <a:endParaRPr lang="en-US" altLang="zh-CN" sz="1000" b="0" i="0" kern="1200" dirty="0">
            <a:solidFill>
              <a:schemeClr val="bg1"/>
            </a:solidFill>
          </a:endParaRPr>
        </a:p>
        <a:p>
          <a:pPr marL="0" lvl="0" indent="0" algn="ctr" defTabSz="444500">
            <a:lnSpc>
              <a:spcPct val="90000"/>
            </a:lnSpc>
            <a:spcBef>
              <a:spcPct val="0"/>
            </a:spcBef>
            <a:spcAft>
              <a:spcPct val="35000"/>
            </a:spcAft>
            <a:buNone/>
          </a:pPr>
          <a:r>
            <a:rPr lang="en-US" altLang="zh-CN" sz="1000" kern="1200" dirty="0">
              <a:solidFill>
                <a:schemeClr val="bg1"/>
              </a:solidFill>
            </a:rPr>
            <a:t>241</a:t>
          </a:r>
          <a:endParaRPr lang="zh-CN" altLang="en-US" sz="1000" kern="1200" dirty="0">
            <a:solidFill>
              <a:schemeClr val="bg1"/>
            </a:solidFill>
          </a:endParaRPr>
        </a:p>
      </dsp:txBody>
      <dsp:txXfrm rot="-10800000">
        <a:off x="937444" y="570788"/>
        <a:ext cx="2031130" cy="570788"/>
      </dsp:txXfrm>
    </dsp:sp>
    <dsp:sp modelId="{E011C8C9-D87F-2F42-970F-1B71B99F88E2}">
      <dsp:nvSpPr>
        <dsp:cNvPr id="0" name=""/>
        <dsp:cNvSpPr/>
      </dsp:nvSpPr>
      <dsp:spPr>
        <a:xfrm rot="10800000">
          <a:off x="781203" y="1141576"/>
          <a:ext cx="2343612" cy="570788"/>
        </a:xfrm>
        <a:prstGeom prst="trapezoid">
          <a:avLst>
            <a:gd name="adj" fmla="val 6843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zh-CN" altLang="en-US" sz="1000" b="0" i="0" kern="1200" dirty="0">
              <a:solidFill>
                <a:schemeClr val="bg1"/>
              </a:solidFill>
            </a:rPr>
            <a:t>新注册流 </a:t>
          </a:r>
          <a:r>
            <a:rPr lang="en-US" altLang="zh-CN" sz="1000" b="0" i="0" kern="1200" dirty="0">
              <a:solidFill>
                <a:schemeClr val="bg1"/>
              </a:solidFill>
            </a:rPr>
            <a:t>- </a:t>
          </a:r>
          <a:r>
            <a:rPr lang="zh-CN" altLang="en-US" sz="1000" b="0" i="0" kern="1200" dirty="0">
              <a:solidFill>
                <a:schemeClr val="bg1"/>
              </a:solidFill>
            </a:rPr>
            <a:t>完善信息页面访问</a:t>
          </a:r>
          <a:endParaRPr lang="en-US" altLang="zh-CN" sz="1000" b="0" i="0" kern="1200" dirty="0">
            <a:solidFill>
              <a:schemeClr val="bg1"/>
            </a:solidFill>
          </a:endParaRPr>
        </a:p>
        <a:p>
          <a:pPr marL="0" lvl="0" indent="0" algn="ctr" defTabSz="444500">
            <a:lnSpc>
              <a:spcPct val="90000"/>
            </a:lnSpc>
            <a:spcBef>
              <a:spcPct val="0"/>
            </a:spcBef>
            <a:spcAft>
              <a:spcPct val="35000"/>
            </a:spcAft>
            <a:buNone/>
          </a:pPr>
          <a:r>
            <a:rPr lang="en-US" altLang="zh-CN" sz="1000" b="0" i="0" kern="1200" dirty="0">
              <a:solidFill>
                <a:schemeClr val="bg1"/>
              </a:solidFill>
            </a:rPr>
            <a:t>129</a:t>
          </a:r>
          <a:endParaRPr lang="zh-CN" altLang="en-US" sz="1000" kern="1200" dirty="0">
            <a:solidFill>
              <a:schemeClr val="bg1"/>
            </a:solidFill>
          </a:endParaRPr>
        </a:p>
      </dsp:txBody>
      <dsp:txXfrm rot="-10800000">
        <a:off x="1191336" y="1141576"/>
        <a:ext cx="1523347" cy="570788"/>
      </dsp:txXfrm>
    </dsp:sp>
    <dsp:sp modelId="{25D40666-6BA0-4E49-B73B-82AD47E17787}">
      <dsp:nvSpPr>
        <dsp:cNvPr id="0" name=""/>
        <dsp:cNvSpPr/>
      </dsp:nvSpPr>
      <dsp:spPr>
        <a:xfrm rot="10800000">
          <a:off x="1171805" y="1712364"/>
          <a:ext cx="1562408" cy="570788"/>
        </a:xfrm>
        <a:prstGeom prst="trapezoid">
          <a:avLst>
            <a:gd name="adj" fmla="val 6843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solidFill>
                <a:schemeClr val="bg1"/>
              </a:solidFill>
            </a:rPr>
            <a:t>新注册流 </a:t>
          </a:r>
          <a:r>
            <a:rPr lang="en-US" altLang="zh-CN" sz="1000" kern="1200" dirty="0">
              <a:solidFill>
                <a:schemeClr val="bg1"/>
              </a:solidFill>
            </a:rPr>
            <a:t>- </a:t>
          </a:r>
          <a:r>
            <a:rPr lang="zh-CN" altLang="en-US" sz="1000" kern="1200" dirty="0">
              <a:solidFill>
                <a:schemeClr val="bg1"/>
              </a:solidFill>
            </a:rPr>
            <a:t>提交信息页面访问问</a:t>
          </a:r>
          <a:endParaRPr lang="en-US" altLang="zh-CN" sz="1000" kern="1200" dirty="0">
            <a:solidFill>
              <a:schemeClr val="bg1"/>
            </a:solidFill>
          </a:endParaRPr>
        </a:p>
        <a:p>
          <a:pPr marL="0" lvl="0" indent="0" algn="ctr" defTabSz="444500">
            <a:lnSpc>
              <a:spcPct val="90000"/>
            </a:lnSpc>
            <a:spcBef>
              <a:spcPct val="0"/>
            </a:spcBef>
            <a:spcAft>
              <a:spcPct val="35000"/>
            </a:spcAft>
            <a:buNone/>
          </a:pPr>
          <a:r>
            <a:rPr lang="en-US" altLang="zh-CN" sz="1000" kern="1200" dirty="0">
              <a:solidFill>
                <a:schemeClr val="bg1"/>
              </a:solidFill>
            </a:rPr>
            <a:t>122</a:t>
          </a:r>
          <a:endParaRPr lang="zh-CN" altLang="en-US" sz="1000" kern="1200" dirty="0">
            <a:solidFill>
              <a:schemeClr val="bg1"/>
            </a:solidFill>
          </a:endParaRPr>
        </a:p>
      </dsp:txBody>
      <dsp:txXfrm rot="-10800000">
        <a:off x="1445227" y="1712364"/>
        <a:ext cx="1015565" cy="570788"/>
      </dsp:txXfrm>
    </dsp:sp>
    <dsp:sp modelId="{87B7DFAC-23BB-AC46-8B7F-632F2C5111AA}">
      <dsp:nvSpPr>
        <dsp:cNvPr id="0" name=""/>
        <dsp:cNvSpPr/>
      </dsp:nvSpPr>
      <dsp:spPr>
        <a:xfrm rot="10800000">
          <a:off x="1562407" y="2283152"/>
          <a:ext cx="781204" cy="570788"/>
        </a:xfrm>
        <a:prstGeom prst="trapezoid">
          <a:avLst>
            <a:gd name="adj" fmla="val 6843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zh-CN" altLang="en-US" sz="1000" kern="1200" dirty="0">
            <a:solidFill>
              <a:schemeClr val="bg1"/>
            </a:solidFill>
          </a:endParaRPr>
        </a:p>
      </dsp:txBody>
      <dsp:txXfrm rot="-10800000">
        <a:off x="1562407" y="2283152"/>
        <a:ext cx="781204" cy="5707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9F2CD-F390-684F-AACE-C52B0D25807F}">
      <dsp:nvSpPr>
        <dsp:cNvPr id="0" name=""/>
        <dsp:cNvSpPr/>
      </dsp:nvSpPr>
      <dsp:spPr>
        <a:xfrm rot="10800000">
          <a:off x="0" y="0"/>
          <a:ext cx="3925420" cy="569098"/>
        </a:xfrm>
        <a:prstGeom prst="trapezoid">
          <a:avLst>
            <a:gd name="adj" fmla="val 68976"/>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zh-CN" altLang="en-US" sz="1000" b="0" i="0" kern="1200" dirty="0">
              <a:solidFill>
                <a:schemeClr val="bg1"/>
              </a:solidFill>
            </a:rPr>
            <a:t>官网首页浏览</a:t>
          </a:r>
          <a:endParaRPr lang="en-US" altLang="zh-CN" sz="1000" b="0" i="0" kern="1200" dirty="0">
            <a:solidFill>
              <a:schemeClr val="bg1"/>
            </a:solidFill>
          </a:endParaRPr>
        </a:p>
        <a:p>
          <a:pPr marL="0" lvl="0" indent="0" algn="ctr" defTabSz="444500">
            <a:lnSpc>
              <a:spcPct val="90000"/>
            </a:lnSpc>
            <a:spcBef>
              <a:spcPct val="0"/>
            </a:spcBef>
            <a:spcAft>
              <a:spcPct val="35000"/>
            </a:spcAft>
            <a:buNone/>
          </a:pPr>
          <a:r>
            <a:rPr lang="en-US" altLang="zh-CN" sz="1000" b="0" i="0" kern="1200" dirty="0">
              <a:solidFill>
                <a:schemeClr val="bg1"/>
              </a:solidFill>
            </a:rPr>
            <a:t>980</a:t>
          </a:r>
          <a:endParaRPr lang="zh-CN" altLang="en-US" sz="1000" kern="1200" dirty="0">
            <a:solidFill>
              <a:schemeClr val="bg1"/>
            </a:solidFill>
          </a:endParaRPr>
        </a:p>
      </dsp:txBody>
      <dsp:txXfrm rot="-10800000">
        <a:off x="686948" y="0"/>
        <a:ext cx="2551523" cy="569098"/>
      </dsp:txXfrm>
    </dsp:sp>
    <dsp:sp modelId="{ED852016-5F2C-7F49-B41A-DCF0F8391D9D}">
      <dsp:nvSpPr>
        <dsp:cNvPr id="0" name=""/>
        <dsp:cNvSpPr/>
      </dsp:nvSpPr>
      <dsp:spPr>
        <a:xfrm rot="10800000">
          <a:off x="392541" y="569098"/>
          <a:ext cx="3140336" cy="569098"/>
        </a:xfrm>
        <a:prstGeom prst="trapezoid">
          <a:avLst>
            <a:gd name="adj" fmla="val 68976"/>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zh-CN" altLang="en-US" sz="1000" b="0" i="0" kern="1200" dirty="0">
              <a:solidFill>
                <a:schemeClr val="bg1"/>
              </a:solidFill>
            </a:rPr>
            <a:t>新注册流 </a:t>
          </a:r>
          <a:r>
            <a:rPr lang="en-US" altLang="zh-CN" sz="1000" b="0" i="0" kern="1200" dirty="0">
              <a:solidFill>
                <a:schemeClr val="bg1"/>
              </a:solidFill>
            </a:rPr>
            <a:t>- </a:t>
          </a:r>
          <a:r>
            <a:rPr lang="zh-CN" altLang="en-US" sz="1000" b="0" i="0" kern="1200" dirty="0">
              <a:solidFill>
                <a:schemeClr val="bg1"/>
              </a:solidFill>
            </a:rPr>
            <a:t>邮箱注册页面访问</a:t>
          </a:r>
          <a:endParaRPr lang="en-US" altLang="zh-CN" sz="1000" b="0" i="0" kern="1200" dirty="0">
            <a:solidFill>
              <a:schemeClr val="bg1"/>
            </a:solidFill>
          </a:endParaRPr>
        </a:p>
        <a:p>
          <a:pPr marL="0" lvl="0" indent="0" algn="ctr" defTabSz="444500">
            <a:lnSpc>
              <a:spcPct val="90000"/>
            </a:lnSpc>
            <a:spcBef>
              <a:spcPct val="0"/>
            </a:spcBef>
            <a:spcAft>
              <a:spcPct val="35000"/>
            </a:spcAft>
            <a:buNone/>
          </a:pPr>
          <a:r>
            <a:rPr lang="en-US" altLang="zh-CN" sz="1000" kern="1200" dirty="0">
              <a:solidFill>
                <a:schemeClr val="bg1"/>
              </a:solidFill>
            </a:rPr>
            <a:t>42</a:t>
          </a:r>
          <a:endParaRPr lang="zh-CN" altLang="en-US" sz="1000" kern="1200" dirty="0">
            <a:solidFill>
              <a:schemeClr val="bg1"/>
            </a:solidFill>
          </a:endParaRPr>
        </a:p>
      </dsp:txBody>
      <dsp:txXfrm rot="-10800000">
        <a:off x="942100" y="569098"/>
        <a:ext cx="2041218" cy="569098"/>
      </dsp:txXfrm>
    </dsp:sp>
    <dsp:sp modelId="{E011C8C9-D87F-2F42-970F-1B71B99F88E2}">
      <dsp:nvSpPr>
        <dsp:cNvPr id="0" name=""/>
        <dsp:cNvSpPr/>
      </dsp:nvSpPr>
      <dsp:spPr>
        <a:xfrm rot="10800000">
          <a:off x="785084" y="1138196"/>
          <a:ext cx="2355252" cy="569098"/>
        </a:xfrm>
        <a:prstGeom prst="trapezoid">
          <a:avLst>
            <a:gd name="adj" fmla="val 68976"/>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zh-CN" altLang="en-US" sz="1000" b="0" i="0" kern="1200" dirty="0">
              <a:solidFill>
                <a:schemeClr val="bg1"/>
              </a:solidFill>
            </a:rPr>
            <a:t>新注册流 </a:t>
          </a:r>
          <a:r>
            <a:rPr lang="en-US" altLang="zh-CN" sz="1000" b="0" i="0" kern="1200" dirty="0">
              <a:solidFill>
                <a:schemeClr val="bg1"/>
              </a:solidFill>
            </a:rPr>
            <a:t>- </a:t>
          </a:r>
          <a:r>
            <a:rPr lang="zh-CN" altLang="en-US" sz="1000" b="0" i="0" kern="1200" dirty="0">
              <a:solidFill>
                <a:schemeClr val="bg1"/>
              </a:solidFill>
            </a:rPr>
            <a:t>完善信息页面访问</a:t>
          </a:r>
          <a:endParaRPr lang="en-US" altLang="zh-CN" sz="1000" b="0" i="0" kern="1200" dirty="0">
            <a:solidFill>
              <a:schemeClr val="bg1"/>
            </a:solidFill>
          </a:endParaRPr>
        </a:p>
        <a:p>
          <a:pPr marL="0" lvl="0" indent="0" algn="ctr" defTabSz="444500">
            <a:lnSpc>
              <a:spcPct val="90000"/>
            </a:lnSpc>
            <a:spcBef>
              <a:spcPct val="0"/>
            </a:spcBef>
            <a:spcAft>
              <a:spcPct val="35000"/>
            </a:spcAft>
            <a:buNone/>
          </a:pPr>
          <a:r>
            <a:rPr lang="en-US" altLang="zh-CN" sz="1000" b="0" i="0" kern="1200" dirty="0">
              <a:solidFill>
                <a:schemeClr val="bg1"/>
              </a:solidFill>
            </a:rPr>
            <a:t>16</a:t>
          </a:r>
          <a:endParaRPr lang="zh-CN" altLang="en-US" sz="1000" kern="1200" dirty="0">
            <a:solidFill>
              <a:schemeClr val="bg1"/>
            </a:solidFill>
          </a:endParaRPr>
        </a:p>
      </dsp:txBody>
      <dsp:txXfrm rot="-10800000">
        <a:off x="1197253" y="1138196"/>
        <a:ext cx="1530913" cy="569098"/>
      </dsp:txXfrm>
    </dsp:sp>
    <dsp:sp modelId="{25D40666-6BA0-4E49-B73B-82AD47E17787}">
      <dsp:nvSpPr>
        <dsp:cNvPr id="0" name=""/>
        <dsp:cNvSpPr/>
      </dsp:nvSpPr>
      <dsp:spPr>
        <a:xfrm rot="10800000">
          <a:off x="1177626" y="1707294"/>
          <a:ext cx="1570168" cy="569098"/>
        </a:xfrm>
        <a:prstGeom prst="trapezoid">
          <a:avLst>
            <a:gd name="adj" fmla="val 68976"/>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solidFill>
                <a:schemeClr val="bg1"/>
              </a:solidFill>
            </a:rPr>
            <a:t>新注册流 </a:t>
          </a:r>
          <a:r>
            <a:rPr lang="en-US" altLang="zh-CN" sz="1000" kern="1200" dirty="0">
              <a:solidFill>
                <a:schemeClr val="bg1"/>
              </a:solidFill>
            </a:rPr>
            <a:t>- </a:t>
          </a:r>
          <a:r>
            <a:rPr lang="zh-CN" altLang="en-US" sz="1000" kern="1200" dirty="0">
              <a:solidFill>
                <a:schemeClr val="bg1"/>
              </a:solidFill>
            </a:rPr>
            <a:t>提交信息页面访问问</a:t>
          </a:r>
          <a:endParaRPr lang="en-US" altLang="zh-CN" sz="1000" kern="1200" dirty="0">
            <a:solidFill>
              <a:schemeClr val="bg1"/>
            </a:solidFill>
          </a:endParaRPr>
        </a:p>
        <a:p>
          <a:pPr marL="0" lvl="0" indent="0" algn="ctr" defTabSz="444500">
            <a:lnSpc>
              <a:spcPct val="90000"/>
            </a:lnSpc>
            <a:spcBef>
              <a:spcPct val="0"/>
            </a:spcBef>
            <a:spcAft>
              <a:spcPct val="35000"/>
            </a:spcAft>
            <a:buNone/>
          </a:pPr>
          <a:r>
            <a:rPr lang="en-US" altLang="zh-CN" sz="1000" kern="1200" dirty="0">
              <a:solidFill>
                <a:schemeClr val="bg1"/>
              </a:solidFill>
            </a:rPr>
            <a:t>15</a:t>
          </a:r>
          <a:endParaRPr lang="zh-CN" altLang="en-US" sz="1000" kern="1200" dirty="0">
            <a:solidFill>
              <a:schemeClr val="bg1"/>
            </a:solidFill>
          </a:endParaRPr>
        </a:p>
      </dsp:txBody>
      <dsp:txXfrm rot="-10800000">
        <a:off x="1452405" y="1707294"/>
        <a:ext cx="1020609" cy="569098"/>
      </dsp:txXfrm>
    </dsp:sp>
    <dsp:sp modelId="{87B7DFAC-23BB-AC46-8B7F-632F2C5111AA}">
      <dsp:nvSpPr>
        <dsp:cNvPr id="0" name=""/>
        <dsp:cNvSpPr/>
      </dsp:nvSpPr>
      <dsp:spPr>
        <a:xfrm rot="10800000">
          <a:off x="1570168" y="2276392"/>
          <a:ext cx="785084" cy="569098"/>
        </a:xfrm>
        <a:prstGeom prst="trapezoid">
          <a:avLst>
            <a:gd name="adj" fmla="val 68976"/>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endParaRPr lang="zh-CN" altLang="en-US" sz="1000" kern="1200" dirty="0">
            <a:solidFill>
              <a:schemeClr val="bg1"/>
            </a:solidFill>
          </a:endParaRPr>
        </a:p>
      </dsp:txBody>
      <dsp:txXfrm rot="-10800000">
        <a:off x="1570168" y="2276392"/>
        <a:ext cx="785084" cy="569098"/>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4A9C05-F201-3E49-8999-B67EE7CDDB6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4CE0D35-85C1-B742-B14B-E70E7BC00E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F5693DE-3475-374F-9865-9F08B1E0484B}"/>
              </a:ext>
            </a:extLst>
          </p:cNvPr>
          <p:cNvSpPr>
            <a:spLocks noGrp="1"/>
          </p:cNvSpPr>
          <p:nvPr>
            <p:ph type="dt" sz="half" idx="10"/>
          </p:nvPr>
        </p:nvSpPr>
        <p:spPr/>
        <p:txBody>
          <a:bodyPr/>
          <a:lstStyle/>
          <a:p>
            <a:fld id="{5FEF0970-F835-3F40-A843-E25827F9C1DE}" type="datetimeFigureOut">
              <a:rPr kumimoji="1" lang="zh-CN" altLang="en-US" smtClean="0"/>
              <a:t>2020/2/20</a:t>
            </a:fld>
            <a:endParaRPr kumimoji="1" lang="zh-CN" altLang="en-US"/>
          </a:p>
        </p:txBody>
      </p:sp>
      <p:sp>
        <p:nvSpPr>
          <p:cNvPr id="5" name="页脚占位符 4">
            <a:extLst>
              <a:ext uri="{FF2B5EF4-FFF2-40B4-BE49-F238E27FC236}">
                <a16:creationId xmlns:a16="http://schemas.microsoft.com/office/drawing/2014/main" id="{DF024169-61FC-A349-A7C5-34BC78AB7A0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F6E0B98-83C2-F541-BD41-2619CD505139}"/>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272190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1EAB5-E72C-6645-830F-E03A0C52504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BD42F86-5448-0145-9200-685CE56152E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4B51F29-E22C-474B-BA39-938F78956679}"/>
              </a:ext>
            </a:extLst>
          </p:cNvPr>
          <p:cNvSpPr>
            <a:spLocks noGrp="1"/>
          </p:cNvSpPr>
          <p:nvPr>
            <p:ph type="dt" sz="half" idx="10"/>
          </p:nvPr>
        </p:nvSpPr>
        <p:spPr/>
        <p:txBody>
          <a:bodyPr/>
          <a:lstStyle/>
          <a:p>
            <a:fld id="{5FEF0970-F835-3F40-A843-E25827F9C1DE}" type="datetimeFigureOut">
              <a:rPr kumimoji="1" lang="zh-CN" altLang="en-US" smtClean="0"/>
              <a:t>2020/2/20</a:t>
            </a:fld>
            <a:endParaRPr kumimoji="1" lang="zh-CN" altLang="en-US"/>
          </a:p>
        </p:txBody>
      </p:sp>
      <p:sp>
        <p:nvSpPr>
          <p:cNvPr id="5" name="页脚占位符 4">
            <a:extLst>
              <a:ext uri="{FF2B5EF4-FFF2-40B4-BE49-F238E27FC236}">
                <a16:creationId xmlns:a16="http://schemas.microsoft.com/office/drawing/2014/main" id="{795ABCC4-DD2F-7D4D-A207-A025F0C96A2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11108AC-2B0D-9645-BC1B-6CCF1922ADD6}"/>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4213158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637462-31F0-154E-8322-C8B9847D141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0179DB0-547F-7649-B587-02C2813ED925}"/>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68B509E-5892-A24B-81D6-387BF63292F4}"/>
              </a:ext>
            </a:extLst>
          </p:cNvPr>
          <p:cNvSpPr>
            <a:spLocks noGrp="1"/>
          </p:cNvSpPr>
          <p:nvPr>
            <p:ph type="dt" sz="half" idx="10"/>
          </p:nvPr>
        </p:nvSpPr>
        <p:spPr/>
        <p:txBody>
          <a:bodyPr/>
          <a:lstStyle/>
          <a:p>
            <a:fld id="{5FEF0970-F835-3F40-A843-E25827F9C1DE}" type="datetimeFigureOut">
              <a:rPr kumimoji="1" lang="zh-CN" altLang="en-US" smtClean="0"/>
              <a:t>2020/2/20</a:t>
            </a:fld>
            <a:endParaRPr kumimoji="1" lang="zh-CN" altLang="en-US"/>
          </a:p>
        </p:txBody>
      </p:sp>
      <p:sp>
        <p:nvSpPr>
          <p:cNvPr id="5" name="页脚占位符 4">
            <a:extLst>
              <a:ext uri="{FF2B5EF4-FFF2-40B4-BE49-F238E27FC236}">
                <a16:creationId xmlns:a16="http://schemas.microsoft.com/office/drawing/2014/main" id="{DF3037EF-C020-C745-9C89-79994FC8DB9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32F813C-E65D-1345-940A-6D1B45386AD3}"/>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582770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CC9ED-DBFA-BD4B-9E1D-B79C1438F49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FA8B317-66F1-C44E-B64E-15E4317D1B6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B3B33B0-3111-584F-91B1-617EAA4BEF88}"/>
              </a:ext>
            </a:extLst>
          </p:cNvPr>
          <p:cNvSpPr>
            <a:spLocks noGrp="1"/>
          </p:cNvSpPr>
          <p:nvPr>
            <p:ph type="dt" sz="half" idx="10"/>
          </p:nvPr>
        </p:nvSpPr>
        <p:spPr/>
        <p:txBody>
          <a:bodyPr/>
          <a:lstStyle/>
          <a:p>
            <a:fld id="{5FEF0970-F835-3F40-A843-E25827F9C1DE}" type="datetimeFigureOut">
              <a:rPr kumimoji="1" lang="zh-CN" altLang="en-US" smtClean="0"/>
              <a:t>2020/2/20</a:t>
            </a:fld>
            <a:endParaRPr kumimoji="1" lang="zh-CN" altLang="en-US"/>
          </a:p>
        </p:txBody>
      </p:sp>
      <p:sp>
        <p:nvSpPr>
          <p:cNvPr id="5" name="页脚占位符 4">
            <a:extLst>
              <a:ext uri="{FF2B5EF4-FFF2-40B4-BE49-F238E27FC236}">
                <a16:creationId xmlns:a16="http://schemas.microsoft.com/office/drawing/2014/main" id="{AF5E97F6-2D92-504D-BC07-07AEB83E35C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D8FBB3D-5CEA-EB41-9CEF-271A73F61FFA}"/>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309983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0F968-8D3C-6C4F-8FE1-C635FFC16B2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AD40DC6-13F0-F147-96A6-AA001E5BF8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5387A30-7A02-4548-A29D-E566BFE120F6}"/>
              </a:ext>
            </a:extLst>
          </p:cNvPr>
          <p:cNvSpPr>
            <a:spLocks noGrp="1"/>
          </p:cNvSpPr>
          <p:nvPr>
            <p:ph type="dt" sz="half" idx="10"/>
          </p:nvPr>
        </p:nvSpPr>
        <p:spPr/>
        <p:txBody>
          <a:bodyPr/>
          <a:lstStyle/>
          <a:p>
            <a:fld id="{5FEF0970-F835-3F40-A843-E25827F9C1DE}" type="datetimeFigureOut">
              <a:rPr kumimoji="1" lang="zh-CN" altLang="en-US" smtClean="0"/>
              <a:t>2020/2/20</a:t>
            </a:fld>
            <a:endParaRPr kumimoji="1" lang="zh-CN" altLang="en-US"/>
          </a:p>
        </p:txBody>
      </p:sp>
      <p:sp>
        <p:nvSpPr>
          <p:cNvPr id="5" name="页脚占位符 4">
            <a:extLst>
              <a:ext uri="{FF2B5EF4-FFF2-40B4-BE49-F238E27FC236}">
                <a16:creationId xmlns:a16="http://schemas.microsoft.com/office/drawing/2014/main" id="{CD8CB6C5-93D5-A041-A1C8-FD1C331FAD6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9D0F4D0-4906-8D4F-BFC9-17C087BF0784}"/>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334528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B3978-59C2-7143-934E-C8F600F2925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6B3FB04-0146-6E43-80FE-2F70D555FC0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04023AC-2056-4449-B89A-5242F7C9EFA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1AD6F96-B128-2145-839C-92C537117A0A}"/>
              </a:ext>
            </a:extLst>
          </p:cNvPr>
          <p:cNvSpPr>
            <a:spLocks noGrp="1"/>
          </p:cNvSpPr>
          <p:nvPr>
            <p:ph type="dt" sz="half" idx="10"/>
          </p:nvPr>
        </p:nvSpPr>
        <p:spPr/>
        <p:txBody>
          <a:bodyPr/>
          <a:lstStyle/>
          <a:p>
            <a:fld id="{5FEF0970-F835-3F40-A843-E25827F9C1DE}" type="datetimeFigureOut">
              <a:rPr kumimoji="1" lang="zh-CN" altLang="en-US" smtClean="0"/>
              <a:t>2020/2/20</a:t>
            </a:fld>
            <a:endParaRPr kumimoji="1" lang="zh-CN" altLang="en-US"/>
          </a:p>
        </p:txBody>
      </p:sp>
      <p:sp>
        <p:nvSpPr>
          <p:cNvPr id="6" name="页脚占位符 5">
            <a:extLst>
              <a:ext uri="{FF2B5EF4-FFF2-40B4-BE49-F238E27FC236}">
                <a16:creationId xmlns:a16="http://schemas.microsoft.com/office/drawing/2014/main" id="{7FAC71AA-A917-D845-BBEE-F40B03A94CC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D42F257-990B-614C-854C-887882243BD5}"/>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180253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5D5B2-95B5-C94D-9D93-F3698B37B9D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16B4AE1-EE13-1B41-A18E-8D75A634B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C308717-96D4-FC49-8DF6-53F75082C6D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3C7B147-469B-2447-A381-58619B4407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064C05A-2956-344F-8B0A-CDC134121F5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8845958-AC4E-1C48-9FA2-D05D403A129D}"/>
              </a:ext>
            </a:extLst>
          </p:cNvPr>
          <p:cNvSpPr>
            <a:spLocks noGrp="1"/>
          </p:cNvSpPr>
          <p:nvPr>
            <p:ph type="dt" sz="half" idx="10"/>
          </p:nvPr>
        </p:nvSpPr>
        <p:spPr/>
        <p:txBody>
          <a:bodyPr/>
          <a:lstStyle/>
          <a:p>
            <a:fld id="{5FEF0970-F835-3F40-A843-E25827F9C1DE}" type="datetimeFigureOut">
              <a:rPr kumimoji="1" lang="zh-CN" altLang="en-US" smtClean="0"/>
              <a:t>2020/2/20</a:t>
            </a:fld>
            <a:endParaRPr kumimoji="1" lang="zh-CN" altLang="en-US"/>
          </a:p>
        </p:txBody>
      </p:sp>
      <p:sp>
        <p:nvSpPr>
          <p:cNvPr id="8" name="页脚占位符 7">
            <a:extLst>
              <a:ext uri="{FF2B5EF4-FFF2-40B4-BE49-F238E27FC236}">
                <a16:creationId xmlns:a16="http://schemas.microsoft.com/office/drawing/2014/main" id="{279917C5-C9A1-5644-8055-E232AE175CA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947F586-ADFA-A149-B582-F344FCF18914}"/>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3988561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9C2A24-009F-6646-9E80-68B55AB5B7E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C2FC2B3-4880-CA49-80BC-69BF17C3BF5E}"/>
              </a:ext>
            </a:extLst>
          </p:cNvPr>
          <p:cNvSpPr>
            <a:spLocks noGrp="1"/>
          </p:cNvSpPr>
          <p:nvPr>
            <p:ph type="dt" sz="half" idx="10"/>
          </p:nvPr>
        </p:nvSpPr>
        <p:spPr/>
        <p:txBody>
          <a:bodyPr/>
          <a:lstStyle/>
          <a:p>
            <a:fld id="{5FEF0970-F835-3F40-A843-E25827F9C1DE}" type="datetimeFigureOut">
              <a:rPr kumimoji="1" lang="zh-CN" altLang="en-US" smtClean="0"/>
              <a:t>2020/2/20</a:t>
            </a:fld>
            <a:endParaRPr kumimoji="1" lang="zh-CN" altLang="en-US"/>
          </a:p>
        </p:txBody>
      </p:sp>
      <p:sp>
        <p:nvSpPr>
          <p:cNvPr id="4" name="页脚占位符 3">
            <a:extLst>
              <a:ext uri="{FF2B5EF4-FFF2-40B4-BE49-F238E27FC236}">
                <a16:creationId xmlns:a16="http://schemas.microsoft.com/office/drawing/2014/main" id="{05A74F57-33A1-0640-AB7E-641F3B237F8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1FD4BE2-6680-274E-9A13-F4EA89174B42}"/>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105994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D668CE-7019-5248-A539-BEF029BE92AE}"/>
              </a:ext>
            </a:extLst>
          </p:cNvPr>
          <p:cNvSpPr>
            <a:spLocks noGrp="1"/>
          </p:cNvSpPr>
          <p:nvPr>
            <p:ph type="dt" sz="half" idx="10"/>
          </p:nvPr>
        </p:nvSpPr>
        <p:spPr/>
        <p:txBody>
          <a:bodyPr/>
          <a:lstStyle/>
          <a:p>
            <a:fld id="{5FEF0970-F835-3F40-A843-E25827F9C1DE}" type="datetimeFigureOut">
              <a:rPr kumimoji="1" lang="zh-CN" altLang="en-US" smtClean="0"/>
              <a:t>2020/2/20</a:t>
            </a:fld>
            <a:endParaRPr kumimoji="1" lang="zh-CN" altLang="en-US"/>
          </a:p>
        </p:txBody>
      </p:sp>
      <p:sp>
        <p:nvSpPr>
          <p:cNvPr id="3" name="页脚占位符 2">
            <a:extLst>
              <a:ext uri="{FF2B5EF4-FFF2-40B4-BE49-F238E27FC236}">
                <a16:creationId xmlns:a16="http://schemas.microsoft.com/office/drawing/2014/main" id="{C0A3CB56-1273-9E47-BE8B-DF77256EE38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7F46952-58A0-3147-A1E0-C50D5FAE4055}"/>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1974966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66BA3-025F-A94D-BD92-B1AD95B9632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B524F43-299B-7646-88A0-A9DCAF353D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BCFBC582-4F68-8F44-BF77-B865EB852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954438F-F8E1-7741-8F82-7EA4140ABA62}"/>
              </a:ext>
            </a:extLst>
          </p:cNvPr>
          <p:cNvSpPr>
            <a:spLocks noGrp="1"/>
          </p:cNvSpPr>
          <p:nvPr>
            <p:ph type="dt" sz="half" idx="10"/>
          </p:nvPr>
        </p:nvSpPr>
        <p:spPr/>
        <p:txBody>
          <a:bodyPr/>
          <a:lstStyle/>
          <a:p>
            <a:fld id="{5FEF0970-F835-3F40-A843-E25827F9C1DE}" type="datetimeFigureOut">
              <a:rPr kumimoji="1" lang="zh-CN" altLang="en-US" smtClean="0"/>
              <a:t>2020/2/20</a:t>
            </a:fld>
            <a:endParaRPr kumimoji="1" lang="zh-CN" altLang="en-US"/>
          </a:p>
        </p:txBody>
      </p:sp>
      <p:sp>
        <p:nvSpPr>
          <p:cNvPr id="6" name="页脚占位符 5">
            <a:extLst>
              <a:ext uri="{FF2B5EF4-FFF2-40B4-BE49-F238E27FC236}">
                <a16:creationId xmlns:a16="http://schemas.microsoft.com/office/drawing/2014/main" id="{0B34A4D8-8CF6-2B4B-A8DB-04088BCB604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8ADD93B-8CAF-6A44-A173-6147523D2951}"/>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125476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FE56A4-2B20-A846-A05A-17A39786288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5468B38-DCF1-6247-9E3F-FF238E1441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86B8C43-A385-9243-A9B9-C6756A879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54720C7-E3B0-D543-A9B2-8B8DF87019D8}"/>
              </a:ext>
            </a:extLst>
          </p:cNvPr>
          <p:cNvSpPr>
            <a:spLocks noGrp="1"/>
          </p:cNvSpPr>
          <p:nvPr>
            <p:ph type="dt" sz="half" idx="10"/>
          </p:nvPr>
        </p:nvSpPr>
        <p:spPr/>
        <p:txBody>
          <a:bodyPr/>
          <a:lstStyle/>
          <a:p>
            <a:fld id="{5FEF0970-F835-3F40-A843-E25827F9C1DE}" type="datetimeFigureOut">
              <a:rPr kumimoji="1" lang="zh-CN" altLang="en-US" smtClean="0"/>
              <a:t>2020/2/20</a:t>
            </a:fld>
            <a:endParaRPr kumimoji="1" lang="zh-CN" altLang="en-US"/>
          </a:p>
        </p:txBody>
      </p:sp>
      <p:sp>
        <p:nvSpPr>
          <p:cNvPr id="6" name="页脚占位符 5">
            <a:extLst>
              <a:ext uri="{FF2B5EF4-FFF2-40B4-BE49-F238E27FC236}">
                <a16:creationId xmlns:a16="http://schemas.microsoft.com/office/drawing/2014/main" id="{2A4A7B26-3346-2A4D-8FA2-245798DB516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1EBEDAC-4447-4349-AA0D-C53B43B09AC3}"/>
              </a:ext>
            </a:extLst>
          </p:cNvPr>
          <p:cNvSpPr>
            <a:spLocks noGrp="1"/>
          </p:cNvSpPr>
          <p:nvPr>
            <p:ph type="sldNum" sz="quarter" idx="12"/>
          </p:nvPr>
        </p:nvSpPr>
        <p:spPr/>
        <p:txBody>
          <a:body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41189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43F4E4-50AA-1548-8BC4-427CB01A23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0BE18DA-998E-7245-AEDA-3C514CADB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A3A517D-7159-A145-9F96-7358127E2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F0970-F835-3F40-A843-E25827F9C1DE}" type="datetimeFigureOut">
              <a:rPr kumimoji="1" lang="zh-CN" altLang="en-US" smtClean="0"/>
              <a:t>2020/2/20</a:t>
            </a:fld>
            <a:endParaRPr kumimoji="1" lang="zh-CN" altLang="en-US"/>
          </a:p>
        </p:txBody>
      </p:sp>
      <p:sp>
        <p:nvSpPr>
          <p:cNvPr id="5" name="页脚占位符 4">
            <a:extLst>
              <a:ext uri="{FF2B5EF4-FFF2-40B4-BE49-F238E27FC236}">
                <a16:creationId xmlns:a16="http://schemas.microsoft.com/office/drawing/2014/main" id="{A3758015-06B3-AB45-B0CD-184C20A176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CD6B604-6F0C-404C-AFA6-7388C43B6A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52103-61AB-4E4A-B89E-B38DC50E8B42}" type="slidenum">
              <a:rPr kumimoji="1" lang="zh-CN" altLang="en-US" smtClean="0"/>
              <a:t>‹#›</a:t>
            </a:fld>
            <a:endParaRPr kumimoji="1" lang="zh-CN" altLang="en-US"/>
          </a:p>
        </p:txBody>
      </p:sp>
    </p:spTree>
    <p:extLst>
      <p:ext uri="{BB962C8B-B14F-4D97-AF65-F5344CB8AC3E}">
        <p14:creationId xmlns:p14="http://schemas.microsoft.com/office/powerpoint/2010/main" val="643170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9576D50-EABB-C64A-9F41-601E61A994F4}"/>
              </a:ext>
            </a:extLst>
          </p:cNvPr>
          <p:cNvSpPr>
            <a:spLocks noChangeArrowheads="1"/>
          </p:cNvSpPr>
          <p:nvPr/>
        </p:nvSpPr>
        <p:spPr bwMode="auto">
          <a:xfrm>
            <a:off x="881743" y="2205738"/>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F69E4B18-00BD-0A48-934D-1B02E570EA26}"/>
              </a:ext>
            </a:extLst>
          </p:cNvPr>
          <p:cNvSpPr txBox="1"/>
          <p:nvPr/>
        </p:nvSpPr>
        <p:spPr>
          <a:xfrm>
            <a:off x="881743" y="1709373"/>
            <a:ext cx="9058890" cy="873957"/>
          </a:xfrm>
          <a:prstGeom prst="rect">
            <a:avLst/>
          </a:prstGeom>
          <a:noFill/>
        </p:spPr>
        <p:txBody>
          <a:bodyPr wrap="none" rtlCol="0">
            <a:spAutoFit/>
          </a:bodyPr>
          <a:lstStyle/>
          <a:p>
            <a:pPr lvl="0" eaLnBrk="0" fontAlgn="base" hangingPunct="0">
              <a:lnSpc>
                <a:spcPct val="150000"/>
              </a:lnSpc>
              <a:spcBef>
                <a:spcPct val="0"/>
              </a:spcBef>
              <a:spcAft>
                <a:spcPct val="0"/>
              </a:spcAft>
            </a:pPr>
            <a:r>
              <a:rPr lang="zh-CN" altLang="zh-CN" dirty="0">
                <a:solidFill>
                  <a:srgbClr val="482929"/>
                </a:solidFill>
                <a:latin typeface="Arial" panose="020B0604020202020204" pitchFamily="34" charset="0"/>
                <a:ea typeface="Microsoft YaHei" panose="020B0503020204020204" pitchFamily="34" charset="-122"/>
              </a:rPr>
              <a:t>最近一段时间，白熊的产品经理发现：白熊官网的总体注册转化率一直维持在6%左右，</a:t>
            </a:r>
            <a:endParaRPr lang="zh-CN" altLang="zh-CN" dirty="0">
              <a:latin typeface="Arial" panose="020B0604020202020204" pitchFamily="34" charset="0"/>
            </a:endParaRPr>
          </a:p>
          <a:p>
            <a:pPr lvl="0" eaLnBrk="0" fontAlgn="base" hangingPunct="0">
              <a:lnSpc>
                <a:spcPct val="150000"/>
              </a:lnSpc>
              <a:spcBef>
                <a:spcPct val="0"/>
              </a:spcBef>
              <a:spcAft>
                <a:spcPct val="0"/>
              </a:spcAft>
            </a:pPr>
            <a:r>
              <a:rPr lang="zh-CN" altLang="zh-CN" dirty="0">
                <a:solidFill>
                  <a:srgbClr val="482929"/>
                </a:solidFill>
                <a:latin typeface="Arial" panose="020B0604020202020204" pitchFamily="34" charset="0"/>
                <a:ea typeface="Microsoft YaHei" panose="020B0503020204020204" pitchFamily="34" charset="-122"/>
              </a:rPr>
              <a:t>请你通过下面的数据，帮助白熊产品经理分析问题来源。</a:t>
            </a:r>
            <a:endParaRPr lang="zh-CN" altLang="zh-CN" dirty="0">
              <a:latin typeface="Arial" panose="020B0604020202020204" pitchFamily="34" charset="0"/>
            </a:endParaRPr>
          </a:p>
        </p:txBody>
      </p:sp>
      <p:sp>
        <p:nvSpPr>
          <p:cNvPr id="9" name="标题 1">
            <a:extLst>
              <a:ext uri="{FF2B5EF4-FFF2-40B4-BE49-F238E27FC236}">
                <a16:creationId xmlns:a16="http://schemas.microsoft.com/office/drawing/2014/main" id="{8E65D155-5D74-FE46-9297-D10B6598486D}"/>
              </a:ext>
            </a:extLst>
          </p:cNvPr>
          <p:cNvSpPr txBox="1">
            <a:spLocks/>
          </p:cNvSpPr>
          <p:nvPr/>
        </p:nvSpPr>
        <p:spPr>
          <a:xfrm>
            <a:off x="838200"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b="1" dirty="0"/>
              <a:t>作业题目</a:t>
            </a:r>
          </a:p>
        </p:txBody>
      </p:sp>
      <p:pic>
        <p:nvPicPr>
          <p:cNvPr id="3" name="图片 2">
            <a:extLst>
              <a:ext uri="{FF2B5EF4-FFF2-40B4-BE49-F238E27FC236}">
                <a16:creationId xmlns:a16="http://schemas.microsoft.com/office/drawing/2014/main" id="{37C7190B-718B-DA4F-A016-B6DD443E239E}"/>
              </a:ext>
            </a:extLst>
          </p:cNvPr>
          <p:cNvPicPr>
            <a:picLocks noChangeAspect="1"/>
          </p:cNvPicPr>
          <p:nvPr/>
        </p:nvPicPr>
        <p:blipFill>
          <a:blip r:embed="rId2"/>
          <a:stretch>
            <a:fillRect/>
          </a:stretch>
        </p:blipFill>
        <p:spPr>
          <a:xfrm>
            <a:off x="838200" y="2910267"/>
            <a:ext cx="10477500" cy="3149600"/>
          </a:xfrm>
          <a:prstGeom prst="rect">
            <a:avLst/>
          </a:prstGeom>
        </p:spPr>
      </p:pic>
    </p:spTree>
    <p:extLst>
      <p:ext uri="{BB962C8B-B14F-4D97-AF65-F5344CB8AC3E}">
        <p14:creationId xmlns:p14="http://schemas.microsoft.com/office/powerpoint/2010/main" val="245863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E5230ADD-7F6E-094A-B25C-95BBAC37CA4B}"/>
              </a:ext>
            </a:extLst>
          </p:cNvPr>
          <p:cNvGrpSpPr/>
          <p:nvPr/>
        </p:nvGrpSpPr>
        <p:grpSpPr>
          <a:xfrm>
            <a:off x="3923351" y="1543170"/>
            <a:ext cx="5351275" cy="3771659"/>
            <a:chOff x="3647582" y="489548"/>
            <a:chExt cx="6708699" cy="4728393"/>
          </a:xfrm>
        </p:grpSpPr>
        <p:graphicFrame>
          <p:nvGraphicFramePr>
            <p:cNvPr id="5" name="图示 4">
              <a:extLst>
                <a:ext uri="{FF2B5EF4-FFF2-40B4-BE49-F238E27FC236}">
                  <a16:creationId xmlns:a16="http://schemas.microsoft.com/office/drawing/2014/main" id="{93D0A38E-5BD0-7C40-B107-02D0FE4FF06D}"/>
                </a:ext>
              </a:extLst>
            </p:cNvPr>
            <p:cNvGraphicFramePr/>
            <p:nvPr>
              <p:extLst>
                <p:ext uri="{D42A27DB-BD31-4B8C-83A1-F6EECF244321}">
                  <p14:modId xmlns:p14="http://schemas.microsoft.com/office/powerpoint/2010/main" val="838973965"/>
                </p:ext>
              </p:extLst>
            </p:nvPr>
          </p:nvGraphicFramePr>
          <p:xfrm>
            <a:off x="3647582" y="1640058"/>
            <a:ext cx="4896835" cy="3577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左弧形箭头 11">
              <a:extLst>
                <a:ext uri="{FF2B5EF4-FFF2-40B4-BE49-F238E27FC236}">
                  <a16:creationId xmlns:a16="http://schemas.microsoft.com/office/drawing/2014/main" id="{CE610B29-EBC8-024C-8AB8-100414FC27A6}"/>
                </a:ext>
              </a:extLst>
            </p:cNvPr>
            <p:cNvSpPr/>
            <p:nvPr/>
          </p:nvSpPr>
          <p:spPr>
            <a:xfrm>
              <a:off x="7475958" y="2830993"/>
              <a:ext cx="565240" cy="555939"/>
            </a:xfrm>
            <a:prstGeom prst="curvedLeftArrow">
              <a:avLst>
                <a:gd name="adj1" fmla="val 25000"/>
                <a:gd name="adj2" fmla="val 46651"/>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左弧形箭头 12">
              <a:extLst>
                <a:ext uri="{FF2B5EF4-FFF2-40B4-BE49-F238E27FC236}">
                  <a16:creationId xmlns:a16="http://schemas.microsoft.com/office/drawing/2014/main" id="{8B319291-846D-B944-88BD-DC8BDF5FEC04}"/>
                </a:ext>
              </a:extLst>
            </p:cNvPr>
            <p:cNvSpPr/>
            <p:nvPr/>
          </p:nvSpPr>
          <p:spPr>
            <a:xfrm>
              <a:off x="7968422" y="2093016"/>
              <a:ext cx="565240" cy="555939"/>
            </a:xfrm>
            <a:prstGeom prst="curvedLeftArrow">
              <a:avLst>
                <a:gd name="adj1" fmla="val 25000"/>
                <a:gd name="adj2" fmla="val 46651"/>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左弧形箭头 13">
              <a:extLst>
                <a:ext uri="{FF2B5EF4-FFF2-40B4-BE49-F238E27FC236}">
                  <a16:creationId xmlns:a16="http://schemas.microsoft.com/office/drawing/2014/main" id="{77D75F5F-6DC5-FD40-824A-C4C10843D485}"/>
                </a:ext>
              </a:extLst>
            </p:cNvPr>
            <p:cNvSpPr/>
            <p:nvPr/>
          </p:nvSpPr>
          <p:spPr>
            <a:xfrm>
              <a:off x="6990896" y="3540837"/>
              <a:ext cx="565240" cy="555939"/>
            </a:xfrm>
            <a:prstGeom prst="curvedLeftArrow">
              <a:avLst>
                <a:gd name="adj1" fmla="val 25000"/>
                <a:gd name="adj2" fmla="val 46651"/>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文本框 15">
              <a:extLst>
                <a:ext uri="{FF2B5EF4-FFF2-40B4-BE49-F238E27FC236}">
                  <a16:creationId xmlns:a16="http://schemas.microsoft.com/office/drawing/2014/main" id="{1BF4F48A-A366-A645-85D9-5D026F6BDAFD}"/>
                </a:ext>
              </a:extLst>
            </p:cNvPr>
            <p:cNvSpPr txBox="1"/>
            <p:nvPr/>
          </p:nvSpPr>
          <p:spPr>
            <a:xfrm>
              <a:off x="4249499" y="489548"/>
              <a:ext cx="3704144" cy="463018"/>
            </a:xfrm>
            <a:prstGeom prst="rect">
              <a:avLst/>
            </a:prstGeom>
            <a:noFill/>
          </p:spPr>
          <p:txBody>
            <a:bodyPr wrap="none" rtlCol="0">
              <a:spAutoFit/>
            </a:bodyPr>
            <a:lstStyle/>
            <a:p>
              <a:pPr algn="ctr"/>
              <a:r>
                <a:rPr lang="zh-CN" altLang="en-US" dirty="0"/>
                <a:t>白熊官网注册环节漏斗模型</a:t>
              </a:r>
              <a:endParaRPr kumimoji="1" lang="zh-CN" altLang="en-US" dirty="0"/>
            </a:p>
          </p:txBody>
        </p:sp>
        <p:grpSp>
          <p:nvGrpSpPr>
            <p:cNvPr id="27" name="组合 26">
              <a:extLst>
                <a:ext uri="{FF2B5EF4-FFF2-40B4-BE49-F238E27FC236}">
                  <a16:creationId xmlns:a16="http://schemas.microsoft.com/office/drawing/2014/main" id="{3229B645-61EB-0F4F-9175-9C366A8D8A64}"/>
                </a:ext>
              </a:extLst>
            </p:cNvPr>
            <p:cNvGrpSpPr/>
            <p:nvPr/>
          </p:nvGrpSpPr>
          <p:grpSpPr>
            <a:xfrm>
              <a:off x="9315561" y="2469592"/>
              <a:ext cx="1040720" cy="1466721"/>
              <a:chOff x="8354326" y="2495949"/>
              <a:chExt cx="1040720" cy="1466721"/>
            </a:xfrm>
          </p:grpSpPr>
          <p:cxnSp>
            <p:nvCxnSpPr>
              <p:cNvPr id="18" name="直线箭头连接符 17">
                <a:extLst>
                  <a:ext uri="{FF2B5EF4-FFF2-40B4-BE49-F238E27FC236}">
                    <a16:creationId xmlns:a16="http://schemas.microsoft.com/office/drawing/2014/main" id="{0C853C0B-6C95-A042-AFA8-B2B7A4B6C7E2}"/>
                  </a:ext>
                </a:extLst>
              </p:cNvPr>
              <p:cNvCxnSpPr>
                <a:cxnSpLocks/>
              </p:cNvCxnSpPr>
              <p:nvPr/>
            </p:nvCxnSpPr>
            <p:spPr>
              <a:xfrm flipH="1">
                <a:off x="8606267" y="2495949"/>
                <a:ext cx="788779" cy="1466721"/>
              </a:xfrm>
              <a:prstGeom prst="straightConnector1">
                <a:avLst/>
              </a:prstGeom>
              <a:solidFill>
                <a:schemeClr val="accent6"/>
              </a:solidFill>
              <a:ln w="666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AD527EB-CE74-A040-8622-029E0CAB0903}"/>
                  </a:ext>
                </a:extLst>
              </p:cNvPr>
              <p:cNvSpPr txBox="1"/>
              <p:nvPr/>
            </p:nvSpPr>
            <p:spPr>
              <a:xfrm>
                <a:off x="8354326" y="2859978"/>
                <a:ext cx="646331" cy="369332"/>
              </a:xfrm>
              <a:prstGeom prst="rect">
                <a:avLst/>
              </a:prstGeom>
              <a:noFill/>
            </p:spPr>
            <p:txBody>
              <a:bodyPr wrap="none" rtlCol="0">
                <a:spAutoFit/>
              </a:bodyPr>
              <a:lstStyle/>
              <a:p>
                <a:r>
                  <a:rPr kumimoji="1" lang="zh-CN" altLang="en-US" dirty="0"/>
                  <a:t>人数</a:t>
                </a:r>
              </a:p>
            </p:txBody>
          </p:sp>
        </p:grpSp>
        <p:sp>
          <p:nvSpPr>
            <p:cNvPr id="26" name="文本框 25">
              <a:extLst>
                <a:ext uri="{FF2B5EF4-FFF2-40B4-BE49-F238E27FC236}">
                  <a16:creationId xmlns:a16="http://schemas.microsoft.com/office/drawing/2014/main" id="{811BF54D-62EA-DE40-A7F6-FCE1E90586D6}"/>
                </a:ext>
              </a:extLst>
            </p:cNvPr>
            <p:cNvSpPr txBox="1"/>
            <p:nvPr/>
          </p:nvSpPr>
          <p:spPr>
            <a:xfrm>
              <a:off x="8665437" y="2186320"/>
              <a:ext cx="1089621" cy="463018"/>
            </a:xfrm>
            <a:prstGeom prst="rect">
              <a:avLst/>
            </a:prstGeom>
            <a:noFill/>
          </p:spPr>
          <p:txBody>
            <a:bodyPr wrap="none" rtlCol="0">
              <a:spAutoFit/>
            </a:bodyPr>
            <a:lstStyle/>
            <a:p>
              <a:r>
                <a:rPr kumimoji="1" lang="en-US" altLang="zh-CN" b="1" dirty="0">
                  <a:solidFill>
                    <a:srgbClr val="FF0000"/>
                  </a:solidFill>
                </a:rPr>
                <a:t>14.29%</a:t>
              </a:r>
              <a:endParaRPr kumimoji="1" lang="zh-CN" altLang="en-US" b="1" dirty="0">
                <a:solidFill>
                  <a:srgbClr val="FF0000"/>
                </a:solidFill>
              </a:endParaRPr>
            </a:p>
          </p:txBody>
        </p:sp>
        <p:sp>
          <p:nvSpPr>
            <p:cNvPr id="28" name="文本框 27">
              <a:extLst>
                <a:ext uri="{FF2B5EF4-FFF2-40B4-BE49-F238E27FC236}">
                  <a16:creationId xmlns:a16="http://schemas.microsoft.com/office/drawing/2014/main" id="{AB13F8B6-B7AF-764D-B1F1-C875E1666D5E}"/>
                </a:ext>
              </a:extLst>
            </p:cNvPr>
            <p:cNvSpPr txBox="1"/>
            <p:nvPr/>
          </p:nvSpPr>
          <p:spPr>
            <a:xfrm>
              <a:off x="8246091" y="2924296"/>
              <a:ext cx="1051436" cy="463018"/>
            </a:xfrm>
            <a:prstGeom prst="rect">
              <a:avLst/>
            </a:prstGeom>
            <a:noFill/>
          </p:spPr>
          <p:txBody>
            <a:bodyPr wrap="none" rtlCol="0">
              <a:spAutoFit/>
            </a:bodyPr>
            <a:lstStyle/>
            <a:p>
              <a:r>
                <a:rPr kumimoji="1" lang="en-US" altLang="zh-CN" dirty="0"/>
                <a:t>51.24%</a:t>
              </a:r>
              <a:endParaRPr kumimoji="1" lang="zh-CN" altLang="en-US" dirty="0"/>
            </a:p>
          </p:txBody>
        </p:sp>
        <p:sp>
          <p:nvSpPr>
            <p:cNvPr id="29" name="文本框 28">
              <a:extLst>
                <a:ext uri="{FF2B5EF4-FFF2-40B4-BE49-F238E27FC236}">
                  <a16:creationId xmlns:a16="http://schemas.microsoft.com/office/drawing/2014/main" id="{4687364E-1444-F24B-AF45-E0610AFAF711}"/>
                </a:ext>
              </a:extLst>
            </p:cNvPr>
            <p:cNvSpPr txBox="1"/>
            <p:nvPr/>
          </p:nvSpPr>
          <p:spPr>
            <a:xfrm>
              <a:off x="7826745" y="3634140"/>
              <a:ext cx="1089621" cy="463018"/>
            </a:xfrm>
            <a:prstGeom prst="rect">
              <a:avLst/>
            </a:prstGeom>
            <a:noFill/>
          </p:spPr>
          <p:txBody>
            <a:bodyPr wrap="none" rtlCol="0">
              <a:spAutoFit/>
            </a:bodyPr>
            <a:lstStyle/>
            <a:p>
              <a:r>
                <a:rPr kumimoji="1" lang="en-US" altLang="zh-CN" b="1" dirty="0">
                  <a:solidFill>
                    <a:schemeClr val="accent1"/>
                  </a:solidFill>
                </a:rPr>
                <a:t>94.48%</a:t>
              </a:r>
              <a:endParaRPr kumimoji="1" lang="zh-CN" altLang="en-US" b="1" dirty="0">
                <a:solidFill>
                  <a:schemeClr val="accent1"/>
                </a:solidFill>
              </a:endParaRPr>
            </a:p>
          </p:txBody>
        </p:sp>
      </p:grpSp>
      <p:sp>
        <p:nvSpPr>
          <p:cNvPr id="2" name="文本框 1">
            <a:extLst>
              <a:ext uri="{FF2B5EF4-FFF2-40B4-BE49-F238E27FC236}">
                <a16:creationId xmlns:a16="http://schemas.microsoft.com/office/drawing/2014/main" id="{4123C9AC-5507-8E45-AE33-7D99EA982B6D}"/>
              </a:ext>
            </a:extLst>
          </p:cNvPr>
          <p:cNvSpPr txBox="1"/>
          <p:nvPr/>
        </p:nvSpPr>
        <p:spPr>
          <a:xfrm>
            <a:off x="3559087" y="5752031"/>
            <a:ext cx="5073825" cy="369332"/>
          </a:xfrm>
          <a:prstGeom prst="rect">
            <a:avLst/>
          </a:prstGeom>
          <a:noFill/>
        </p:spPr>
        <p:txBody>
          <a:bodyPr wrap="none" rtlCol="0">
            <a:spAutoFit/>
          </a:bodyPr>
          <a:lstStyle/>
          <a:p>
            <a:r>
              <a:rPr kumimoji="1" lang="zh-CN" altLang="en-US" dirty="0"/>
              <a:t>总注册转化率 </a:t>
            </a:r>
            <a:r>
              <a:rPr kumimoji="1" lang="en-US" altLang="zh-CN" dirty="0"/>
              <a:t>=</a:t>
            </a:r>
            <a:r>
              <a:rPr kumimoji="1" lang="zh-CN" altLang="en-US" dirty="0"/>
              <a:t> </a:t>
            </a:r>
            <a:r>
              <a:rPr kumimoji="1" lang="en-US" altLang="zh-CN" dirty="0"/>
              <a:t>14.29%</a:t>
            </a:r>
            <a:r>
              <a:rPr kumimoji="1" lang="zh-CN" altLang="en-US" dirty="0"/>
              <a:t> </a:t>
            </a:r>
            <a:r>
              <a:rPr kumimoji="1" lang="en-US" altLang="zh-CN" dirty="0"/>
              <a:t>x</a:t>
            </a:r>
            <a:r>
              <a:rPr kumimoji="1" lang="zh-CN" altLang="en-US" dirty="0"/>
              <a:t> </a:t>
            </a:r>
            <a:r>
              <a:rPr kumimoji="1" lang="en-US" altLang="zh-CN" dirty="0"/>
              <a:t>51.24%</a:t>
            </a:r>
            <a:r>
              <a:rPr kumimoji="1" lang="zh-CN" altLang="en-US" dirty="0"/>
              <a:t> </a:t>
            </a:r>
            <a:r>
              <a:rPr kumimoji="1" lang="en-US" altLang="zh-CN" dirty="0"/>
              <a:t>x</a:t>
            </a:r>
            <a:r>
              <a:rPr kumimoji="1" lang="zh-CN" altLang="en-US" dirty="0"/>
              <a:t> </a:t>
            </a:r>
            <a:r>
              <a:rPr kumimoji="1" lang="en-US" altLang="zh-CN" dirty="0"/>
              <a:t>94.48%</a:t>
            </a:r>
            <a:r>
              <a:rPr kumimoji="1" lang="zh-CN" altLang="en-US" dirty="0"/>
              <a:t> </a:t>
            </a:r>
            <a:r>
              <a:rPr kumimoji="1" lang="en-US" altLang="zh-CN" dirty="0"/>
              <a:t>=</a:t>
            </a:r>
            <a:r>
              <a:rPr kumimoji="1" lang="zh-CN" altLang="en-US" dirty="0"/>
              <a:t> </a:t>
            </a:r>
            <a:r>
              <a:rPr kumimoji="1" lang="en-US" altLang="zh-CN" dirty="0"/>
              <a:t>6.92%</a:t>
            </a:r>
            <a:endParaRPr kumimoji="1" lang="zh-CN" altLang="en-US" dirty="0"/>
          </a:p>
        </p:txBody>
      </p:sp>
    </p:spTree>
    <p:extLst>
      <p:ext uri="{BB962C8B-B14F-4D97-AF65-F5344CB8AC3E}">
        <p14:creationId xmlns:p14="http://schemas.microsoft.com/office/powerpoint/2010/main" val="2796748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E5230ADD-7F6E-094A-B25C-95BBAC37CA4B}"/>
              </a:ext>
            </a:extLst>
          </p:cNvPr>
          <p:cNvGrpSpPr/>
          <p:nvPr/>
        </p:nvGrpSpPr>
        <p:grpSpPr>
          <a:xfrm>
            <a:off x="425408" y="1993112"/>
            <a:ext cx="5351275" cy="3771659"/>
            <a:chOff x="3647582" y="489548"/>
            <a:chExt cx="6708699" cy="4728393"/>
          </a:xfrm>
        </p:grpSpPr>
        <p:graphicFrame>
          <p:nvGraphicFramePr>
            <p:cNvPr id="5" name="图示 4">
              <a:extLst>
                <a:ext uri="{FF2B5EF4-FFF2-40B4-BE49-F238E27FC236}">
                  <a16:creationId xmlns:a16="http://schemas.microsoft.com/office/drawing/2014/main" id="{93D0A38E-5BD0-7C40-B107-02D0FE4FF06D}"/>
                </a:ext>
              </a:extLst>
            </p:cNvPr>
            <p:cNvGraphicFramePr/>
            <p:nvPr>
              <p:extLst>
                <p:ext uri="{D42A27DB-BD31-4B8C-83A1-F6EECF244321}">
                  <p14:modId xmlns:p14="http://schemas.microsoft.com/office/powerpoint/2010/main" val="2767354830"/>
                </p:ext>
              </p:extLst>
            </p:nvPr>
          </p:nvGraphicFramePr>
          <p:xfrm>
            <a:off x="3647582" y="1640058"/>
            <a:ext cx="4896835" cy="3577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左弧形箭头 11">
              <a:extLst>
                <a:ext uri="{FF2B5EF4-FFF2-40B4-BE49-F238E27FC236}">
                  <a16:creationId xmlns:a16="http://schemas.microsoft.com/office/drawing/2014/main" id="{CE610B29-EBC8-024C-8AB8-100414FC27A6}"/>
                </a:ext>
              </a:extLst>
            </p:cNvPr>
            <p:cNvSpPr/>
            <p:nvPr/>
          </p:nvSpPr>
          <p:spPr>
            <a:xfrm>
              <a:off x="7475958" y="2830993"/>
              <a:ext cx="565240" cy="555939"/>
            </a:xfrm>
            <a:prstGeom prst="curvedLeftArrow">
              <a:avLst>
                <a:gd name="adj1" fmla="val 25000"/>
                <a:gd name="adj2" fmla="val 46651"/>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左弧形箭头 12">
              <a:extLst>
                <a:ext uri="{FF2B5EF4-FFF2-40B4-BE49-F238E27FC236}">
                  <a16:creationId xmlns:a16="http://schemas.microsoft.com/office/drawing/2014/main" id="{8B319291-846D-B944-88BD-DC8BDF5FEC04}"/>
                </a:ext>
              </a:extLst>
            </p:cNvPr>
            <p:cNvSpPr/>
            <p:nvPr/>
          </p:nvSpPr>
          <p:spPr>
            <a:xfrm>
              <a:off x="7968422" y="2093016"/>
              <a:ext cx="565240" cy="555939"/>
            </a:xfrm>
            <a:prstGeom prst="curvedLeftArrow">
              <a:avLst>
                <a:gd name="adj1" fmla="val 25000"/>
                <a:gd name="adj2" fmla="val 46651"/>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4" name="左弧形箭头 13">
              <a:extLst>
                <a:ext uri="{FF2B5EF4-FFF2-40B4-BE49-F238E27FC236}">
                  <a16:creationId xmlns:a16="http://schemas.microsoft.com/office/drawing/2014/main" id="{77D75F5F-6DC5-FD40-824A-C4C10843D485}"/>
                </a:ext>
              </a:extLst>
            </p:cNvPr>
            <p:cNvSpPr/>
            <p:nvPr/>
          </p:nvSpPr>
          <p:spPr>
            <a:xfrm>
              <a:off x="6990896" y="3540837"/>
              <a:ext cx="565240" cy="555939"/>
            </a:xfrm>
            <a:prstGeom prst="curvedLeftArrow">
              <a:avLst>
                <a:gd name="adj1" fmla="val 25000"/>
                <a:gd name="adj2" fmla="val 46651"/>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文本框 15">
              <a:extLst>
                <a:ext uri="{FF2B5EF4-FFF2-40B4-BE49-F238E27FC236}">
                  <a16:creationId xmlns:a16="http://schemas.microsoft.com/office/drawing/2014/main" id="{1BF4F48A-A366-A645-85D9-5D026F6BDAFD}"/>
                </a:ext>
              </a:extLst>
            </p:cNvPr>
            <p:cNvSpPr txBox="1"/>
            <p:nvPr/>
          </p:nvSpPr>
          <p:spPr>
            <a:xfrm>
              <a:off x="3752116" y="489548"/>
              <a:ext cx="4698910" cy="463018"/>
            </a:xfrm>
            <a:prstGeom prst="rect">
              <a:avLst/>
            </a:prstGeom>
            <a:noFill/>
          </p:spPr>
          <p:txBody>
            <a:bodyPr wrap="none" rtlCol="0">
              <a:spAutoFit/>
            </a:bodyPr>
            <a:lstStyle/>
            <a:p>
              <a:pPr algn="ctr"/>
              <a:r>
                <a:rPr lang="en-US" altLang="zh-CN" dirty="0"/>
                <a:t>Chrome</a:t>
              </a:r>
              <a:r>
                <a:rPr lang="zh-CN" altLang="en-US" dirty="0"/>
                <a:t>浏览器的注册环节漏斗模型</a:t>
              </a:r>
              <a:endParaRPr kumimoji="1" lang="zh-CN" altLang="en-US" dirty="0"/>
            </a:p>
          </p:txBody>
        </p:sp>
        <p:grpSp>
          <p:nvGrpSpPr>
            <p:cNvPr id="27" name="组合 26">
              <a:extLst>
                <a:ext uri="{FF2B5EF4-FFF2-40B4-BE49-F238E27FC236}">
                  <a16:creationId xmlns:a16="http://schemas.microsoft.com/office/drawing/2014/main" id="{3229B645-61EB-0F4F-9175-9C366A8D8A64}"/>
                </a:ext>
              </a:extLst>
            </p:cNvPr>
            <p:cNvGrpSpPr/>
            <p:nvPr/>
          </p:nvGrpSpPr>
          <p:grpSpPr>
            <a:xfrm>
              <a:off x="9315561" y="2469592"/>
              <a:ext cx="1040720" cy="1466721"/>
              <a:chOff x="8354326" y="2495949"/>
              <a:chExt cx="1040720" cy="1466721"/>
            </a:xfrm>
          </p:grpSpPr>
          <p:cxnSp>
            <p:nvCxnSpPr>
              <p:cNvPr id="18" name="直线箭头连接符 17">
                <a:extLst>
                  <a:ext uri="{FF2B5EF4-FFF2-40B4-BE49-F238E27FC236}">
                    <a16:creationId xmlns:a16="http://schemas.microsoft.com/office/drawing/2014/main" id="{0C853C0B-6C95-A042-AFA8-B2B7A4B6C7E2}"/>
                  </a:ext>
                </a:extLst>
              </p:cNvPr>
              <p:cNvCxnSpPr>
                <a:cxnSpLocks/>
              </p:cNvCxnSpPr>
              <p:nvPr/>
            </p:nvCxnSpPr>
            <p:spPr>
              <a:xfrm flipH="1">
                <a:off x="8606267" y="2495949"/>
                <a:ext cx="788779" cy="146672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AD527EB-CE74-A040-8622-029E0CAB0903}"/>
                  </a:ext>
                </a:extLst>
              </p:cNvPr>
              <p:cNvSpPr txBox="1"/>
              <p:nvPr/>
            </p:nvSpPr>
            <p:spPr>
              <a:xfrm>
                <a:off x="8354326" y="2859978"/>
                <a:ext cx="646331" cy="369332"/>
              </a:xfrm>
              <a:prstGeom prst="rect">
                <a:avLst/>
              </a:prstGeom>
              <a:noFill/>
            </p:spPr>
            <p:txBody>
              <a:bodyPr wrap="none" rtlCol="0">
                <a:spAutoFit/>
              </a:bodyPr>
              <a:lstStyle/>
              <a:p>
                <a:r>
                  <a:rPr kumimoji="1" lang="zh-CN" altLang="en-US" dirty="0"/>
                  <a:t>人数</a:t>
                </a:r>
              </a:p>
            </p:txBody>
          </p:sp>
        </p:grpSp>
        <p:sp>
          <p:nvSpPr>
            <p:cNvPr id="26" name="文本框 25">
              <a:extLst>
                <a:ext uri="{FF2B5EF4-FFF2-40B4-BE49-F238E27FC236}">
                  <a16:creationId xmlns:a16="http://schemas.microsoft.com/office/drawing/2014/main" id="{811BF54D-62EA-DE40-A7F6-FCE1E90586D6}"/>
                </a:ext>
              </a:extLst>
            </p:cNvPr>
            <p:cNvSpPr txBox="1"/>
            <p:nvPr/>
          </p:nvSpPr>
          <p:spPr>
            <a:xfrm>
              <a:off x="8665437" y="2186320"/>
              <a:ext cx="838691" cy="369332"/>
            </a:xfrm>
            <a:prstGeom prst="rect">
              <a:avLst/>
            </a:prstGeom>
            <a:noFill/>
          </p:spPr>
          <p:txBody>
            <a:bodyPr wrap="none" rtlCol="0">
              <a:spAutoFit/>
            </a:bodyPr>
            <a:lstStyle/>
            <a:p>
              <a:r>
                <a:rPr kumimoji="1" lang="en-US" altLang="zh-CN" dirty="0"/>
                <a:t>24.10%</a:t>
              </a:r>
              <a:endParaRPr kumimoji="1" lang="zh-CN" altLang="en-US" dirty="0"/>
            </a:p>
          </p:txBody>
        </p:sp>
        <p:sp>
          <p:nvSpPr>
            <p:cNvPr id="28" name="文本框 27">
              <a:extLst>
                <a:ext uri="{FF2B5EF4-FFF2-40B4-BE49-F238E27FC236}">
                  <a16:creationId xmlns:a16="http://schemas.microsoft.com/office/drawing/2014/main" id="{AB13F8B6-B7AF-764D-B1F1-C875E1666D5E}"/>
                </a:ext>
              </a:extLst>
            </p:cNvPr>
            <p:cNvSpPr txBox="1"/>
            <p:nvPr/>
          </p:nvSpPr>
          <p:spPr>
            <a:xfrm>
              <a:off x="8246091" y="2924296"/>
              <a:ext cx="838691" cy="369332"/>
            </a:xfrm>
            <a:prstGeom prst="rect">
              <a:avLst/>
            </a:prstGeom>
            <a:noFill/>
          </p:spPr>
          <p:txBody>
            <a:bodyPr wrap="none" rtlCol="0">
              <a:spAutoFit/>
            </a:bodyPr>
            <a:lstStyle/>
            <a:p>
              <a:r>
                <a:rPr kumimoji="1" lang="en-US" altLang="zh-CN" dirty="0"/>
                <a:t>53.53%</a:t>
              </a:r>
              <a:endParaRPr kumimoji="1" lang="zh-CN" altLang="en-US" dirty="0"/>
            </a:p>
          </p:txBody>
        </p:sp>
        <p:sp>
          <p:nvSpPr>
            <p:cNvPr id="29" name="文本框 28">
              <a:extLst>
                <a:ext uri="{FF2B5EF4-FFF2-40B4-BE49-F238E27FC236}">
                  <a16:creationId xmlns:a16="http://schemas.microsoft.com/office/drawing/2014/main" id="{4687364E-1444-F24B-AF45-E0610AFAF711}"/>
                </a:ext>
              </a:extLst>
            </p:cNvPr>
            <p:cNvSpPr txBox="1"/>
            <p:nvPr/>
          </p:nvSpPr>
          <p:spPr>
            <a:xfrm>
              <a:off x="7826745" y="3634140"/>
              <a:ext cx="1089621" cy="463018"/>
            </a:xfrm>
            <a:prstGeom prst="rect">
              <a:avLst/>
            </a:prstGeom>
            <a:noFill/>
          </p:spPr>
          <p:txBody>
            <a:bodyPr wrap="none" rtlCol="0">
              <a:spAutoFit/>
            </a:bodyPr>
            <a:lstStyle/>
            <a:p>
              <a:r>
                <a:rPr kumimoji="1" lang="en-US" altLang="zh-CN" b="1" dirty="0">
                  <a:solidFill>
                    <a:schemeClr val="accent1"/>
                  </a:solidFill>
                </a:rPr>
                <a:t>94.57%</a:t>
              </a:r>
              <a:endParaRPr kumimoji="1" lang="zh-CN" altLang="en-US" b="1" dirty="0">
                <a:solidFill>
                  <a:schemeClr val="accent1"/>
                </a:solidFill>
              </a:endParaRPr>
            </a:p>
          </p:txBody>
        </p:sp>
      </p:grpSp>
      <p:grpSp>
        <p:nvGrpSpPr>
          <p:cNvPr id="31" name="组合 30">
            <a:extLst>
              <a:ext uri="{FF2B5EF4-FFF2-40B4-BE49-F238E27FC236}">
                <a16:creationId xmlns:a16="http://schemas.microsoft.com/office/drawing/2014/main" id="{A411EF15-F745-3348-ACAE-1D36B2DFF4DA}"/>
              </a:ext>
            </a:extLst>
          </p:cNvPr>
          <p:cNvGrpSpPr/>
          <p:nvPr/>
        </p:nvGrpSpPr>
        <p:grpSpPr>
          <a:xfrm>
            <a:off x="6388773" y="1993112"/>
            <a:ext cx="5438362" cy="3760492"/>
            <a:chOff x="3647582" y="489548"/>
            <a:chExt cx="6784182" cy="4728393"/>
          </a:xfrm>
        </p:grpSpPr>
        <p:graphicFrame>
          <p:nvGraphicFramePr>
            <p:cNvPr id="32" name="图示 31">
              <a:extLst>
                <a:ext uri="{FF2B5EF4-FFF2-40B4-BE49-F238E27FC236}">
                  <a16:creationId xmlns:a16="http://schemas.microsoft.com/office/drawing/2014/main" id="{B293F4FE-AA98-4448-A7D3-2618404D33EE}"/>
                </a:ext>
              </a:extLst>
            </p:cNvPr>
            <p:cNvGraphicFramePr/>
            <p:nvPr>
              <p:extLst>
                <p:ext uri="{D42A27DB-BD31-4B8C-83A1-F6EECF244321}">
                  <p14:modId xmlns:p14="http://schemas.microsoft.com/office/powerpoint/2010/main" val="298000182"/>
                </p:ext>
              </p:extLst>
            </p:nvPr>
          </p:nvGraphicFramePr>
          <p:xfrm>
            <a:off x="3647582" y="1640058"/>
            <a:ext cx="4896835" cy="35778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3" name="左弧形箭头 32">
              <a:extLst>
                <a:ext uri="{FF2B5EF4-FFF2-40B4-BE49-F238E27FC236}">
                  <a16:creationId xmlns:a16="http://schemas.microsoft.com/office/drawing/2014/main" id="{7DD6F271-17E5-7847-A962-549DB820D790}"/>
                </a:ext>
              </a:extLst>
            </p:cNvPr>
            <p:cNvSpPr/>
            <p:nvPr/>
          </p:nvSpPr>
          <p:spPr>
            <a:xfrm>
              <a:off x="7475958" y="2830993"/>
              <a:ext cx="565240" cy="555939"/>
            </a:xfrm>
            <a:prstGeom prst="curvedLeftArrow">
              <a:avLst>
                <a:gd name="adj1" fmla="val 25000"/>
                <a:gd name="adj2" fmla="val 46651"/>
                <a:gd name="adj3" fmla="val 250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4" name="左弧形箭头 33">
              <a:extLst>
                <a:ext uri="{FF2B5EF4-FFF2-40B4-BE49-F238E27FC236}">
                  <a16:creationId xmlns:a16="http://schemas.microsoft.com/office/drawing/2014/main" id="{0EC34B9D-D1A1-044B-ADCF-C4743C7AEEBA}"/>
                </a:ext>
              </a:extLst>
            </p:cNvPr>
            <p:cNvSpPr/>
            <p:nvPr/>
          </p:nvSpPr>
          <p:spPr>
            <a:xfrm>
              <a:off x="7968422" y="2093016"/>
              <a:ext cx="565240" cy="555939"/>
            </a:xfrm>
            <a:prstGeom prst="curvedLeftArrow">
              <a:avLst>
                <a:gd name="adj1" fmla="val 25000"/>
                <a:gd name="adj2" fmla="val 46651"/>
                <a:gd name="adj3" fmla="val 250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5" name="左弧形箭头 34">
              <a:extLst>
                <a:ext uri="{FF2B5EF4-FFF2-40B4-BE49-F238E27FC236}">
                  <a16:creationId xmlns:a16="http://schemas.microsoft.com/office/drawing/2014/main" id="{3FE034C9-0D7B-B94F-B3AC-155849409930}"/>
                </a:ext>
              </a:extLst>
            </p:cNvPr>
            <p:cNvSpPr/>
            <p:nvPr/>
          </p:nvSpPr>
          <p:spPr>
            <a:xfrm>
              <a:off x="6990896" y="3540837"/>
              <a:ext cx="565240" cy="555939"/>
            </a:xfrm>
            <a:prstGeom prst="curvedLeftArrow">
              <a:avLst>
                <a:gd name="adj1" fmla="val 25000"/>
                <a:gd name="adj2" fmla="val 46651"/>
                <a:gd name="adj3" fmla="val 250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36" name="文本框 35">
              <a:extLst>
                <a:ext uri="{FF2B5EF4-FFF2-40B4-BE49-F238E27FC236}">
                  <a16:creationId xmlns:a16="http://schemas.microsoft.com/office/drawing/2014/main" id="{D2E74FF7-2DF2-064A-B255-C3087ED57311}"/>
                </a:ext>
              </a:extLst>
            </p:cNvPr>
            <p:cNvSpPr txBox="1"/>
            <p:nvPr/>
          </p:nvSpPr>
          <p:spPr>
            <a:xfrm>
              <a:off x="4150668" y="489548"/>
              <a:ext cx="3901804" cy="464393"/>
            </a:xfrm>
            <a:prstGeom prst="rect">
              <a:avLst/>
            </a:prstGeom>
            <a:noFill/>
          </p:spPr>
          <p:txBody>
            <a:bodyPr wrap="none" rtlCol="0">
              <a:spAutoFit/>
            </a:bodyPr>
            <a:lstStyle/>
            <a:p>
              <a:pPr algn="ctr"/>
              <a:r>
                <a:rPr lang="en-US" altLang="zh-CN" dirty="0"/>
                <a:t>IE</a:t>
              </a:r>
              <a:r>
                <a:rPr lang="zh-CN" altLang="en-US" dirty="0"/>
                <a:t>浏览器的注册环节漏斗模型</a:t>
              </a:r>
              <a:endParaRPr kumimoji="1" lang="zh-CN" altLang="en-US" dirty="0"/>
            </a:p>
          </p:txBody>
        </p:sp>
        <p:grpSp>
          <p:nvGrpSpPr>
            <p:cNvPr id="37" name="组合 36">
              <a:extLst>
                <a:ext uri="{FF2B5EF4-FFF2-40B4-BE49-F238E27FC236}">
                  <a16:creationId xmlns:a16="http://schemas.microsoft.com/office/drawing/2014/main" id="{A92B18B2-4153-AC46-A827-B4792083B2E0}"/>
                </a:ext>
              </a:extLst>
            </p:cNvPr>
            <p:cNvGrpSpPr/>
            <p:nvPr/>
          </p:nvGrpSpPr>
          <p:grpSpPr>
            <a:xfrm>
              <a:off x="9391045" y="2469592"/>
              <a:ext cx="1040719" cy="1466721"/>
              <a:chOff x="8429810" y="2495949"/>
              <a:chExt cx="1040719" cy="1466721"/>
            </a:xfrm>
          </p:grpSpPr>
          <p:cxnSp>
            <p:nvCxnSpPr>
              <p:cNvPr id="41" name="直线箭头连接符 40">
                <a:extLst>
                  <a:ext uri="{FF2B5EF4-FFF2-40B4-BE49-F238E27FC236}">
                    <a16:creationId xmlns:a16="http://schemas.microsoft.com/office/drawing/2014/main" id="{1FD1A917-4853-3544-992A-D8ED3B33A506}"/>
                  </a:ext>
                </a:extLst>
              </p:cNvPr>
              <p:cNvCxnSpPr>
                <a:cxnSpLocks/>
              </p:cNvCxnSpPr>
              <p:nvPr/>
            </p:nvCxnSpPr>
            <p:spPr>
              <a:xfrm flipH="1">
                <a:off x="8681750" y="2495949"/>
                <a:ext cx="788779" cy="1466721"/>
              </a:xfrm>
              <a:prstGeom prst="straightConnector1">
                <a:avLst/>
              </a:prstGeom>
              <a:ln w="666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0E2AA8B2-906E-9A49-B454-A43A995751D3}"/>
                  </a:ext>
                </a:extLst>
              </p:cNvPr>
              <p:cNvSpPr txBox="1"/>
              <p:nvPr/>
            </p:nvSpPr>
            <p:spPr>
              <a:xfrm>
                <a:off x="8429810" y="2859977"/>
                <a:ext cx="646331" cy="369332"/>
              </a:xfrm>
              <a:prstGeom prst="rect">
                <a:avLst/>
              </a:prstGeom>
              <a:noFill/>
            </p:spPr>
            <p:txBody>
              <a:bodyPr wrap="none" rtlCol="0">
                <a:spAutoFit/>
              </a:bodyPr>
              <a:lstStyle/>
              <a:p>
                <a:r>
                  <a:rPr kumimoji="1" lang="zh-CN" altLang="en-US" dirty="0"/>
                  <a:t>人数</a:t>
                </a:r>
              </a:p>
            </p:txBody>
          </p:sp>
        </p:grpSp>
        <p:sp>
          <p:nvSpPr>
            <p:cNvPr id="38" name="文本框 37">
              <a:extLst>
                <a:ext uri="{FF2B5EF4-FFF2-40B4-BE49-F238E27FC236}">
                  <a16:creationId xmlns:a16="http://schemas.microsoft.com/office/drawing/2014/main" id="{FD2C1A49-DF7B-5A49-82EC-5C1768AA04E5}"/>
                </a:ext>
              </a:extLst>
            </p:cNvPr>
            <p:cNvSpPr txBox="1"/>
            <p:nvPr/>
          </p:nvSpPr>
          <p:spPr>
            <a:xfrm>
              <a:off x="8665437" y="2186320"/>
              <a:ext cx="924259" cy="464393"/>
            </a:xfrm>
            <a:prstGeom prst="rect">
              <a:avLst/>
            </a:prstGeom>
            <a:noFill/>
          </p:spPr>
          <p:txBody>
            <a:bodyPr wrap="none" rtlCol="0">
              <a:spAutoFit/>
            </a:bodyPr>
            <a:lstStyle/>
            <a:p>
              <a:r>
                <a:rPr kumimoji="1" lang="en-US" altLang="zh-CN" b="1" dirty="0">
                  <a:solidFill>
                    <a:srgbClr val="FF0000"/>
                  </a:solidFill>
                </a:rPr>
                <a:t>4.29%</a:t>
              </a:r>
              <a:endParaRPr kumimoji="1" lang="zh-CN" altLang="en-US" b="1" dirty="0">
                <a:solidFill>
                  <a:srgbClr val="FF0000"/>
                </a:solidFill>
              </a:endParaRPr>
            </a:p>
          </p:txBody>
        </p:sp>
        <p:sp>
          <p:nvSpPr>
            <p:cNvPr id="39" name="文本框 38">
              <a:extLst>
                <a:ext uri="{FF2B5EF4-FFF2-40B4-BE49-F238E27FC236}">
                  <a16:creationId xmlns:a16="http://schemas.microsoft.com/office/drawing/2014/main" id="{F6797645-78A6-E746-A103-76FD917D3F35}"/>
                </a:ext>
              </a:extLst>
            </p:cNvPr>
            <p:cNvSpPr txBox="1"/>
            <p:nvPr/>
          </p:nvSpPr>
          <p:spPr>
            <a:xfrm>
              <a:off x="8246090" y="2924296"/>
              <a:ext cx="838691" cy="369332"/>
            </a:xfrm>
            <a:prstGeom prst="rect">
              <a:avLst/>
            </a:prstGeom>
            <a:noFill/>
          </p:spPr>
          <p:txBody>
            <a:bodyPr wrap="none" rtlCol="0">
              <a:spAutoFit/>
            </a:bodyPr>
            <a:lstStyle/>
            <a:p>
              <a:r>
                <a:rPr kumimoji="1" lang="en-US" altLang="zh-CN" dirty="0"/>
                <a:t>38.10%</a:t>
              </a:r>
              <a:endParaRPr kumimoji="1" lang="zh-CN" altLang="en-US" dirty="0"/>
            </a:p>
          </p:txBody>
        </p:sp>
        <p:sp>
          <p:nvSpPr>
            <p:cNvPr id="40" name="文本框 39">
              <a:extLst>
                <a:ext uri="{FF2B5EF4-FFF2-40B4-BE49-F238E27FC236}">
                  <a16:creationId xmlns:a16="http://schemas.microsoft.com/office/drawing/2014/main" id="{2DC1D11D-A47F-6B4E-A4B3-D799500BE4D5}"/>
                </a:ext>
              </a:extLst>
            </p:cNvPr>
            <p:cNvSpPr txBox="1"/>
            <p:nvPr/>
          </p:nvSpPr>
          <p:spPr>
            <a:xfrm>
              <a:off x="7826745" y="3634140"/>
              <a:ext cx="1084235" cy="464393"/>
            </a:xfrm>
            <a:prstGeom prst="rect">
              <a:avLst/>
            </a:prstGeom>
            <a:noFill/>
          </p:spPr>
          <p:txBody>
            <a:bodyPr wrap="none" rtlCol="0">
              <a:spAutoFit/>
            </a:bodyPr>
            <a:lstStyle/>
            <a:p>
              <a:r>
                <a:rPr kumimoji="1" lang="en-US" altLang="zh-CN" b="1" dirty="0">
                  <a:solidFill>
                    <a:schemeClr val="accent1"/>
                  </a:solidFill>
                </a:rPr>
                <a:t>93.75%</a:t>
              </a:r>
              <a:endParaRPr kumimoji="1" lang="zh-CN" altLang="en-US" b="1" dirty="0">
                <a:solidFill>
                  <a:schemeClr val="accent1"/>
                </a:solidFill>
              </a:endParaRPr>
            </a:p>
          </p:txBody>
        </p:sp>
      </p:grpSp>
      <p:sp>
        <p:nvSpPr>
          <p:cNvPr id="43" name="矩形 42">
            <a:extLst>
              <a:ext uri="{FF2B5EF4-FFF2-40B4-BE49-F238E27FC236}">
                <a16:creationId xmlns:a16="http://schemas.microsoft.com/office/drawing/2014/main" id="{F037DB0C-9BBE-EE49-B4ED-0C9F1E5EC9E1}"/>
              </a:ext>
            </a:extLst>
          </p:cNvPr>
          <p:cNvSpPr/>
          <p:nvPr/>
        </p:nvSpPr>
        <p:spPr>
          <a:xfrm>
            <a:off x="110018" y="688139"/>
            <a:ext cx="5666665" cy="1033360"/>
          </a:xfrm>
          <a:prstGeom prst="rect">
            <a:avLst/>
          </a:prstGeom>
        </p:spPr>
        <p:txBody>
          <a:bodyPr wrap="square">
            <a:spAutoFit/>
          </a:bodyPr>
          <a:lstStyle/>
          <a:p>
            <a:pPr>
              <a:lnSpc>
                <a:spcPct val="150000"/>
              </a:lnSpc>
            </a:pPr>
            <a:r>
              <a:rPr lang="zh-CN" altLang="en-US" sz="1400" dirty="0">
                <a:solidFill>
                  <a:srgbClr val="482929"/>
                </a:solidFill>
                <a:effectLst/>
                <a:latin typeface="Yuanti SC Light" panose="02010600040101010101" pitchFamily="2" charset="-122"/>
                <a:ea typeface="Yuanti SC Light" panose="02010600040101010101" pitchFamily="2" charset="-122"/>
              </a:rPr>
              <a:t>一</a:t>
            </a:r>
            <a:r>
              <a:rPr lang="en-US" altLang="zh-CN" sz="1400" dirty="0">
                <a:solidFill>
                  <a:srgbClr val="482929"/>
                </a:solidFill>
                <a:effectLst/>
                <a:latin typeface="Yuanti SC Light" panose="02010600040101010101" pitchFamily="2" charset="-122"/>
                <a:ea typeface="Yuanti SC Light" panose="02010600040101010101" pitchFamily="2" charset="-122"/>
              </a:rPr>
              <a:t>.</a:t>
            </a:r>
            <a:r>
              <a:rPr lang="zh-CN" altLang="en-US" sz="1400" dirty="0">
                <a:solidFill>
                  <a:srgbClr val="482929"/>
                </a:solidFill>
                <a:effectLst/>
                <a:latin typeface="Yuanti SC Light" panose="02010600040101010101" pitchFamily="2" charset="-122"/>
                <a:ea typeface="Yuanti SC Light" panose="02010600040101010101" pitchFamily="2" charset="-122"/>
              </a:rPr>
              <a:t>对</a:t>
            </a:r>
            <a:r>
              <a:rPr lang="en-US" altLang="zh-CN" sz="1400" dirty="0">
                <a:solidFill>
                  <a:srgbClr val="482929"/>
                </a:solidFill>
                <a:effectLst/>
                <a:latin typeface="Yuanti SC Light" panose="02010600040101010101" pitchFamily="2" charset="-122"/>
                <a:ea typeface="Yuanti SC Light" panose="02010600040101010101" pitchFamily="2" charset="-122"/>
              </a:rPr>
              <a:t>Chrome</a:t>
            </a:r>
            <a:r>
              <a:rPr lang="zh-CN" altLang="en-US" sz="1400" dirty="0">
                <a:solidFill>
                  <a:srgbClr val="482929"/>
                </a:solidFill>
                <a:effectLst/>
                <a:latin typeface="Yuanti SC Light" panose="02010600040101010101" pitchFamily="2" charset="-122"/>
                <a:ea typeface="Yuanti SC Light" panose="02010600040101010101" pitchFamily="2" charset="-122"/>
              </a:rPr>
              <a:t>浏览器的注册环节进行漏斗分析（要求：①制作可视化的漏斗模型、计算</a:t>
            </a:r>
            <a:r>
              <a:rPr lang="en-US" altLang="zh-CN" sz="1400" dirty="0">
                <a:solidFill>
                  <a:srgbClr val="482929"/>
                </a:solidFill>
                <a:effectLst/>
                <a:latin typeface="Yuanti SC Light" panose="02010600040101010101" pitchFamily="2" charset="-122"/>
                <a:ea typeface="Yuanti SC Light" panose="02010600040101010101" pitchFamily="2" charset="-122"/>
              </a:rPr>
              <a:t>&amp;</a:t>
            </a:r>
            <a:r>
              <a:rPr lang="zh-CN" altLang="en-US" sz="1400" dirty="0">
                <a:solidFill>
                  <a:srgbClr val="482929"/>
                </a:solidFill>
                <a:effectLst/>
                <a:latin typeface="Yuanti SC Light" panose="02010600040101010101" pitchFamily="2" charset="-122"/>
                <a:ea typeface="Yuanti SC Light" panose="02010600040101010101" pitchFamily="2" charset="-122"/>
              </a:rPr>
              <a:t>标注每一个环节的转化数据；②表格中的数据均需要体现在漏斗模型中，利用</a:t>
            </a:r>
            <a:r>
              <a:rPr lang="en-US" altLang="zh-CN" sz="1400" dirty="0">
                <a:solidFill>
                  <a:srgbClr val="482929"/>
                </a:solidFill>
                <a:effectLst/>
                <a:latin typeface="Yuanti SC Light" panose="02010600040101010101" pitchFamily="2" charset="-122"/>
                <a:ea typeface="Yuanti SC Light" panose="02010600040101010101" pitchFamily="2" charset="-122"/>
              </a:rPr>
              <a:t>PPT</a:t>
            </a:r>
            <a:r>
              <a:rPr lang="zh-CN" altLang="en-US" sz="1400" dirty="0">
                <a:solidFill>
                  <a:srgbClr val="482929"/>
                </a:solidFill>
                <a:effectLst/>
                <a:latin typeface="Yuanti SC Light" panose="02010600040101010101" pitchFamily="2" charset="-122"/>
                <a:ea typeface="Yuanti SC Light" panose="02010600040101010101" pitchFamily="2" charset="-122"/>
              </a:rPr>
              <a:t>、</a:t>
            </a:r>
            <a:r>
              <a:rPr lang="en-US" altLang="zh-CN" sz="1400" dirty="0">
                <a:solidFill>
                  <a:srgbClr val="482929"/>
                </a:solidFill>
                <a:effectLst/>
                <a:latin typeface="Yuanti SC Light" panose="02010600040101010101" pitchFamily="2" charset="-122"/>
                <a:ea typeface="Yuanti SC Light" panose="02010600040101010101" pitchFamily="2" charset="-122"/>
              </a:rPr>
              <a:t>Excel</a:t>
            </a:r>
            <a:r>
              <a:rPr lang="zh-CN" altLang="en-US" sz="1400" dirty="0">
                <a:solidFill>
                  <a:srgbClr val="482929"/>
                </a:solidFill>
                <a:effectLst/>
                <a:latin typeface="Yuanti SC Light" panose="02010600040101010101" pitchFamily="2" charset="-122"/>
                <a:ea typeface="Yuanti SC Light" panose="02010600040101010101" pitchFamily="2" charset="-122"/>
              </a:rPr>
              <a:t>或者</a:t>
            </a:r>
            <a:r>
              <a:rPr lang="en-US" altLang="zh-CN" sz="1400" dirty="0">
                <a:solidFill>
                  <a:srgbClr val="482929"/>
                </a:solidFill>
                <a:effectLst/>
                <a:latin typeface="Yuanti SC Light" panose="02010600040101010101" pitchFamily="2" charset="-122"/>
                <a:ea typeface="Yuanti SC Light" panose="02010600040101010101" pitchFamily="2" charset="-122"/>
              </a:rPr>
              <a:t>Word</a:t>
            </a:r>
            <a:r>
              <a:rPr lang="zh-CN" altLang="en-US" sz="1400" dirty="0">
                <a:solidFill>
                  <a:srgbClr val="482929"/>
                </a:solidFill>
                <a:effectLst/>
                <a:latin typeface="Yuanti SC Light" panose="02010600040101010101" pitchFamily="2" charset="-122"/>
                <a:ea typeface="Yuanti SC Light" panose="02010600040101010101" pitchFamily="2" charset="-122"/>
              </a:rPr>
              <a:t>等工具绘制均可。）</a:t>
            </a:r>
            <a:endParaRPr lang="zh-CN" altLang="en-US" sz="1400" dirty="0">
              <a:latin typeface="Yuanti SC Light" panose="02010600040101010101" pitchFamily="2" charset="-122"/>
              <a:ea typeface="Yuanti SC Light" panose="02010600040101010101" pitchFamily="2" charset="-122"/>
            </a:endParaRPr>
          </a:p>
        </p:txBody>
      </p:sp>
      <p:sp>
        <p:nvSpPr>
          <p:cNvPr id="44" name="矩形 43">
            <a:extLst>
              <a:ext uri="{FF2B5EF4-FFF2-40B4-BE49-F238E27FC236}">
                <a16:creationId xmlns:a16="http://schemas.microsoft.com/office/drawing/2014/main" id="{BAF72802-8BAA-E14B-9063-3F6C1199761C}"/>
              </a:ext>
            </a:extLst>
          </p:cNvPr>
          <p:cNvSpPr/>
          <p:nvPr/>
        </p:nvSpPr>
        <p:spPr>
          <a:xfrm>
            <a:off x="6035294" y="686918"/>
            <a:ext cx="6096000" cy="1033360"/>
          </a:xfrm>
          <a:prstGeom prst="rect">
            <a:avLst/>
          </a:prstGeom>
        </p:spPr>
        <p:txBody>
          <a:bodyPr>
            <a:spAutoFit/>
          </a:bodyPr>
          <a:lstStyle/>
          <a:p>
            <a:pPr>
              <a:lnSpc>
                <a:spcPct val="150000"/>
              </a:lnSpc>
            </a:pPr>
            <a:r>
              <a:rPr lang="zh-CN" altLang="en-US" sz="1400" dirty="0">
                <a:solidFill>
                  <a:srgbClr val="482929"/>
                </a:solidFill>
                <a:latin typeface="Yuanti SC Light" panose="02010600040101010101" pitchFamily="2" charset="-122"/>
                <a:ea typeface="Yuanti SC Light" panose="02010600040101010101" pitchFamily="2" charset="-122"/>
              </a:rPr>
              <a:t>二</a:t>
            </a:r>
            <a:r>
              <a:rPr lang="en-US" altLang="zh-CN" sz="1400" dirty="0">
                <a:solidFill>
                  <a:srgbClr val="482929"/>
                </a:solidFill>
                <a:latin typeface="Yuanti SC Light" panose="02010600040101010101" pitchFamily="2" charset="-122"/>
                <a:ea typeface="Yuanti SC Light" panose="02010600040101010101" pitchFamily="2" charset="-122"/>
              </a:rPr>
              <a:t>.</a:t>
            </a:r>
            <a:r>
              <a:rPr lang="zh-CN" altLang="en-US" sz="1400" dirty="0">
                <a:solidFill>
                  <a:srgbClr val="482929"/>
                </a:solidFill>
                <a:latin typeface="Yuanti SC Light" panose="02010600040101010101" pitchFamily="2" charset="-122"/>
                <a:ea typeface="Yuanti SC Light" panose="02010600040101010101" pitchFamily="2" charset="-122"/>
              </a:rPr>
              <a:t>对</a:t>
            </a:r>
            <a:r>
              <a:rPr lang="en-US" altLang="zh-CN" sz="1400" dirty="0">
                <a:solidFill>
                  <a:srgbClr val="482929"/>
                </a:solidFill>
                <a:latin typeface="Yuanti SC Light" panose="02010600040101010101" pitchFamily="2" charset="-122"/>
                <a:ea typeface="Yuanti SC Light" panose="02010600040101010101" pitchFamily="2" charset="-122"/>
              </a:rPr>
              <a:t>IE</a:t>
            </a:r>
            <a:r>
              <a:rPr lang="zh-CN" altLang="en-US" sz="1400" dirty="0">
                <a:solidFill>
                  <a:srgbClr val="482929"/>
                </a:solidFill>
                <a:latin typeface="Yuanti SC Light" panose="02010600040101010101" pitchFamily="2" charset="-122"/>
                <a:ea typeface="Yuanti SC Light" panose="02010600040101010101" pitchFamily="2" charset="-122"/>
              </a:rPr>
              <a:t>浏览器的注册环节进行漏斗分析（要求：①制作可视化的漏斗模型、计算</a:t>
            </a:r>
            <a:r>
              <a:rPr lang="en-US" altLang="zh-CN" sz="1400" dirty="0">
                <a:solidFill>
                  <a:srgbClr val="482929"/>
                </a:solidFill>
                <a:latin typeface="Yuanti SC Light" panose="02010600040101010101" pitchFamily="2" charset="-122"/>
                <a:ea typeface="Yuanti SC Light" panose="02010600040101010101" pitchFamily="2" charset="-122"/>
              </a:rPr>
              <a:t>&amp;</a:t>
            </a:r>
            <a:r>
              <a:rPr lang="zh-CN" altLang="en-US" sz="1400" dirty="0">
                <a:solidFill>
                  <a:srgbClr val="482929"/>
                </a:solidFill>
                <a:latin typeface="Yuanti SC Light" panose="02010600040101010101" pitchFamily="2" charset="-122"/>
                <a:ea typeface="Yuanti SC Light" panose="02010600040101010101" pitchFamily="2" charset="-122"/>
              </a:rPr>
              <a:t>标注每一个环节的转化数据；②表格中的数据均需要体现在漏斗模型中，利用</a:t>
            </a:r>
            <a:r>
              <a:rPr lang="en-US" altLang="zh-CN" sz="1400" dirty="0">
                <a:solidFill>
                  <a:srgbClr val="482929"/>
                </a:solidFill>
                <a:latin typeface="Yuanti SC Light" panose="02010600040101010101" pitchFamily="2" charset="-122"/>
                <a:ea typeface="Yuanti SC Light" panose="02010600040101010101" pitchFamily="2" charset="-122"/>
              </a:rPr>
              <a:t>PPT</a:t>
            </a:r>
            <a:r>
              <a:rPr lang="zh-CN" altLang="en-US" sz="1400" dirty="0">
                <a:solidFill>
                  <a:srgbClr val="482929"/>
                </a:solidFill>
                <a:latin typeface="Yuanti SC Light" panose="02010600040101010101" pitchFamily="2" charset="-122"/>
                <a:ea typeface="Yuanti SC Light" panose="02010600040101010101" pitchFamily="2" charset="-122"/>
              </a:rPr>
              <a:t>、</a:t>
            </a:r>
            <a:r>
              <a:rPr lang="en-US" altLang="zh-CN" sz="1400" dirty="0">
                <a:solidFill>
                  <a:srgbClr val="482929"/>
                </a:solidFill>
                <a:latin typeface="Yuanti SC Light" panose="02010600040101010101" pitchFamily="2" charset="-122"/>
                <a:ea typeface="Yuanti SC Light" panose="02010600040101010101" pitchFamily="2" charset="-122"/>
              </a:rPr>
              <a:t>Excel</a:t>
            </a:r>
            <a:r>
              <a:rPr lang="zh-CN" altLang="en-US" sz="1400" dirty="0">
                <a:solidFill>
                  <a:srgbClr val="482929"/>
                </a:solidFill>
                <a:latin typeface="Yuanti SC Light" panose="02010600040101010101" pitchFamily="2" charset="-122"/>
                <a:ea typeface="Yuanti SC Light" panose="02010600040101010101" pitchFamily="2" charset="-122"/>
              </a:rPr>
              <a:t>或者</a:t>
            </a:r>
            <a:r>
              <a:rPr lang="en-US" altLang="zh-CN" sz="1400" dirty="0">
                <a:solidFill>
                  <a:srgbClr val="482929"/>
                </a:solidFill>
                <a:latin typeface="Yuanti SC Light" panose="02010600040101010101" pitchFamily="2" charset="-122"/>
                <a:ea typeface="Yuanti SC Light" panose="02010600040101010101" pitchFamily="2" charset="-122"/>
              </a:rPr>
              <a:t>Word</a:t>
            </a:r>
            <a:r>
              <a:rPr lang="zh-CN" altLang="en-US" sz="1400" dirty="0">
                <a:solidFill>
                  <a:srgbClr val="482929"/>
                </a:solidFill>
                <a:latin typeface="Yuanti SC Light" panose="02010600040101010101" pitchFamily="2" charset="-122"/>
                <a:ea typeface="Yuanti SC Light" panose="02010600040101010101" pitchFamily="2" charset="-122"/>
              </a:rPr>
              <a:t>等工具绘制均可。）</a:t>
            </a:r>
          </a:p>
        </p:txBody>
      </p:sp>
      <p:sp>
        <p:nvSpPr>
          <p:cNvPr id="45" name="文本框 44">
            <a:extLst>
              <a:ext uri="{FF2B5EF4-FFF2-40B4-BE49-F238E27FC236}">
                <a16:creationId xmlns:a16="http://schemas.microsoft.com/office/drawing/2014/main" id="{A54918DF-E7C5-F94C-898E-A0A379983BC4}"/>
              </a:ext>
            </a:extLst>
          </p:cNvPr>
          <p:cNvSpPr txBox="1"/>
          <p:nvPr/>
        </p:nvSpPr>
        <p:spPr>
          <a:xfrm>
            <a:off x="433764" y="5929307"/>
            <a:ext cx="3988592" cy="369332"/>
          </a:xfrm>
          <a:prstGeom prst="rect">
            <a:avLst/>
          </a:prstGeom>
          <a:noFill/>
        </p:spPr>
        <p:txBody>
          <a:bodyPr wrap="none" rtlCol="0">
            <a:spAutoFit/>
          </a:bodyPr>
          <a:lstStyle/>
          <a:p>
            <a:r>
              <a:rPr lang="en-US" altLang="zh-CN" dirty="0"/>
              <a:t>Chrome</a:t>
            </a:r>
            <a:r>
              <a:rPr lang="zh-CN" altLang="en-US" dirty="0"/>
              <a:t>浏览器</a:t>
            </a:r>
            <a:r>
              <a:rPr kumimoji="1" lang="zh-CN" altLang="en-US" dirty="0"/>
              <a:t>总注册转化率 </a:t>
            </a:r>
            <a:r>
              <a:rPr kumimoji="1" lang="en-US" altLang="zh-CN" dirty="0"/>
              <a:t>=</a:t>
            </a:r>
            <a:r>
              <a:rPr kumimoji="1" lang="zh-CN" altLang="en-US" dirty="0"/>
              <a:t> </a:t>
            </a:r>
            <a:r>
              <a:rPr kumimoji="1" lang="en-US" altLang="zh-CN" dirty="0"/>
              <a:t>12.12%</a:t>
            </a:r>
            <a:endParaRPr kumimoji="1" lang="zh-CN" altLang="en-US" dirty="0"/>
          </a:p>
        </p:txBody>
      </p:sp>
      <p:sp>
        <p:nvSpPr>
          <p:cNvPr id="46" name="文本框 45">
            <a:extLst>
              <a:ext uri="{FF2B5EF4-FFF2-40B4-BE49-F238E27FC236}">
                <a16:creationId xmlns:a16="http://schemas.microsoft.com/office/drawing/2014/main" id="{7C58BA17-D18E-5241-98A5-467A345F76C2}"/>
              </a:ext>
            </a:extLst>
          </p:cNvPr>
          <p:cNvSpPr txBox="1"/>
          <p:nvPr/>
        </p:nvSpPr>
        <p:spPr>
          <a:xfrm>
            <a:off x="6989579" y="5929307"/>
            <a:ext cx="3183885" cy="369332"/>
          </a:xfrm>
          <a:prstGeom prst="rect">
            <a:avLst/>
          </a:prstGeom>
          <a:noFill/>
        </p:spPr>
        <p:txBody>
          <a:bodyPr wrap="none" rtlCol="0">
            <a:spAutoFit/>
          </a:bodyPr>
          <a:lstStyle/>
          <a:p>
            <a:r>
              <a:rPr lang="en-US" altLang="zh-CN" dirty="0"/>
              <a:t>IE</a:t>
            </a:r>
            <a:r>
              <a:rPr lang="zh-CN" altLang="en-US" dirty="0"/>
              <a:t>浏览器</a:t>
            </a:r>
            <a:r>
              <a:rPr kumimoji="1" lang="zh-CN" altLang="en-US" dirty="0"/>
              <a:t>总注册转化率 </a:t>
            </a:r>
            <a:r>
              <a:rPr kumimoji="1" lang="en-US" altLang="zh-CN" dirty="0"/>
              <a:t>=</a:t>
            </a:r>
            <a:r>
              <a:rPr kumimoji="1" lang="zh-CN" altLang="en-US" dirty="0"/>
              <a:t> </a:t>
            </a:r>
            <a:r>
              <a:rPr kumimoji="1" lang="en-US" altLang="zh-CN" dirty="0"/>
              <a:t>1.5%</a:t>
            </a:r>
            <a:endParaRPr kumimoji="1" lang="zh-CN" altLang="en-US" dirty="0"/>
          </a:p>
        </p:txBody>
      </p:sp>
    </p:spTree>
    <p:extLst>
      <p:ext uri="{BB962C8B-B14F-4D97-AF65-F5344CB8AC3E}">
        <p14:creationId xmlns:p14="http://schemas.microsoft.com/office/powerpoint/2010/main" val="165206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0BDC0-DC56-344E-9E65-0E3CBB4CBF47}"/>
              </a:ext>
            </a:extLst>
          </p:cNvPr>
          <p:cNvSpPr>
            <a:spLocks noGrp="1"/>
          </p:cNvSpPr>
          <p:nvPr>
            <p:ph type="title"/>
          </p:nvPr>
        </p:nvSpPr>
        <p:spPr/>
        <p:txBody>
          <a:bodyPr/>
          <a:lstStyle/>
          <a:p>
            <a:r>
              <a:rPr kumimoji="1" lang="zh-CN" altLang="en-US" b="1" dirty="0"/>
              <a:t>分析思路</a:t>
            </a:r>
          </a:p>
        </p:txBody>
      </p:sp>
      <p:sp>
        <p:nvSpPr>
          <p:cNvPr id="3" name="内容占位符 2">
            <a:extLst>
              <a:ext uri="{FF2B5EF4-FFF2-40B4-BE49-F238E27FC236}">
                <a16:creationId xmlns:a16="http://schemas.microsoft.com/office/drawing/2014/main" id="{DE59054D-DD57-CD4C-9631-C67E31AECEE8}"/>
              </a:ext>
            </a:extLst>
          </p:cNvPr>
          <p:cNvSpPr>
            <a:spLocks noGrp="1"/>
          </p:cNvSpPr>
          <p:nvPr>
            <p:ph idx="1"/>
          </p:nvPr>
        </p:nvSpPr>
        <p:spPr/>
        <p:txBody>
          <a:bodyPr>
            <a:normAutofit/>
          </a:bodyPr>
          <a:lstStyle/>
          <a:p>
            <a:pPr>
              <a:lnSpc>
                <a:spcPct val="150000"/>
              </a:lnSpc>
            </a:pPr>
            <a:r>
              <a:rPr kumimoji="1" lang="zh-CN" altLang="en-US" sz="1800" dirty="0"/>
              <a:t>纵向顺序分析</a:t>
            </a:r>
            <a:r>
              <a:rPr lang="zh-CN" altLang="en-US" sz="1800" dirty="0"/>
              <a:t>白熊官网注册环节</a:t>
            </a:r>
            <a:r>
              <a:rPr kumimoji="1" lang="zh-CN" altLang="en-US" sz="1800" dirty="0"/>
              <a:t>行为路径，发现从</a:t>
            </a:r>
            <a:r>
              <a:rPr kumimoji="1" lang="zh-CN" altLang="en-US" sz="1800" dirty="0">
                <a:solidFill>
                  <a:schemeClr val="accent1"/>
                </a:solidFill>
              </a:rPr>
              <a:t>“官网首页浏览”</a:t>
            </a:r>
            <a:r>
              <a:rPr kumimoji="1" lang="zh-CN" altLang="en-US" sz="1800" dirty="0"/>
              <a:t>到</a:t>
            </a:r>
            <a:r>
              <a:rPr kumimoji="1" lang="zh-CN" altLang="en-US" sz="1800" dirty="0">
                <a:solidFill>
                  <a:schemeClr val="accent1"/>
                </a:solidFill>
              </a:rPr>
              <a:t>“</a:t>
            </a:r>
            <a:r>
              <a:rPr lang="zh-CN" altLang="en-US" sz="1800" dirty="0">
                <a:solidFill>
                  <a:schemeClr val="accent1"/>
                </a:solidFill>
              </a:rPr>
              <a:t>新注册流 </a:t>
            </a:r>
            <a:r>
              <a:rPr lang="en-US" altLang="zh-CN" sz="1800" dirty="0">
                <a:solidFill>
                  <a:schemeClr val="accent1"/>
                </a:solidFill>
              </a:rPr>
              <a:t>- </a:t>
            </a:r>
            <a:r>
              <a:rPr lang="zh-CN" altLang="en-US" sz="1800" dirty="0">
                <a:solidFill>
                  <a:schemeClr val="accent1"/>
                </a:solidFill>
              </a:rPr>
              <a:t>邮箱注册页面访问</a:t>
            </a:r>
            <a:r>
              <a:rPr kumimoji="1" lang="zh-CN" altLang="en-US" sz="1800" dirty="0">
                <a:solidFill>
                  <a:schemeClr val="accent1"/>
                </a:solidFill>
              </a:rPr>
              <a:t>”</a:t>
            </a:r>
            <a:r>
              <a:rPr kumimoji="1" lang="zh-CN" altLang="en-US" sz="1800" dirty="0"/>
              <a:t>的转化率低是影响总转化率为</a:t>
            </a:r>
            <a:r>
              <a:rPr kumimoji="1" lang="en-US" altLang="zh-CN" sz="1800" dirty="0"/>
              <a:t>6%</a:t>
            </a:r>
            <a:r>
              <a:rPr kumimoji="1" lang="zh-CN" altLang="en-US" sz="1800" dirty="0"/>
              <a:t>的主要因素。而“</a:t>
            </a:r>
            <a:r>
              <a:rPr lang="zh-CN" altLang="en-US" sz="1800" dirty="0">
                <a:solidFill>
                  <a:schemeClr val="accent1"/>
                </a:solidFill>
              </a:rPr>
              <a:t>新注册流 </a:t>
            </a:r>
            <a:r>
              <a:rPr lang="en-US" altLang="zh-CN" sz="1800" dirty="0">
                <a:solidFill>
                  <a:schemeClr val="accent1"/>
                </a:solidFill>
              </a:rPr>
              <a:t>– </a:t>
            </a:r>
            <a:r>
              <a:rPr lang="zh-CN" altLang="en-US" sz="1800" dirty="0">
                <a:solidFill>
                  <a:schemeClr val="accent1"/>
                </a:solidFill>
              </a:rPr>
              <a:t>完善信息页面访问</a:t>
            </a:r>
            <a:r>
              <a:rPr kumimoji="1" lang="zh-CN" altLang="en-US" sz="1800" dirty="0"/>
              <a:t>”到“</a:t>
            </a:r>
            <a:r>
              <a:rPr lang="zh-CN" altLang="en-US" sz="1800" dirty="0">
                <a:solidFill>
                  <a:schemeClr val="accent1"/>
                </a:solidFill>
              </a:rPr>
              <a:t>新注册流 </a:t>
            </a:r>
            <a:r>
              <a:rPr lang="en-US" altLang="zh-CN" sz="1800" dirty="0">
                <a:solidFill>
                  <a:schemeClr val="accent1"/>
                </a:solidFill>
              </a:rPr>
              <a:t>– </a:t>
            </a:r>
            <a:r>
              <a:rPr lang="zh-CN" altLang="en-US" sz="1800" dirty="0">
                <a:solidFill>
                  <a:schemeClr val="accent1"/>
                </a:solidFill>
              </a:rPr>
              <a:t>提交信息页面访问</a:t>
            </a:r>
            <a:r>
              <a:rPr kumimoji="1" lang="zh-CN" altLang="en-US" sz="1800" dirty="0"/>
              <a:t>”的转化率高说明了只要是能进入了信息页面进行填写操作的用户大多数都进行了 提交信息的操作。</a:t>
            </a:r>
            <a:endParaRPr kumimoji="1" lang="en-US" altLang="zh-CN" sz="1800" dirty="0"/>
          </a:p>
          <a:p>
            <a:pPr>
              <a:lnSpc>
                <a:spcPct val="150000"/>
              </a:lnSpc>
            </a:pPr>
            <a:r>
              <a:rPr kumimoji="1" lang="zh-CN" altLang="en-US" sz="1800" dirty="0"/>
              <a:t>横向对比分析</a:t>
            </a:r>
            <a:r>
              <a:rPr lang="zh-CN" altLang="en-US" sz="1800" dirty="0"/>
              <a:t>白熊官网注册环节的两个渠道的分别的行为路径步骤，</a:t>
            </a:r>
            <a:r>
              <a:rPr lang="en-US" altLang="zh-CN" sz="1800" dirty="0"/>
              <a:t> </a:t>
            </a:r>
            <a:r>
              <a:rPr lang="zh-CN" altLang="en-US" sz="1800" dirty="0"/>
              <a:t>不论在那个步骤当中，</a:t>
            </a:r>
            <a:r>
              <a:rPr lang="en-US" altLang="zh-CN" sz="1800" dirty="0"/>
              <a:t>Chrome</a:t>
            </a:r>
            <a:r>
              <a:rPr lang="zh-CN" altLang="en-US" sz="1800" dirty="0"/>
              <a:t>浏览器的转化率都要高于</a:t>
            </a:r>
            <a:r>
              <a:rPr lang="en-US" altLang="zh-CN" sz="1800" dirty="0"/>
              <a:t>IE</a:t>
            </a:r>
            <a:r>
              <a:rPr lang="zh-CN" altLang="en-US" sz="1800" dirty="0"/>
              <a:t>浏览器。在</a:t>
            </a:r>
            <a:r>
              <a:rPr kumimoji="1" lang="zh-CN" altLang="en-US" sz="1800" dirty="0">
                <a:solidFill>
                  <a:schemeClr val="accent1"/>
                </a:solidFill>
              </a:rPr>
              <a:t>“官网首页浏览”</a:t>
            </a:r>
            <a:r>
              <a:rPr kumimoji="1" lang="zh-CN" altLang="en-US" sz="1800" dirty="0"/>
              <a:t>到</a:t>
            </a:r>
            <a:r>
              <a:rPr kumimoji="1" lang="zh-CN" altLang="en-US" sz="1800" dirty="0">
                <a:solidFill>
                  <a:schemeClr val="accent1"/>
                </a:solidFill>
              </a:rPr>
              <a:t>“</a:t>
            </a:r>
            <a:r>
              <a:rPr lang="zh-CN" altLang="en-US" sz="1800" dirty="0">
                <a:solidFill>
                  <a:schemeClr val="accent1"/>
                </a:solidFill>
                <a:effectLst/>
              </a:rPr>
              <a:t>新注册流 </a:t>
            </a:r>
            <a:r>
              <a:rPr lang="en-US" altLang="zh-CN" sz="1800" dirty="0">
                <a:solidFill>
                  <a:schemeClr val="accent1"/>
                </a:solidFill>
                <a:effectLst/>
              </a:rPr>
              <a:t>- </a:t>
            </a:r>
            <a:r>
              <a:rPr lang="zh-CN" altLang="en-US" sz="1800" dirty="0">
                <a:solidFill>
                  <a:schemeClr val="accent1"/>
                </a:solidFill>
                <a:effectLst/>
              </a:rPr>
              <a:t>邮箱注册页面访问</a:t>
            </a:r>
            <a:r>
              <a:rPr kumimoji="1" lang="zh-CN" altLang="en-US" sz="1800" dirty="0">
                <a:solidFill>
                  <a:schemeClr val="accent1"/>
                </a:solidFill>
              </a:rPr>
              <a:t>”</a:t>
            </a:r>
            <a:r>
              <a:rPr kumimoji="1" lang="zh-CN" altLang="en-US" sz="1800" dirty="0"/>
              <a:t>的转化中，</a:t>
            </a:r>
            <a:r>
              <a:rPr lang="en-US" altLang="zh-CN" sz="1800" dirty="0"/>
              <a:t> IE</a:t>
            </a:r>
            <a:r>
              <a:rPr lang="zh-CN" altLang="en-US" sz="1800" dirty="0"/>
              <a:t>浏览器 要比 </a:t>
            </a:r>
            <a:r>
              <a:rPr lang="en-US" altLang="zh-CN" sz="1800" dirty="0"/>
              <a:t>Chrome</a:t>
            </a:r>
            <a:r>
              <a:rPr lang="zh-CN" altLang="en-US" sz="1800" dirty="0"/>
              <a:t>浏览器 的转化率低不少，其转化率甚至不超过</a:t>
            </a:r>
            <a:r>
              <a:rPr lang="en-US" altLang="zh-CN" sz="1800" b="1" dirty="0">
                <a:solidFill>
                  <a:srgbClr val="FF0000"/>
                </a:solidFill>
              </a:rPr>
              <a:t>5%</a:t>
            </a:r>
            <a:r>
              <a:rPr lang="zh-CN" altLang="en-US" sz="1800" dirty="0"/>
              <a:t>。在各自渠道的总转化率上，</a:t>
            </a:r>
            <a:r>
              <a:rPr lang="en-US" altLang="zh-CN" sz="1800" dirty="0"/>
              <a:t> IE</a:t>
            </a:r>
            <a:r>
              <a:rPr lang="zh-CN" altLang="en-US" sz="1800" dirty="0"/>
              <a:t>浏览器的</a:t>
            </a:r>
            <a:r>
              <a:rPr lang="en-US" altLang="zh-CN" sz="1800" dirty="0"/>
              <a:t>1.5%</a:t>
            </a:r>
            <a:r>
              <a:rPr lang="zh-CN" altLang="en-US" sz="1800" dirty="0"/>
              <a:t>，远远低于总体转化率的</a:t>
            </a:r>
            <a:r>
              <a:rPr lang="en-US" altLang="zh-CN" sz="1800" dirty="0"/>
              <a:t>6%</a:t>
            </a:r>
            <a:r>
              <a:rPr lang="zh-CN" altLang="en-US" sz="1800" dirty="0"/>
              <a:t>，是造成</a:t>
            </a:r>
            <a:r>
              <a:rPr kumimoji="1" lang="zh-CN" altLang="en-US" sz="1800" dirty="0"/>
              <a:t>总转化率低的主要原因。</a:t>
            </a:r>
            <a:endParaRPr kumimoji="1" lang="en-US" altLang="zh-CN" sz="1800" dirty="0"/>
          </a:p>
        </p:txBody>
      </p:sp>
    </p:spTree>
    <p:extLst>
      <p:ext uri="{BB962C8B-B14F-4D97-AF65-F5344CB8AC3E}">
        <p14:creationId xmlns:p14="http://schemas.microsoft.com/office/powerpoint/2010/main" val="3161329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1424D-F16C-104F-B3BB-D838D1E33A56}"/>
              </a:ext>
            </a:extLst>
          </p:cNvPr>
          <p:cNvSpPr>
            <a:spLocks noGrp="1"/>
          </p:cNvSpPr>
          <p:nvPr>
            <p:ph type="title"/>
          </p:nvPr>
        </p:nvSpPr>
        <p:spPr/>
        <p:txBody>
          <a:bodyPr/>
          <a:lstStyle/>
          <a:p>
            <a:r>
              <a:rPr kumimoji="1" lang="zh-CN" altLang="en-US" b="1" dirty="0"/>
              <a:t>结论</a:t>
            </a:r>
          </a:p>
        </p:txBody>
      </p:sp>
      <p:sp>
        <p:nvSpPr>
          <p:cNvPr id="3" name="内容占位符 2">
            <a:extLst>
              <a:ext uri="{FF2B5EF4-FFF2-40B4-BE49-F238E27FC236}">
                <a16:creationId xmlns:a16="http://schemas.microsoft.com/office/drawing/2014/main" id="{053EAA5E-A9CE-D245-9163-FE57EA60D989}"/>
              </a:ext>
            </a:extLst>
          </p:cNvPr>
          <p:cNvSpPr>
            <a:spLocks noGrp="1"/>
          </p:cNvSpPr>
          <p:nvPr>
            <p:ph idx="1"/>
          </p:nvPr>
        </p:nvSpPr>
        <p:spPr/>
        <p:txBody>
          <a:bodyPr>
            <a:normAutofit/>
          </a:bodyPr>
          <a:lstStyle/>
          <a:p>
            <a:pPr marL="0" indent="0">
              <a:lnSpc>
                <a:spcPct val="150000"/>
              </a:lnSpc>
              <a:buNone/>
            </a:pPr>
            <a:r>
              <a:rPr kumimoji="1" lang="zh-CN" altLang="en-US" sz="1800" dirty="0"/>
              <a:t>综上所述，造成</a:t>
            </a:r>
            <a:r>
              <a:rPr lang="zh-CN" altLang="en-US" sz="1800" dirty="0"/>
              <a:t>白熊官网的总体注册转化率一直维持在</a:t>
            </a:r>
            <a:r>
              <a:rPr lang="en-US" altLang="zh-CN" sz="1800" dirty="0"/>
              <a:t>6%</a:t>
            </a:r>
            <a:r>
              <a:rPr lang="zh-CN" altLang="en-US" sz="1800" dirty="0"/>
              <a:t>左右的原因可能是：</a:t>
            </a:r>
            <a:endParaRPr lang="en-US" altLang="zh-CN" sz="1800" dirty="0"/>
          </a:p>
          <a:p>
            <a:pPr marL="514350" indent="-514350">
              <a:lnSpc>
                <a:spcPct val="150000"/>
              </a:lnSpc>
              <a:buFont typeface="+mj-lt"/>
              <a:buAutoNum type="arabicPeriod"/>
            </a:pPr>
            <a:r>
              <a:rPr kumimoji="1" lang="zh-CN" altLang="en-US" sz="1800" dirty="0"/>
              <a:t>从</a:t>
            </a:r>
            <a:r>
              <a:rPr kumimoji="1" lang="zh-CN" altLang="en-US" sz="1800" dirty="0">
                <a:solidFill>
                  <a:schemeClr val="accent1"/>
                </a:solidFill>
              </a:rPr>
              <a:t>“官网首页浏览”</a:t>
            </a:r>
            <a:r>
              <a:rPr kumimoji="1" lang="zh-CN" altLang="en-US" sz="1800" dirty="0"/>
              <a:t>到</a:t>
            </a:r>
            <a:r>
              <a:rPr kumimoji="1" lang="zh-CN" altLang="en-US" sz="1800" dirty="0">
                <a:solidFill>
                  <a:schemeClr val="accent1"/>
                </a:solidFill>
              </a:rPr>
              <a:t>“</a:t>
            </a:r>
            <a:r>
              <a:rPr lang="zh-CN" altLang="en-US" sz="1800" dirty="0">
                <a:solidFill>
                  <a:schemeClr val="accent1"/>
                </a:solidFill>
                <a:effectLst/>
              </a:rPr>
              <a:t>新注册流 </a:t>
            </a:r>
            <a:r>
              <a:rPr lang="en-US" altLang="zh-CN" sz="1800" dirty="0">
                <a:solidFill>
                  <a:schemeClr val="accent1"/>
                </a:solidFill>
                <a:effectLst/>
              </a:rPr>
              <a:t>- </a:t>
            </a:r>
            <a:r>
              <a:rPr lang="zh-CN" altLang="en-US" sz="1800" dirty="0">
                <a:solidFill>
                  <a:schemeClr val="accent1"/>
                </a:solidFill>
                <a:effectLst/>
              </a:rPr>
              <a:t>邮箱注册页面访问</a:t>
            </a:r>
            <a:r>
              <a:rPr kumimoji="1" lang="zh-CN" altLang="en-US" sz="1800" dirty="0">
                <a:solidFill>
                  <a:schemeClr val="accent1"/>
                </a:solidFill>
              </a:rPr>
              <a:t>”</a:t>
            </a:r>
            <a:r>
              <a:rPr kumimoji="1" lang="zh-CN" altLang="en-US" sz="1800" dirty="0"/>
              <a:t>的和从</a:t>
            </a:r>
            <a:r>
              <a:rPr kumimoji="1" lang="zh-CN" altLang="en-US" sz="1800" dirty="0">
                <a:solidFill>
                  <a:schemeClr val="accent1"/>
                </a:solidFill>
              </a:rPr>
              <a:t>“</a:t>
            </a:r>
            <a:r>
              <a:rPr lang="zh-CN" altLang="en-US" sz="1800" dirty="0">
                <a:solidFill>
                  <a:schemeClr val="accent1"/>
                </a:solidFill>
              </a:rPr>
              <a:t>新注册流 </a:t>
            </a:r>
            <a:r>
              <a:rPr lang="en-US" altLang="zh-CN" sz="1800" dirty="0">
                <a:solidFill>
                  <a:schemeClr val="accent1"/>
                </a:solidFill>
              </a:rPr>
              <a:t>- </a:t>
            </a:r>
            <a:r>
              <a:rPr lang="zh-CN" altLang="en-US" sz="1800" dirty="0">
                <a:solidFill>
                  <a:schemeClr val="accent1"/>
                </a:solidFill>
              </a:rPr>
              <a:t>邮箱注册页面访问</a:t>
            </a:r>
            <a:r>
              <a:rPr kumimoji="1" lang="zh-CN" altLang="en-US" sz="1800" dirty="0">
                <a:solidFill>
                  <a:schemeClr val="accent1"/>
                </a:solidFill>
              </a:rPr>
              <a:t>”</a:t>
            </a:r>
            <a:r>
              <a:rPr kumimoji="1" lang="zh-CN" altLang="en-US" sz="1800" dirty="0"/>
              <a:t>到</a:t>
            </a:r>
            <a:r>
              <a:rPr kumimoji="1" lang="zh-CN" altLang="en-US" sz="1800" dirty="0">
                <a:solidFill>
                  <a:schemeClr val="accent1"/>
                </a:solidFill>
              </a:rPr>
              <a:t>“</a:t>
            </a:r>
            <a:r>
              <a:rPr lang="zh-CN" altLang="en-US" sz="1800" dirty="0">
                <a:solidFill>
                  <a:schemeClr val="accent1"/>
                </a:solidFill>
              </a:rPr>
              <a:t>新注册流 </a:t>
            </a:r>
            <a:r>
              <a:rPr lang="en-US" altLang="zh-CN" sz="1800" dirty="0">
                <a:solidFill>
                  <a:schemeClr val="accent1"/>
                </a:solidFill>
              </a:rPr>
              <a:t>-</a:t>
            </a:r>
            <a:r>
              <a:rPr lang="zh-CN" altLang="en-US" sz="1800" dirty="0">
                <a:solidFill>
                  <a:schemeClr val="accent1"/>
                </a:solidFill>
              </a:rPr>
              <a:t>新注册流 </a:t>
            </a:r>
            <a:r>
              <a:rPr lang="en-US" altLang="zh-CN" sz="1800" dirty="0">
                <a:solidFill>
                  <a:schemeClr val="accent1"/>
                </a:solidFill>
              </a:rPr>
              <a:t>– </a:t>
            </a:r>
            <a:r>
              <a:rPr lang="zh-CN" altLang="en-US" sz="1800" dirty="0">
                <a:solidFill>
                  <a:schemeClr val="accent1"/>
                </a:solidFill>
              </a:rPr>
              <a:t>完善信息页面访问</a:t>
            </a:r>
            <a:r>
              <a:rPr kumimoji="1" lang="zh-CN" altLang="en-US" sz="1800" dirty="0">
                <a:solidFill>
                  <a:schemeClr val="accent1"/>
                </a:solidFill>
              </a:rPr>
              <a:t>”</a:t>
            </a:r>
            <a:r>
              <a:rPr kumimoji="1" lang="zh-CN" altLang="en-US" sz="1800" dirty="0"/>
              <a:t>页面存在跳转的技术问题，而</a:t>
            </a:r>
            <a:r>
              <a:rPr kumimoji="1" lang="en-US" altLang="zh-CN" sz="1800" dirty="0"/>
              <a:t>IE</a:t>
            </a:r>
            <a:r>
              <a:rPr kumimoji="1" lang="zh-CN" altLang="en-US" sz="1800" dirty="0"/>
              <a:t>浏览器的问题比</a:t>
            </a:r>
            <a:r>
              <a:rPr lang="zh-CN" altLang="en-US" sz="1800" dirty="0"/>
              <a:t>比 </a:t>
            </a:r>
            <a:r>
              <a:rPr lang="en-US" altLang="zh-CN" sz="1800" dirty="0"/>
              <a:t>Chrome</a:t>
            </a:r>
            <a:r>
              <a:rPr lang="zh-CN" altLang="en-US" sz="1800" dirty="0"/>
              <a:t>浏览器严重的多，</a:t>
            </a:r>
            <a:r>
              <a:rPr kumimoji="1" lang="zh-CN" altLang="en-US" sz="1800" dirty="0"/>
              <a:t>览器型号可能是影响页面之间跳转的转化率低的原因；</a:t>
            </a:r>
            <a:endParaRPr kumimoji="1" lang="en-US" altLang="zh-CN" sz="1800" dirty="0"/>
          </a:p>
          <a:p>
            <a:pPr marL="514350" indent="-514350">
              <a:lnSpc>
                <a:spcPct val="150000"/>
              </a:lnSpc>
              <a:buFont typeface="+mj-lt"/>
              <a:buAutoNum type="arabicPeriod"/>
            </a:pPr>
            <a:r>
              <a:rPr kumimoji="1" lang="zh-CN" altLang="en-US" sz="1800" dirty="0"/>
              <a:t>用户可能不喜欢注册邮箱这个行为步骤，导致注册意愿低；</a:t>
            </a:r>
            <a:endParaRPr kumimoji="1" lang="en-US" altLang="zh-CN" sz="1800" dirty="0"/>
          </a:p>
          <a:p>
            <a:pPr>
              <a:lnSpc>
                <a:spcPct val="150000"/>
              </a:lnSpc>
            </a:pPr>
            <a:endParaRPr kumimoji="1" lang="zh-CN" altLang="en-US" sz="1800" dirty="0"/>
          </a:p>
        </p:txBody>
      </p:sp>
    </p:spTree>
    <p:extLst>
      <p:ext uri="{BB962C8B-B14F-4D97-AF65-F5344CB8AC3E}">
        <p14:creationId xmlns:p14="http://schemas.microsoft.com/office/powerpoint/2010/main" val="93202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1424D-F16C-104F-B3BB-D838D1E33A56}"/>
              </a:ext>
            </a:extLst>
          </p:cNvPr>
          <p:cNvSpPr>
            <a:spLocks noGrp="1"/>
          </p:cNvSpPr>
          <p:nvPr>
            <p:ph type="title"/>
          </p:nvPr>
        </p:nvSpPr>
        <p:spPr/>
        <p:txBody>
          <a:bodyPr/>
          <a:lstStyle/>
          <a:p>
            <a:r>
              <a:rPr kumimoji="1" lang="zh-CN" altLang="en-US" b="1" dirty="0"/>
              <a:t>解决方案</a:t>
            </a:r>
          </a:p>
        </p:txBody>
      </p:sp>
      <p:sp>
        <p:nvSpPr>
          <p:cNvPr id="3" name="内容占位符 2">
            <a:extLst>
              <a:ext uri="{FF2B5EF4-FFF2-40B4-BE49-F238E27FC236}">
                <a16:creationId xmlns:a16="http://schemas.microsoft.com/office/drawing/2014/main" id="{053EAA5E-A9CE-D245-9163-FE57EA60D989}"/>
              </a:ext>
            </a:extLst>
          </p:cNvPr>
          <p:cNvSpPr>
            <a:spLocks noGrp="1"/>
          </p:cNvSpPr>
          <p:nvPr>
            <p:ph idx="1"/>
          </p:nvPr>
        </p:nvSpPr>
        <p:spPr/>
        <p:txBody>
          <a:bodyPr>
            <a:normAutofit/>
          </a:bodyPr>
          <a:lstStyle/>
          <a:p>
            <a:pPr>
              <a:lnSpc>
                <a:spcPct val="150000"/>
              </a:lnSpc>
            </a:pPr>
            <a:r>
              <a:rPr kumimoji="1" lang="zh-CN" altLang="en-US" sz="1800" dirty="0"/>
              <a:t>检查页面是否存在跳转的技术问题，若存在侧修复，提高浏览器兼容性。</a:t>
            </a:r>
            <a:endParaRPr kumimoji="1" lang="en-US" altLang="zh-CN" sz="1800" dirty="0"/>
          </a:p>
          <a:p>
            <a:pPr>
              <a:lnSpc>
                <a:spcPct val="150000"/>
              </a:lnSpc>
            </a:pPr>
            <a:r>
              <a:rPr kumimoji="1" lang="zh-CN" altLang="en-US" sz="1800" dirty="0"/>
              <a:t>在推广的时候建议用户使用</a:t>
            </a:r>
            <a:r>
              <a:rPr lang="en-US" altLang="zh-CN" sz="1800" dirty="0">
                <a:solidFill>
                  <a:schemeClr val="accent1"/>
                </a:solidFill>
              </a:rPr>
              <a:t>Chrome</a:t>
            </a:r>
            <a:r>
              <a:rPr lang="zh-CN" altLang="en-US" sz="1800" dirty="0">
                <a:solidFill>
                  <a:schemeClr val="accent1"/>
                </a:solidFill>
              </a:rPr>
              <a:t>浏览器</a:t>
            </a:r>
            <a:r>
              <a:rPr lang="zh-CN" altLang="en-US" sz="1800" dirty="0"/>
              <a:t>进行访问。</a:t>
            </a:r>
            <a:endParaRPr lang="en-US" altLang="zh-CN" sz="1800" dirty="0"/>
          </a:p>
          <a:p>
            <a:pPr>
              <a:lnSpc>
                <a:spcPct val="150000"/>
              </a:lnSpc>
            </a:pPr>
            <a:r>
              <a:rPr kumimoji="1" lang="zh-CN" altLang="en-US" sz="1800" dirty="0"/>
              <a:t>取消邮箱注册这个环节，直接进入</a:t>
            </a:r>
            <a:r>
              <a:rPr kumimoji="1" lang="zh-CN" altLang="en-US" sz="1800" dirty="0">
                <a:solidFill>
                  <a:schemeClr val="accent1"/>
                </a:solidFill>
              </a:rPr>
              <a:t>“</a:t>
            </a:r>
            <a:r>
              <a:rPr lang="zh-CN" altLang="en-US" sz="1800" dirty="0">
                <a:solidFill>
                  <a:schemeClr val="accent1"/>
                </a:solidFill>
                <a:effectLst/>
              </a:rPr>
              <a:t>新注册流 </a:t>
            </a:r>
            <a:r>
              <a:rPr lang="en-US" altLang="zh-CN" sz="1800" dirty="0">
                <a:solidFill>
                  <a:schemeClr val="accent1"/>
                </a:solidFill>
                <a:effectLst/>
              </a:rPr>
              <a:t>- </a:t>
            </a:r>
            <a:r>
              <a:rPr lang="zh-CN" altLang="en-US" sz="1800" dirty="0">
                <a:solidFill>
                  <a:schemeClr val="accent1"/>
                </a:solidFill>
                <a:effectLst/>
              </a:rPr>
              <a:t>完善信息页面访问</a:t>
            </a:r>
            <a:r>
              <a:rPr kumimoji="1" lang="zh-CN" altLang="en-US" sz="1800" dirty="0">
                <a:solidFill>
                  <a:schemeClr val="accent1"/>
                </a:solidFill>
              </a:rPr>
              <a:t>”</a:t>
            </a:r>
            <a:r>
              <a:rPr kumimoji="1" lang="zh-CN" altLang="en-US" sz="1800" dirty="0"/>
              <a:t>的环节。</a:t>
            </a:r>
          </a:p>
        </p:txBody>
      </p:sp>
    </p:spTree>
    <p:extLst>
      <p:ext uri="{BB962C8B-B14F-4D97-AF65-F5344CB8AC3E}">
        <p14:creationId xmlns:p14="http://schemas.microsoft.com/office/powerpoint/2010/main" val="31748389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703</Words>
  <Application>Microsoft Macintosh PowerPoint</Application>
  <PresentationFormat>宽屏</PresentationFormat>
  <Paragraphs>59</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Yuanti SC Light</vt:lpstr>
      <vt:lpstr>Arial</vt:lpstr>
      <vt:lpstr>Office 主题​​</vt:lpstr>
      <vt:lpstr>PowerPoint 演示文稿</vt:lpstr>
      <vt:lpstr>PowerPoint 演示文稿</vt:lpstr>
      <vt:lpstr>PowerPoint 演示文稿</vt:lpstr>
      <vt:lpstr>分析思路</vt:lpstr>
      <vt:lpstr>结论</vt:lpstr>
      <vt:lpstr>解决方案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DINGXUAN</dc:creator>
  <cp:lastModifiedBy>LIN DINGXUAN</cp:lastModifiedBy>
  <cp:revision>14</cp:revision>
  <dcterms:created xsi:type="dcterms:W3CDTF">2020-02-20T06:18:26Z</dcterms:created>
  <dcterms:modified xsi:type="dcterms:W3CDTF">2020-02-20T08:15:49Z</dcterms:modified>
</cp:coreProperties>
</file>