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88" d="100"/>
          <a:sy n="88" d="100"/>
        </p:scale>
        <p:origin x="1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1B10D-765E-CC4A-B492-181E5E600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672694-82DB-AF47-9B64-1E9A7B8C5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E1941-0F35-2248-B9D2-0A77E4D8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5C5-0A1A-6942-95FA-95BA25C3CB75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8A567-EC6A-1142-A981-A7F2F319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65B14-58AB-0548-8347-15094052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D884-BC1D-1E47-8B77-4B7A4F5F9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56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90140-1944-0B4B-973B-B258E7E8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0DFA96-B264-D949-ACFA-23435333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8820C-EBAB-1F4E-BFD0-4F0058AE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5C5-0A1A-6942-95FA-95BA25C3CB75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960F7-D636-8847-A2DC-7F53731F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7085F-021C-F748-9AFE-CB4B5BF2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D884-BC1D-1E47-8B77-4B7A4F5F9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07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F32E91-7F81-A147-94F7-3436F9B7D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9CE3FA-EC24-3B47-AA78-AD0EE918B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EE1BF-68AA-DD48-9FA3-45BB4AF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5C5-0A1A-6942-95FA-95BA25C3CB75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AF03A-9253-3C40-AF2D-D9D8BB26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D5D21-CB2E-7D4F-8209-ECEFE674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D884-BC1D-1E47-8B77-4B7A4F5F9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15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73AA8-F1E2-8B41-A905-66DCECB0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58EDE-9CBE-494D-8ABF-0FF7427E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ACED5-4542-6D4E-A9B9-D6AF60E1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5C5-0A1A-6942-95FA-95BA25C3CB75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B0A48-EE5C-A34A-AC3A-533C2F05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A32A9-E453-3D44-BBFB-E07D9951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D884-BC1D-1E47-8B77-4B7A4F5F9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67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EEA23-BC74-1B40-BA0F-67966AF2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894DD-91FD-8940-99D5-2742DBB3E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A80C6-2781-F04C-9DCA-E7051B5A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5C5-0A1A-6942-95FA-95BA25C3CB75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B437B-83F3-1B48-9D86-052D8E6B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5431D-BB93-E543-84B6-0C5971E0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D884-BC1D-1E47-8B77-4B7A4F5F9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71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628AD-6400-BD40-B871-CA14DE29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3E9A7-0FA7-AF4F-B087-D3403F588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335C73-60BD-0A48-BC8F-CFC2EDC06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C14C0-A6D5-474B-A79A-526E0EE2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5C5-0A1A-6942-95FA-95BA25C3CB75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10951-24AF-7D46-A64F-A23C2B9B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E88C4C-9EEE-024A-98C7-E591526A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D884-BC1D-1E47-8B77-4B7A4F5F9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82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C1246-298B-074B-BB1C-AE508B10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6153D0-A005-0947-A0E7-E0A13F9C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89C56E-1E52-FA4C-BEE6-8C4D3416B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AC2155-B21C-0C48-95D4-1CE112F0B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0555B1-0E52-E241-ABE0-BA891C7BF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63239-648F-CA42-8399-2B40AF49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5C5-0A1A-6942-95FA-95BA25C3CB75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FB0928-2C41-9F4E-B39C-EEF94F5E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79254B-F654-F844-8A13-BFA913BD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D884-BC1D-1E47-8B77-4B7A4F5F9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48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BF9EF-48D4-814E-982C-7E53449B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436E0E-9689-3244-B58C-19E51F7B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5C5-0A1A-6942-95FA-95BA25C3CB75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50D0E-8345-B441-9CD5-FE1AA77A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4680A-4CD7-5440-8712-F050A154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D884-BC1D-1E47-8B77-4B7A4F5F9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53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B3956A-F4E7-844D-95AD-B23F1A26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5C5-0A1A-6942-95FA-95BA25C3CB75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79F64A-679D-8444-97C8-FF40EB48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46431E-B406-6246-89BB-387AA1DC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D884-BC1D-1E47-8B77-4B7A4F5F9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9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E38E2-5059-D644-8F17-B7D9E0CC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2B5DE-17DF-6143-9713-F75A23D6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8D5844-2453-7B49-A277-872122465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7AB614-5C84-EF44-8DED-C8B5E85C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5C5-0A1A-6942-95FA-95BA25C3CB75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6E586-39E2-414A-AF60-49979365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8CAAAF-1114-B14C-AD15-E39911C5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D884-BC1D-1E47-8B77-4B7A4F5F9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57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2059E-D7A7-E84F-9765-250D2F67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B49D4A-0E0F-3D4D-BC09-4F39B30B3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89A940-AE7F-6740-83B9-F28179E97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E8C1E1-0B11-784F-88F8-0D0E2B71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5C5-0A1A-6942-95FA-95BA25C3CB75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6013B-3EF0-2A4C-AE75-62EE90FA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B91BE7-252F-C14E-8726-CB10CF7F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D884-BC1D-1E47-8B77-4B7A4F5F9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7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2C08BB-3B78-2D44-8E2F-79ABA686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94323-AFB3-5242-BEC2-E116366FD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9F31B-928B-BE41-928A-476730D46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D5C5-0A1A-6942-95FA-95BA25C3CB75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1A143-E5BA-9440-BD10-CDC77E535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ED7B2-3F6C-2148-99E5-8F91D9BD5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CD884-BC1D-1E47-8B77-4B7A4F5F9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53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5EF3BB-F1D8-AF4F-B99F-210D2530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-98"/>
            <a:ext cx="11379200" cy="6858098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2D35D337-FA3D-BC44-A11B-3CAAFFFD67C3}"/>
              </a:ext>
            </a:extLst>
          </p:cNvPr>
          <p:cNvSpPr/>
          <p:nvPr/>
        </p:nvSpPr>
        <p:spPr>
          <a:xfrm>
            <a:off x="6096000" y="362857"/>
            <a:ext cx="1770743" cy="65457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F71366-DE72-9649-8FDF-D62B6484DAE9}"/>
              </a:ext>
            </a:extLst>
          </p:cNvPr>
          <p:cNvSpPr txBox="1"/>
          <p:nvPr/>
        </p:nvSpPr>
        <p:spPr>
          <a:xfrm>
            <a:off x="6502400" y="43265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抖音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A157B3-4C72-BF43-9ACC-108C542C8EE1}"/>
              </a:ext>
            </a:extLst>
          </p:cNvPr>
          <p:cNvSpPr/>
          <p:nvPr/>
        </p:nvSpPr>
        <p:spPr>
          <a:xfrm>
            <a:off x="5297715" y="1645132"/>
            <a:ext cx="6096000" cy="9921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观看实时热点新闻的需求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观看自己感兴趣的短视频的需求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进行网络社交的需求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进行短视频购物需求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0301F4-D5E7-414F-AF81-A08CFD2F0A00}"/>
              </a:ext>
            </a:extLst>
          </p:cNvPr>
          <p:cNvSpPr/>
          <p:nvPr/>
        </p:nvSpPr>
        <p:spPr>
          <a:xfrm>
            <a:off x="5297715" y="4282493"/>
            <a:ext cx="6096000" cy="12229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短视频个性化的推送机制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短视频创作工具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Dou+粉丝助手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购物助手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直播助手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F80CA1-933F-EF4D-B61D-BAF576841F66}"/>
              </a:ext>
            </a:extLst>
          </p:cNvPr>
          <p:cNvSpPr/>
          <p:nvPr/>
        </p:nvSpPr>
        <p:spPr>
          <a:xfrm>
            <a:off x="9681029" y="1645132"/>
            <a:ext cx="6096000" cy="9921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年轻人为主体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爱玩会玩的人群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企业品牌方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商家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54B8ED-66C9-2B4A-A3AE-49C87255197F}"/>
              </a:ext>
            </a:extLst>
          </p:cNvPr>
          <p:cNvSpPr/>
          <p:nvPr/>
        </p:nvSpPr>
        <p:spPr>
          <a:xfrm>
            <a:off x="9681029" y="3085775"/>
            <a:ext cx="6096000" cy="7612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自有流量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广告推广 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口碑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85EDB9-DD90-AC4B-9242-876A15570F03}"/>
              </a:ext>
            </a:extLst>
          </p:cNvPr>
          <p:cNvSpPr/>
          <p:nvPr/>
        </p:nvSpPr>
        <p:spPr>
          <a:xfrm>
            <a:off x="9681029" y="4513325"/>
            <a:ext cx="6096000" cy="7612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粉丝关系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社群关系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消费关系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6FF240-29C5-B145-96F9-861BCA676869}"/>
              </a:ext>
            </a:extLst>
          </p:cNvPr>
          <p:cNvSpPr/>
          <p:nvPr/>
        </p:nvSpPr>
        <p:spPr>
          <a:xfrm>
            <a:off x="9144000" y="5940875"/>
            <a:ext cx="6096000" cy="7612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信息流广告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直播打赏分成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商家佣金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3ACE26-7494-F14F-8336-958BC8B6DA55}"/>
              </a:ext>
            </a:extLst>
          </p:cNvPr>
          <p:cNvSpPr/>
          <p:nvPr/>
        </p:nvSpPr>
        <p:spPr>
          <a:xfrm>
            <a:off x="1553028" y="1670530"/>
            <a:ext cx="6096000" cy="9921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优质内容作者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网络大V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企业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学校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21C47A-C46E-984E-BCEC-281CDACA4AB1}"/>
              </a:ext>
            </a:extLst>
          </p:cNvPr>
          <p:cNvSpPr/>
          <p:nvPr/>
        </p:nvSpPr>
        <p:spPr>
          <a:xfrm>
            <a:off x="1411803" y="3108257"/>
            <a:ext cx="6096000" cy="7612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推送机制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内容研发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视频技术壁垒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E1E34C-5030-0248-A9C0-4FDF3BB80DFD}"/>
              </a:ext>
            </a:extLst>
          </p:cNvPr>
          <p:cNvSpPr/>
          <p:nvPr/>
        </p:nvSpPr>
        <p:spPr>
          <a:xfrm>
            <a:off x="1306286" y="4513325"/>
            <a:ext cx="6096000" cy="7612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信息流广告服务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抖音电商的分佣机制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短视频创作工具服务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E0358A-8857-4E4D-B9B0-25961CDA8603}"/>
              </a:ext>
            </a:extLst>
          </p:cNvPr>
          <p:cNvSpPr/>
          <p:nvPr/>
        </p:nvSpPr>
        <p:spPr>
          <a:xfrm>
            <a:off x="1988457" y="5801079"/>
            <a:ext cx="6096000" cy="9921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员工成本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运营成本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产品开发成本 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其他成本</a:t>
            </a:r>
          </a:p>
        </p:txBody>
      </p:sp>
    </p:spTree>
    <p:extLst>
      <p:ext uri="{BB962C8B-B14F-4D97-AF65-F5344CB8AC3E}">
        <p14:creationId xmlns:p14="http://schemas.microsoft.com/office/powerpoint/2010/main" val="406559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113</Words>
  <Application>Microsoft Macintosh PowerPoint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DINGXUAN</dc:creator>
  <cp:lastModifiedBy>LIN DINGXUAN</cp:lastModifiedBy>
  <cp:revision>1</cp:revision>
  <dcterms:created xsi:type="dcterms:W3CDTF">2020-02-20T09:20:19Z</dcterms:created>
  <dcterms:modified xsi:type="dcterms:W3CDTF">2020-02-20T09:25:53Z</dcterms:modified>
</cp:coreProperties>
</file>