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48" y="114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A960-2285-4CB7-A6A6-758CC25CBC23}" type="datetimeFigureOut">
              <a:rPr lang="en-AU" smtClean="0"/>
              <a:t>29/07/14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F30E-745E-4667-BBC6-DA96575E60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3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A960-2285-4CB7-A6A6-758CC25CBC23}" type="datetimeFigureOut">
              <a:rPr lang="en-AU" smtClean="0"/>
              <a:t>29/07/14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F30E-745E-4667-BBC6-DA96575E60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613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A960-2285-4CB7-A6A6-758CC25CBC23}" type="datetimeFigureOut">
              <a:rPr lang="en-AU" smtClean="0"/>
              <a:t>29/07/14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F30E-745E-4667-BBC6-DA96575E60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517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A960-2285-4CB7-A6A6-758CC25CBC23}" type="datetimeFigureOut">
              <a:rPr lang="en-AU" smtClean="0"/>
              <a:t>29/07/14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F30E-745E-4667-BBC6-DA96575E60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587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A960-2285-4CB7-A6A6-758CC25CBC23}" type="datetimeFigureOut">
              <a:rPr lang="en-AU" smtClean="0"/>
              <a:t>29/07/14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F30E-745E-4667-BBC6-DA96575E60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092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A960-2285-4CB7-A6A6-758CC25CBC23}" type="datetimeFigureOut">
              <a:rPr lang="en-AU" smtClean="0"/>
              <a:t>29/07/14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F30E-745E-4667-BBC6-DA96575E60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357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A960-2285-4CB7-A6A6-758CC25CBC23}" type="datetimeFigureOut">
              <a:rPr lang="en-AU" smtClean="0"/>
              <a:t>29/07/14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F30E-745E-4667-BBC6-DA96575E60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364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A960-2285-4CB7-A6A6-758CC25CBC23}" type="datetimeFigureOut">
              <a:rPr lang="en-AU" smtClean="0"/>
              <a:t>29/07/14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F30E-745E-4667-BBC6-DA96575E60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574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A960-2285-4CB7-A6A6-758CC25CBC23}" type="datetimeFigureOut">
              <a:rPr lang="en-AU" smtClean="0"/>
              <a:t>29/07/14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F30E-745E-4667-BBC6-DA96575E60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7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A960-2285-4CB7-A6A6-758CC25CBC23}" type="datetimeFigureOut">
              <a:rPr lang="en-AU" smtClean="0"/>
              <a:t>29/07/14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F30E-745E-4667-BBC6-DA96575E60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037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A960-2285-4CB7-A6A6-758CC25CBC23}" type="datetimeFigureOut">
              <a:rPr lang="en-AU" smtClean="0"/>
              <a:t>29/07/14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F30E-745E-4667-BBC6-DA96575E60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22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2A960-2285-4CB7-A6A6-758CC25CBC23}" type="datetimeFigureOut">
              <a:rPr lang="en-AU" smtClean="0"/>
              <a:t>29/07/14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7F30E-745E-4667-BBC6-DA96575E60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689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hyperlink" Target="mailto:cathwhiddon@live.com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2568" y="179512"/>
            <a:ext cx="487722" cy="87849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719057" y="1814030"/>
            <a:ext cx="5855140" cy="7150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7" y="336702"/>
            <a:ext cx="792088" cy="4445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3881605" y="4312873"/>
            <a:ext cx="86277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 smtClean="0"/>
              <a:t>ABF CONTINUING PROFESSIONAL DEVELOPMENT PROGRAM </a:t>
            </a:r>
          </a:p>
          <a:p>
            <a:pPr algn="ctr"/>
            <a:endParaRPr lang="en-AU" b="1" u="sng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93" y="268590"/>
            <a:ext cx="1128973" cy="14563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1772816" y="275683"/>
            <a:ext cx="3523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 smtClean="0"/>
              <a:t>WORKSHOP INVITATION FOR BRIDGE TEACHERS</a:t>
            </a:r>
          </a:p>
          <a:p>
            <a:pPr algn="ctr"/>
            <a:endParaRPr lang="en-AU" b="1" u="sng" dirty="0"/>
          </a:p>
          <a:p>
            <a:pPr algn="ctr"/>
            <a:r>
              <a:rPr lang="en-AU" b="1" u="sng" dirty="0" smtClean="0"/>
              <a:t>Presenter:  Joan Butts</a:t>
            </a:r>
          </a:p>
          <a:p>
            <a:pPr algn="ctr"/>
            <a:r>
              <a:rPr lang="en-AU" b="1" u="sng" dirty="0" smtClean="0"/>
              <a:t>ABF National Teaching Coordinator</a:t>
            </a:r>
            <a:endParaRPr lang="en-AU" b="1" u="sng" dirty="0"/>
          </a:p>
        </p:txBody>
      </p:sp>
      <p:sp>
        <p:nvSpPr>
          <p:cNvPr id="8" name="TextBox 7"/>
          <p:cNvSpPr txBox="1"/>
          <p:nvPr/>
        </p:nvSpPr>
        <p:spPr>
          <a:xfrm rot="19847252">
            <a:off x="674310" y="1068163"/>
            <a:ext cx="1354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 smtClean="0">
                <a:solidFill>
                  <a:srgbClr val="FF0000"/>
                </a:solidFill>
                <a:latin typeface="Kristen ITC" panose="03050502040202030202" pitchFamily="66" charset="0"/>
              </a:rPr>
              <a:t>FREE !</a:t>
            </a:r>
            <a:endParaRPr lang="en-AU" sz="2800" b="1" dirty="0">
              <a:solidFill>
                <a:srgbClr val="FF0000"/>
              </a:solidFill>
              <a:latin typeface="Kristen ITC" panose="03050502040202030202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9057" y="781300"/>
            <a:ext cx="9220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b="1" dirty="0" smtClean="0"/>
              <a:t>www.abf.com.au</a:t>
            </a:r>
            <a:endParaRPr lang="en-AU" sz="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84037" y="1814030"/>
            <a:ext cx="5950303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A professional development day for practising bridge teachers who have completed an ABF Teacher Training Program and who wish to update their skills for intermediate to advanced lessons.</a:t>
            </a:r>
          </a:p>
          <a:p>
            <a:endParaRPr lang="en-AU" sz="1600" dirty="0"/>
          </a:p>
          <a:p>
            <a:r>
              <a:rPr lang="en-AU" sz="1600" b="1" dirty="0" smtClean="0"/>
              <a:t>When:</a:t>
            </a:r>
            <a:r>
              <a:rPr lang="en-AU" sz="1600" dirty="0" smtClean="0"/>
              <a:t>		10.00 am – 4.00 pm</a:t>
            </a:r>
          </a:p>
          <a:p>
            <a:r>
              <a:rPr lang="en-AU" sz="1600" dirty="0" smtClean="0"/>
              <a:t>		Sunday 21 September 2014</a:t>
            </a:r>
            <a:r>
              <a:rPr lang="en-AU" sz="1600" dirty="0"/>
              <a:t>	</a:t>
            </a:r>
            <a:r>
              <a:rPr lang="en-AU" sz="1600" dirty="0" smtClean="0"/>
              <a:t>	</a:t>
            </a:r>
          </a:p>
          <a:p>
            <a:endParaRPr lang="en-AU" sz="1600" dirty="0"/>
          </a:p>
          <a:p>
            <a:r>
              <a:rPr lang="en-AU" sz="1600" b="1" dirty="0" smtClean="0"/>
              <a:t>Where:</a:t>
            </a:r>
            <a:r>
              <a:rPr lang="en-AU" sz="1600" dirty="0" smtClean="0"/>
              <a:t>		Peninsula Bridge Club</a:t>
            </a:r>
          </a:p>
          <a:p>
            <a:r>
              <a:rPr lang="en-AU" sz="1600" dirty="0"/>
              <a:t>	</a:t>
            </a:r>
            <a:r>
              <a:rPr lang="en-AU" sz="1600" dirty="0" smtClean="0"/>
              <a:t>	Jackson Street, Warriewood</a:t>
            </a:r>
          </a:p>
          <a:p>
            <a:r>
              <a:rPr lang="en-AU" sz="1600" dirty="0"/>
              <a:t>	</a:t>
            </a:r>
            <a:r>
              <a:rPr lang="en-AU" sz="1600" dirty="0" smtClean="0"/>
              <a:t>	Sydney</a:t>
            </a:r>
          </a:p>
          <a:p>
            <a:endParaRPr lang="en-AU" sz="1600" dirty="0" smtClean="0"/>
          </a:p>
          <a:p>
            <a:r>
              <a:rPr lang="en-AU" sz="1600" dirty="0" smtClean="0"/>
              <a:t>Join us for the following:</a:t>
            </a:r>
          </a:p>
          <a:p>
            <a:endParaRPr lang="en-AU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AU" sz="1600" dirty="0"/>
              <a:t>m</a:t>
            </a:r>
            <a:r>
              <a:rPr lang="en-AU" sz="1600" dirty="0" smtClean="0"/>
              <a:t>odern teaching techniques and recommended content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AU" sz="1600" dirty="0"/>
              <a:t>i</a:t>
            </a:r>
            <a:r>
              <a:rPr lang="en-AU" sz="1600" dirty="0" smtClean="0"/>
              <a:t>nteractive lessons with teacher and student exercises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AU" sz="1600" dirty="0"/>
              <a:t>t</a:t>
            </a:r>
            <a:r>
              <a:rPr lang="en-AU" sz="1600" dirty="0" smtClean="0"/>
              <a:t>opics covering Competitive </a:t>
            </a:r>
            <a:r>
              <a:rPr lang="en-AU" sz="1600" dirty="0"/>
              <a:t>B</a:t>
            </a:r>
            <a:r>
              <a:rPr lang="en-AU" sz="1600" dirty="0" smtClean="0"/>
              <a:t>idding, Popular </a:t>
            </a:r>
            <a:r>
              <a:rPr lang="en-AU" sz="1600" dirty="0"/>
              <a:t>C</a:t>
            </a:r>
            <a:r>
              <a:rPr lang="en-AU" sz="1600" dirty="0" smtClean="0"/>
              <a:t>onventions, Declarer </a:t>
            </a:r>
            <a:r>
              <a:rPr lang="en-AU" sz="1600" dirty="0"/>
              <a:t>P</a:t>
            </a:r>
            <a:r>
              <a:rPr lang="en-AU" sz="1600" dirty="0" smtClean="0"/>
              <a:t>lay and Defence.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AU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AU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1600" dirty="0" smtClean="0"/>
              <a:t>Lunch </a:t>
            </a:r>
            <a:r>
              <a:rPr lang="en-AU" sz="1600" dirty="0" smtClean="0"/>
              <a:t>provided </a:t>
            </a:r>
            <a:endParaRPr lang="en-AU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1600" dirty="0" smtClean="0"/>
              <a:t>All </a:t>
            </a:r>
            <a:r>
              <a:rPr lang="en-AU" sz="1600" smtClean="0"/>
              <a:t>materials </a:t>
            </a:r>
            <a:r>
              <a:rPr lang="en-AU" sz="1600" smtClean="0"/>
              <a:t>provided </a:t>
            </a:r>
            <a:r>
              <a:rPr lang="en-AU" sz="1600" dirty="0" smtClean="0"/>
              <a:t>by the ABF.</a:t>
            </a:r>
          </a:p>
          <a:p>
            <a:endParaRPr lang="en-AU" sz="1600" dirty="0"/>
          </a:p>
          <a:p>
            <a:r>
              <a:rPr lang="en-AU" sz="1600" dirty="0" smtClean="0"/>
              <a:t>For more information, please contact </a:t>
            </a:r>
            <a:r>
              <a:rPr lang="en-AU" sz="1600" b="1" dirty="0" smtClean="0"/>
              <a:t>Cath </a:t>
            </a:r>
            <a:r>
              <a:rPr lang="en-AU" sz="1600" b="1" dirty="0" err="1" smtClean="0"/>
              <a:t>Whiddon</a:t>
            </a:r>
            <a:r>
              <a:rPr lang="en-AU" sz="1600" dirty="0" smtClean="0"/>
              <a:t>, the head of bridge education at Peninsula Bridge Club.</a:t>
            </a:r>
          </a:p>
          <a:p>
            <a:endParaRPr lang="en-AU" sz="1600" dirty="0"/>
          </a:p>
          <a:p>
            <a:r>
              <a:rPr lang="en-AU" sz="1600" dirty="0" smtClean="0"/>
              <a:t>Email:  </a:t>
            </a:r>
            <a:r>
              <a:rPr lang="en-AU" sz="1600" dirty="0" smtClean="0">
                <a:hlinkClick r:id="rId4"/>
              </a:rPr>
              <a:t>cathwhiddon@live.com</a:t>
            </a:r>
            <a:r>
              <a:rPr lang="en-AU" sz="1600" dirty="0" smtClean="0"/>
              <a:t> </a:t>
            </a:r>
          </a:p>
          <a:p>
            <a:endParaRPr lang="en-AU" sz="1600" dirty="0"/>
          </a:p>
          <a:p>
            <a:r>
              <a:rPr lang="en-AU" sz="1600" dirty="0" smtClean="0"/>
              <a:t>Completion of this workshop will offer points towards ABF Teacher Accreditation.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94833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52</Words>
  <Application>Microsoft Macintosh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</dc:creator>
  <cp:lastModifiedBy>Joan Butts</cp:lastModifiedBy>
  <cp:revision>5</cp:revision>
  <dcterms:created xsi:type="dcterms:W3CDTF">2014-07-20T04:03:55Z</dcterms:created>
  <dcterms:modified xsi:type="dcterms:W3CDTF">2014-07-29T07:38:58Z</dcterms:modified>
</cp:coreProperties>
</file>