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igentaste.berkeley.edu/dataset/jester_dataset_2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81A679-4B52-4BD6-A8B0-6FE35851B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5585F1-3E2A-42CD-944F-466D019A89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1142469"/>
            <a:ext cx="8295215" cy="4573063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76BC42-C6CF-4136-A841-6A77C246801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18432" y="1479037"/>
            <a:ext cx="79735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5BD6E9-6D04-4F40-A59B-7FB989E7264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18432" y="5399773"/>
            <a:ext cx="79735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1FB783-14BE-4FAC-AE95-85C641C28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803" y="1934055"/>
            <a:ext cx="7459926" cy="3243159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E"/>
                </a:solidFill>
              </a:rPr>
              <a:t>Joke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9BD95-10C1-4FCC-B863-C328A421A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808" y="1400175"/>
            <a:ext cx="2705596" cy="3999598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Cmpe</a:t>
            </a:r>
            <a:r>
              <a:rPr lang="en-US" sz="1200" dirty="0">
                <a:solidFill>
                  <a:schemeClr val="tx2"/>
                </a:solidFill>
              </a:rPr>
              <a:t> 256 project</a:t>
            </a:r>
          </a:p>
          <a:p>
            <a:pPr algn="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/>
                </a:solidFill>
              </a:rPr>
              <a:t>By</a:t>
            </a:r>
          </a:p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/>
                </a:solidFill>
              </a:rPr>
              <a:t>Amruta Dhondage</a:t>
            </a:r>
          </a:p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/>
                </a:solidFill>
              </a:rPr>
              <a:t>Navneet Jain</a:t>
            </a:r>
          </a:p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/>
                </a:solidFill>
              </a:rPr>
              <a:t>Surabhi Jain</a:t>
            </a:r>
          </a:p>
          <a:p>
            <a:pPr algn="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/>
                </a:solidFill>
              </a:rPr>
              <a:t>Guided by</a:t>
            </a:r>
          </a:p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/>
                </a:solidFill>
              </a:rPr>
              <a:t>Dr. </a:t>
            </a:r>
            <a:r>
              <a:rPr lang="en-US" sz="1200" dirty="0" err="1">
                <a:solidFill>
                  <a:schemeClr val="tx2"/>
                </a:solidFill>
              </a:rPr>
              <a:t>Magdalini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Eirinaki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5" name="Picture 19">
            <a:extLst>
              <a:ext uri="{FF2B5EF4-FFF2-40B4-BE49-F238E27FC236}">
                <a16:creationId xmlns:a16="http://schemas.microsoft.com/office/drawing/2014/main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CF73A0-67A6-450D-884A-4E4000F4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 dirty="0"/>
              <a:t>Why we need?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F5E-54BD-4945-9F9A-0BF367E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“Jokes for your sense of humor.”</a:t>
            </a:r>
          </a:p>
          <a:p>
            <a:pPr marL="0" indent="0">
              <a:buNone/>
            </a:pPr>
            <a:endParaRPr lang="en-US" sz="1800" cap="all" dirty="0"/>
          </a:p>
          <a:p>
            <a:pPr>
              <a:buFontTx/>
              <a:buChar char="-"/>
            </a:pPr>
            <a:r>
              <a:rPr lang="en-US" sz="1800" cap="all" dirty="0"/>
              <a:t>Comedy series</a:t>
            </a:r>
          </a:p>
          <a:p>
            <a:pPr>
              <a:buFontTx/>
              <a:buChar char="-"/>
            </a:pPr>
            <a:endParaRPr lang="en-US" sz="1800" cap="all" dirty="0"/>
          </a:p>
          <a:p>
            <a:pPr>
              <a:buFontTx/>
              <a:buChar char="-"/>
            </a:pPr>
            <a:r>
              <a:rPr lang="en-US" sz="1800" cap="all" dirty="0"/>
              <a:t>-stand-up comedies</a:t>
            </a:r>
          </a:p>
          <a:p>
            <a:pPr>
              <a:buFontTx/>
              <a:buChar char="-"/>
            </a:pPr>
            <a:endParaRPr lang="en-US" sz="1800" cap="all" dirty="0"/>
          </a:p>
          <a:p>
            <a:pPr>
              <a:buFontTx/>
              <a:buChar char="-"/>
            </a:pPr>
            <a:r>
              <a:rPr lang="en-US" sz="1800" cap="all" dirty="0"/>
              <a:t>Why not in software world?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A17E47-9DB6-4295-B502-5AF5BB304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50" y="3323865"/>
            <a:ext cx="3067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9BB3-A060-4A79-A14F-0080BB54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Dataset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9026-8F55-4AF8-9068-BFD19214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570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Jester ( UC Berkley)</a:t>
            </a:r>
          </a:p>
          <a:p>
            <a:r>
              <a:rPr lang="en-US" dirty="0"/>
              <a:t>jester_dataset_1_1.zip: (3.9MB) Data from 24,983 users who have rated 36</a:t>
            </a:r>
          </a:p>
          <a:p>
            <a:r>
              <a:rPr lang="en-US" dirty="0"/>
              <a:t>or more jokes, a matrix with dimensions 24983 X 101</a:t>
            </a:r>
          </a:p>
          <a:p>
            <a:r>
              <a:rPr lang="en-US" dirty="0"/>
              <a:t>• Ratings are real values ranging from -10.00 to +10.00 (the value "99"</a:t>
            </a:r>
          </a:p>
          <a:p>
            <a:r>
              <a:rPr lang="en-US" dirty="0"/>
              <a:t>corresponds to "null" = "not rated").</a:t>
            </a:r>
          </a:p>
          <a:p>
            <a:r>
              <a:rPr lang="en-US" dirty="0"/>
              <a:t>• The first column gives the number of jokes rated by that user. The next 100</a:t>
            </a:r>
          </a:p>
          <a:p>
            <a:r>
              <a:rPr lang="en-US" dirty="0"/>
              <a:t>columns give the ratings for jokes 01 - 100.</a:t>
            </a:r>
          </a:p>
          <a:p>
            <a:r>
              <a:rPr lang="en-US" dirty="0"/>
              <a:t>• The text of the jokes can be downloaded here:</a:t>
            </a:r>
          </a:p>
          <a:p>
            <a:r>
              <a:rPr lang="en-US" dirty="0"/>
              <a:t>jester_dataset_1_joke_texts.zip (92KB) / </a:t>
            </a:r>
            <a:r>
              <a:rPr lang="en-US" dirty="0">
                <a:hlinkClick r:id="rId2"/>
              </a:rPr>
              <a:t>jester_dataset_2.zip</a:t>
            </a:r>
            <a:r>
              <a:rPr lang="en-US" dirty="0"/>
              <a:t> (7.7MB)</a:t>
            </a:r>
          </a:p>
        </p:txBody>
      </p:sp>
    </p:spTree>
    <p:extLst>
      <p:ext uri="{BB962C8B-B14F-4D97-AF65-F5344CB8AC3E}">
        <p14:creationId xmlns:p14="http://schemas.microsoft.com/office/powerpoint/2010/main" val="233036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C67C-D2DC-4220-A5FE-EDF79ED0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is the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0B96-D009-47B3-A2DB-1521BCCB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Build a recommendation system which looks for user’s preferences</a:t>
            </a:r>
          </a:p>
          <a:p>
            <a:r>
              <a:rPr lang="en-US"/>
              <a:t>Perform categorization of jokes</a:t>
            </a:r>
          </a:p>
          <a:p>
            <a:r>
              <a:rPr lang="en-US"/>
              <a:t> Mapping the users to nearest category of jokes which user might be most</a:t>
            </a:r>
          </a:p>
          <a:p>
            <a:pPr marL="0" indent="0">
              <a:buNone/>
            </a:pPr>
            <a:r>
              <a:rPr lang="en-US"/>
              <a:t>interested in.</a:t>
            </a:r>
          </a:p>
          <a:p>
            <a:r>
              <a:rPr lang="en-US"/>
              <a:t> Finding the target audience for each new joke in the market. Like this new</a:t>
            </a:r>
          </a:p>
          <a:p>
            <a:pPr marL="0" indent="0">
              <a:buNone/>
            </a:pPr>
            <a:r>
              <a:rPr lang="en-US"/>
              <a:t>jokes will only be sent to the audience who are most likely to read them in</a:t>
            </a:r>
          </a:p>
          <a:p>
            <a:pPr marL="0" indent="0">
              <a:buNone/>
            </a:pPr>
            <a:r>
              <a:rPr lang="en-US"/>
              <a:t>comparison to sending to every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247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Joke Recommendation system</vt:lpstr>
      <vt:lpstr>Why we need? </vt:lpstr>
      <vt:lpstr>What Dataset is used?</vt:lpstr>
      <vt:lpstr>What is the Objective?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Joke Recommendation system</dc:title>
  <dc:creator>Amruta Dhondage</dc:creator>
  <cp:lastModifiedBy>Amruta Dhondage</cp:lastModifiedBy>
  <cp:revision>16</cp:revision>
  <dcterms:created xsi:type="dcterms:W3CDTF">2017-11-25T22:24:53Z</dcterms:created>
  <dcterms:modified xsi:type="dcterms:W3CDTF">2017-11-26T00:30:40Z</dcterms:modified>
</cp:coreProperties>
</file>