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8CA8374-A300-41D4-83C9-D4F2B2026A1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7316-5025-4E00-A9AE-FCC56FA6A96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8374-A300-41D4-83C9-D4F2B2026A1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7316-5025-4E00-A9AE-FCC56FA6A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73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8374-A300-41D4-83C9-D4F2B2026A1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7316-5025-4E00-A9AE-FCC56FA6A96E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4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8374-A300-41D4-83C9-D4F2B2026A1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7316-5025-4E00-A9AE-FCC56FA6A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22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8374-A300-41D4-83C9-D4F2B2026A1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7316-5025-4E00-A9AE-FCC56FA6A96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2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8374-A300-41D4-83C9-D4F2B2026A1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7316-5025-4E00-A9AE-FCC56FA6A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27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8374-A300-41D4-83C9-D4F2B2026A1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7316-5025-4E00-A9AE-FCC56FA6A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21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8374-A300-41D4-83C9-D4F2B2026A1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7316-5025-4E00-A9AE-FCC56FA6A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96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8374-A300-41D4-83C9-D4F2B2026A1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7316-5025-4E00-A9AE-FCC56FA6A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85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8374-A300-41D4-83C9-D4F2B2026A1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7316-5025-4E00-A9AE-FCC56FA6A9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7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8374-A300-41D4-83C9-D4F2B2026A1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7316-5025-4E00-A9AE-FCC56FA6A96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62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8CA8374-A300-41D4-83C9-D4F2B2026A1E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177316-5025-4E00-A9AE-FCC56FA6A96E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1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 Bot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Федоренко Анна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13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бот является ботом-гороскопом, который пользователь может посмотреть по желанию, набрав команду 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нажав вслед за этим на кнопку своего знака зодиака.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в боте есть команда 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criminal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которой пользователь может узнать последние криминальные новости, пройдя по новостной ссылке, предоставленной ботом.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4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Проработка более детального диалога с пользователем, более удобного интерфейса.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более обширного материала в уже существующие ответы на запрос пользователя.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функциональности бота.</a:t>
            </a:r>
          </a:p>
        </p:txBody>
      </p:sp>
    </p:spTree>
    <p:extLst>
      <p:ext uri="{BB962C8B-B14F-4D97-AF65-F5344CB8AC3E}">
        <p14:creationId xmlns:p14="http://schemas.microsoft.com/office/powerpoint/2010/main" val="3393882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95</TotalTime>
  <Words>84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Calibri</vt:lpstr>
      <vt:lpstr>Times New Roman</vt:lpstr>
      <vt:lpstr>Tw Cen MT</vt:lpstr>
      <vt:lpstr>Tw Cen MT Condensed</vt:lpstr>
      <vt:lpstr>Wingdings</vt:lpstr>
      <vt:lpstr>Wingdings 3</vt:lpstr>
      <vt:lpstr>Интеграл</vt:lpstr>
      <vt:lpstr>Telegram Bot</vt:lpstr>
      <vt:lpstr>Особенности</vt:lpstr>
      <vt:lpstr>Улучшения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</dc:title>
  <dc:creator>RePack by Diakov</dc:creator>
  <cp:lastModifiedBy>RePack by Diakov</cp:lastModifiedBy>
  <cp:revision>3</cp:revision>
  <dcterms:created xsi:type="dcterms:W3CDTF">2021-04-26T14:51:56Z</dcterms:created>
  <dcterms:modified xsi:type="dcterms:W3CDTF">2021-04-26T16:27:04Z</dcterms:modified>
</cp:coreProperties>
</file>