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8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31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8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5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9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146864-48FE-4C67-82E9-C6D05F5D1A2C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3B57F9-1A63-4221-A543-1AB44131C04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91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Basket Daydreaming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0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356616"/>
            <a:ext cx="9720072" cy="149961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и её особенности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765300"/>
            <a:ext cx="9720073" cy="453136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игра написанная с помощью библиотеки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такого языка программирования как питон, имеет очень простой и понятный каждому сюжет, нужно ловить фрукты в корзинку на скорость.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корзинкой можно на клавиши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влево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вправо. В случае пропуска пяти фруктов игра заканчивается и очки, набранные игроком выводятся в виде рейтинга очков (как в аркадах).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окончания игры возврат в игру можно осуществить только повторным запуском.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Будущие улучшения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различные уровни сложности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screen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Разнообразить общий вид игры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Преобразовать игру к одному общему стилю для приятного пользования игроком (пока у разработчика нет достаточного количества картинок, подходящих по гамме).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 меню, возвращение в начало игры нажатием клавиши.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бонусы для игрока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323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</TotalTime>
  <Words>137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Calibri</vt:lpstr>
      <vt:lpstr>Times New Roman</vt:lpstr>
      <vt:lpstr>Tw Cen MT</vt:lpstr>
      <vt:lpstr>Tw Cen MT Condensed</vt:lpstr>
      <vt:lpstr>Wingdings</vt:lpstr>
      <vt:lpstr>Wingdings 3</vt:lpstr>
      <vt:lpstr>Интеграл</vt:lpstr>
      <vt:lpstr>Basket Daydreaming</vt:lpstr>
      <vt:lpstr>Игра и её особенности</vt:lpstr>
      <vt:lpstr>Будущие улучшения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DEADLINE RUNNER</dc:title>
  <dc:creator>RePack by Diakov</dc:creator>
  <cp:lastModifiedBy>RePack by Diakov</cp:lastModifiedBy>
  <cp:revision>7</cp:revision>
  <dcterms:created xsi:type="dcterms:W3CDTF">2021-03-01T14:37:59Z</dcterms:created>
  <dcterms:modified xsi:type="dcterms:W3CDTF">2021-03-01T16:45:17Z</dcterms:modified>
</cp:coreProperties>
</file>