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439863" cy="1800225"/>
  <p:notesSz cx="6858000" cy="9144000"/>
  <p:defaultTextStyle>
    <a:defPPr>
      <a:defRPr lang="en-US"/>
    </a:defPPr>
    <a:lvl1pPr marL="0" algn="l" defTabSz="155448" rtl="0" eaLnBrk="1" latinLnBrk="0" hangingPunct="1">
      <a:defRPr sz="306" kern="1200">
        <a:solidFill>
          <a:schemeClr val="tx1"/>
        </a:solidFill>
        <a:latin typeface="+mn-lt"/>
        <a:ea typeface="+mn-ea"/>
        <a:cs typeface="+mn-cs"/>
      </a:defRPr>
    </a:lvl1pPr>
    <a:lvl2pPr marL="77724" algn="l" defTabSz="155448" rtl="0" eaLnBrk="1" latinLnBrk="0" hangingPunct="1">
      <a:defRPr sz="306" kern="1200">
        <a:solidFill>
          <a:schemeClr val="tx1"/>
        </a:solidFill>
        <a:latin typeface="+mn-lt"/>
        <a:ea typeface="+mn-ea"/>
        <a:cs typeface="+mn-cs"/>
      </a:defRPr>
    </a:lvl2pPr>
    <a:lvl3pPr marL="155448" algn="l" defTabSz="155448" rtl="0" eaLnBrk="1" latinLnBrk="0" hangingPunct="1">
      <a:defRPr sz="306" kern="1200">
        <a:solidFill>
          <a:schemeClr val="tx1"/>
        </a:solidFill>
        <a:latin typeface="+mn-lt"/>
        <a:ea typeface="+mn-ea"/>
        <a:cs typeface="+mn-cs"/>
      </a:defRPr>
    </a:lvl3pPr>
    <a:lvl4pPr marL="233172" algn="l" defTabSz="155448" rtl="0" eaLnBrk="1" latinLnBrk="0" hangingPunct="1">
      <a:defRPr sz="306" kern="1200">
        <a:solidFill>
          <a:schemeClr val="tx1"/>
        </a:solidFill>
        <a:latin typeface="+mn-lt"/>
        <a:ea typeface="+mn-ea"/>
        <a:cs typeface="+mn-cs"/>
      </a:defRPr>
    </a:lvl4pPr>
    <a:lvl5pPr marL="310896" algn="l" defTabSz="155448" rtl="0" eaLnBrk="1" latinLnBrk="0" hangingPunct="1">
      <a:defRPr sz="306" kern="1200">
        <a:solidFill>
          <a:schemeClr val="tx1"/>
        </a:solidFill>
        <a:latin typeface="+mn-lt"/>
        <a:ea typeface="+mn-ea"/>
        <a:cs typeface="+mn-cs"/>
      </a:defRPr>
    </a:lvl5pPr>
    <a:lvl6pPr marL="388620" algn="l" defTabSz="155448" rtl="0" eaLnBrk="1" latinLnBrk="0" hangingPunct="1">
      <a:defRPr sz="306" kern="1200">
        <a:solidFill>
          <a:schemeClr val="tx1"/>
        </a:solidFill>
        <a:latin typeface="+mn-lt"/>
        <a:ea typeface="+mn-ea"/>
        <a:cs typeface="+mn-cs"/>
      </a:defRPr>
    </a:lvl6pPr>
    <a:lvl7pPr marL="466344" algn="l" defTabSz="155448" rtl="0" eaLnBrk="1" latinLnBrk="0" hangingPunct="1">
      <a:defRPr sz="306" kern="1200">
        <a:solidFill>
          <a:schemeClr val="tx1"/>
        </a:solidFill>
        <a:latin typeface="+mn-lt"/>
        <a:ea typeface="+mn-ea"/>
        <a:cs typeface="+mn-cs"/>
      </a:defRPr>
    </a:lvl7pPr>
    <a:lvl8pPr marL="544068" algn="l" defTabSz="155448" rtl="0" eaLnBrk="1" latinLnBrk="0" hangingPunct="1">
      <a:defRPr sz="306" kern="1200">
        <a:solidFill>
          <a:schemeClr val="tx1"/>
        </a:solidFill>
        <a:latin typeface="+mn-lt"/>
        <a:ea typeface="+mn-ea"/>
        <a:cs typeface="+mn-cs"/>
      </a:defRPr>
    </a:lvl8pPr>
    <a:lvl9pPr marL="621792" algn="l" defTabSz="155448" rtl="0" eaLnBrk="1" latinLnBrk="0" hangingPunct="1">
      <a:defRPr sz="3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" userDrawn="1">
          <p15:clr>
            <a:srgbClr val="A4A3A4"/>
          </p15:clr>
        </p15:guide>
        <p15:guide id="2" pos="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999999"/>
    <a:srgbClr val="006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1" autoAdjust="0"/>
    <p:restoredTop sz="94660"/>
  </p:normalViewPr>
  <p:slideViewPr>
    <p:cSldViewPr snapToGrid="0" showGuides="1">
      <p:cViewPr varScale="1">
        <p:scale>
          <a:sx n="246" d="100"/>
          <a:sy n="246" d="100"/>
        </p:scale>
        <p:origin x="498" y="168"/>
      </p:cViewPr>
      <p:guideLst>
        <p:guide orient="horz" pos="567"/>
        <p:guide pos="4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90" y="294620"/>
            <a:ext cx="1223884" cy="626745"/>
          </a:xfrm>
        </p:spPr>
        <p:txBody>
          <a:bodyPr anchor="b"/>
          <a:lstStyle>
            <a:lvl1pPr algn="ctr"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83" y="945535"/>
            <a:ext cx="1079897" cy="434638"/>
          </a:xfrm>
        </p:spPr>
        <p:txBody>
          <a:bodyPr/>
          <a:lstStyle>
            <a:lvl1pPr marL="0" indent="0" algn="ctr">
              <a:buNone/>
              <a:defRPr sz="378"/>
            </a:lvl1pPr>
            <a:lvl2pPr marL="72009" indent="0" algn="ctr">
              <a:buNone/>
              <a:defRPr sz="315"/>
            </a:lvl2pPr>
            <a:lvl3pPr marL="144018" indent="0" algn="ctr">
              <a:buNone/>
              <a:defRPr sz="284"/>
            </a:lvl3pPr>
            <a:lvl4pPr marL="216027" indent="0" algn="ctr">
              <a:buNone/>
              <a:defRPr sz="252"/>
            </a:lvl4pPr>
            <a:lvl5pPr marL="288036" indent="0" algn="ctr">
              <a:buNone/>
              <a:defRPr sz="252"/>
            </a:lvl5pPr>
            <a:lvl6pPr marL="360045" indent="0" algn="ctr">
              <a:buNone/>
              <a:defRPr sz="252"/>
            </a:lvl6pPr>
            <a:lvl7pPr marL="432054" indent="0" algn="ctr">
              <a:buNone/>
              <a:defRPr sz="252"/>
            </a:lvl7pPr>
            <a:lvl8pPr marL="504063" indent="0" algn="ctr">
              <a:buNone/>
              <a:defRPr sz="252"/>
            </a:lvl8pPr>
            <a:lvl9pPr marL="576072" indent="0" algn="ctr">
              <a:buNone/>
              <a:defRPr sz="2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7C97-29AC-4626-A719-C7B722A2B7D2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62F6-DB00-426B-880C-0F6B65CF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90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7C97-29AC-4626-A719-C7B722A2B7D2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62F6-DB00-426B-880C-0F6B65CF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3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402" y="95846"/>
            <a:ext cx="310470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91" y="95846"/>
            <a:ext cx="913413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7C97-29AC-4626-A719-C7B722A2B7D2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62F6-DB00-426B-880C-0F6B65CF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71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7C97-29AC-4626-A719-C7B722A2B7D2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62F6-DB00-426B-880C-0F6B65CF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3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41" y="448807"/>
            <a:ext cx="1241882" cy="74884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41" y="1204734"/>
            <a:ext cx="1241882" cy="393799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/>
                </a:solidFill>
              </a:defRPr>
            </a:lvl1pPr>
            <a:lvl2pPr marL="7200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4018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3pPr>
            <a:lvl4pPr marL="216027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803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60045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2054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406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6072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7C97-29AC-4626-A719-C7B722A2B7D2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62F6-DB00-426B-880C-0F6B65CF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3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90" y="479227"/>
            <a:ext cx="611942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931" y="479227"/>
            <a:ext cx="611942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7C97-29AC-4626-A719-C7B722A2B7D2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62F6-DB00-426B-880C-0F6B65CF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33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95846"/>
            <a:ext cx="1241882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79" y="441305"/>
            <a:ext cx="609129" cy="216277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79" y="657582"/>
            <a:ext cx="60912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931" y="441305"/>
            <a:ext cx="612129" cy="216277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931" y="657582"/>
            <a:ext cx="61212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7C97-29AC-4626-A719-C7B722A2B7D2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62F6-DB00-426B-880C-0F6B65CF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32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7C97-29AC-4626-A719-C7B722A2B7D2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62F6-DB00-426B-880C-0F6B65CF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49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7C97-29AC-4626-A719-C7B722A2B7D2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62F6-DB00-426B-880C-0F6B65CF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86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120015"/>
            <a:ext cx="464393" cy="42005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29" y="259199"/>
            <a:ext cx="728931" cy="1279327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540067"/>
            <a:ext cx="464393" cy="1000542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7C97-29AC-4626-A719-C7B722A2B7D2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62F6-DB00-426B-880C-0F6B65CF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36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120015"/>
            <a:ext cx="464393" cy="42005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29" y="259199"/>
            <a:ext cx="728931" cy="1279327"/>
          </a:xfrm>
        </p:spPr>
        <p:txBody>
          <a:bodyPr anchor="t"/>
          <a:lstStyle>
            <a:lvl1pPr marL="0" indent="0">
              <a:buNone/>
              <a:defRPr sz="504"/>
            </a:lvl1pPr>
            <a:lvl2pPr marL="72009" indent="0">
              <a:buNone/>
              <a:defRPr sz="441"/>
            </a:lvl2pPr>
            <a:lvl3pPr marL="144018" indent="0">
              <a:buNone/>
              <a:defRPr sz="378"/>
            </a:lvl3pPr>
            <a:lvl4pPr marL="216027" indent="0">
              <a:buNone/>
              <a:defRPr sz="315"/>
            </a:lvl4pPr>
            <a:lvl5pPr marL="288036" indent="0">
              <a:buNone/>
              <a:defRPr sz="315"/>
            </a:lvl5pPr>
            <a:lvl6pPr marL="360045" indent="0">
              <a:buNone/>
              <a:defRPr sz="315"/>
            </a:lvl6pPr>
            <a:lvl7pPr marL="432054" indent="0">
              <a:buNone/>
              <a:defRPr sz="315"/>
            </a:lvl7pPr>
            <a:lvl8pPr marL="504063" indent="0">
              <a:buNone/>
              <a:defRPr sz="315"/>
            </a:lvl8pPr>
            <a:lvl9pPr marL="576072" indent="0">
              <a:buNone/>
              <a:defRPr sz="3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540067"/>
            <a:ext cx="464393" cy="1000542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7C97-29AC-4626-A719-C7B722A2B7D2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62F6-DB00-426B-880C-0F6B65CF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16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91" y="95846"/>
            <a:ext cx="1241882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91" y="479227"/>
            <a:ext cx="1241882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91" y="1668542"/>
            <a:ext cx="32396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57C97-29AC-4626-A719-C7B722A2B7D2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955" y="1668542"/>
            <a:ext cx="48595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03" y="1668542"/>
            <a:ext cx="32396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62F6-DB00-426B-880C-0F6B65CF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13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4018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5" indent="-36005" algn="l" defTabSz="144018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8014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80023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2032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324041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96050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68059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40068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612077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1pPr>
      <a:lvl2pPr marL="72009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79213" y="104984"/>
            <a:ext cx="1296000" cy="1548000"/>
          </a:xfrm>
          <a:prstGeom prst="roundRect">
            <a:avLst>
              <a:gd name="adj" fmla="val 8975"/>
            </a:avLst>
          </a:prstGeom>
          <a:solidFill>
            <a:srgbClr val="EDEDED"/>
          </a:solidFill>
          <a:ln w="57150">
            <a:solidFill>
              <a:srgbClr val="0067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036" y="-390050"/>
            <a:ext cx="1414275" cy="1706883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6701" y="1265186"/>
            <a:ext cx="1399742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POLLUX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3049" y="214055"/>
            <a:ext cx="802920" cy="977583"/>
            <a:chOff x="1712527" y="167849"/>
            <a:chExt cx="1006656" cy="12256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184" b="75714" l="3285" r="89051"/>
                      </a14:imgEffect>
                    </a14:imgLayer>
                  </a14:imgProps>
                </a:ext>
              </a:extLst>
            </a:blip>
            <a:srcRect t="8052" b="23865"/>
            <a:stretch/>
          </p:blipFill>
          <p:spPr>
            <a:xfrm>
              <a:off x="1712527" y="167849"/>
              <a:ext cx="1006656" cy="1225638"/>
            </a:xfrm>
            <a:prstGeom prst="rect">
              <a:avLst/>
            </a:prstGeom>
          </p:spPr>
        </p:pic>
        <p:sp>
          <p:nvSpPr>
            <p:cNvPr id="3" name="Freeform: Shape 2"/>
            <p:cNvSpPr/>
            <p:nvPr/>
          </p:nvSpPr>
          <p:spPr>
            <a:xfrm>
              <a:off x="1828800" y="223736"/>
              <a:ext cx="697960" cy="342900"/>
            </a:xfrm>
            <a:custGeom>
              <a:avLst/>
              <a:gdLst>
                <a:gd name="connsiteX0" fmla="*/ 0 w 678505"/>
                <a:gd name="connsiteY0" fmla="*/ 97277 h 342900"/>
                <a:gd name="connsiteX1" fmla="*/ 401266 w 678505"/>
                <a:gd name="connsiteY1" fmla="*/ 0 h 342900"/>
                <a:gd name="connsiteX2" fmla="*/ 457200 w 678505"/>
                <a:gd name="connsiteY2" fmla="*/ 4864 h 342900"/>
                <a:gd name="connsiteX3" fmla="*/ 678505 w 678505"/>
                <a:gd name="connsiteY3" fmla="*/ 184826 h 342900"/>
                <a:gd name="connsiteX4" fmla="*/ 661481 w 678505"/>
                <a:gd name="connsiteY4" fmla="*/ 218873 h 342900"/>
                <a:gd name="connsiteX5" fmla="*/ 245624 w 678505"/>
                <a:gd name="connsiteY5" fmla="*/ 342900 h 342900"/>
                <a:gd name="connsiteX6" fmla="*/ 162939 w 678505"/>
                <a:gd name="connsiteY6" fmla="*/ 330741 h 342900"/>
                <a:gd name="connsiteX7" fmla="*/ 0 w 678505"/>
                <a:gd name="connsiteY7" fmla="*/ 97277 h 342900"/>
                <a:gd name="connsiteX0" fmla="*/ 0 w 695528"/>
                <a:gd name="connsiteY0" fmla="*/ 141051 h 342900"/>
                <a:gd name="connsiteX1" fmla="*/ 418289 w 695528"/>
                <a:gd name="connsiteY1" fmla="*/ 0 h 342900"/>
                <a:gd name="connsiteX2" fmla="*/ 474223 w 695528"/>
                <a:gd name="connsiteY2" fmla="*/ 4864 h 342900"/>
                <a:gd name="connsiteX3" fmla="*/ 695528 w 695528"/>
                <a:gd name="connsiteY3" fmla="*/ 184826 h 342900"/>
                <a:gd name="connsiteX4" fmla="*/ 678504 w 695528"/>
                <a:gd name="connsiteY4" fmla="*/ 218873 h 342900"/>
                <a:gd name="connsiteX5" fmla="*/ 262647 w 695528"/>
                <a:gd name="connsiteY5" fmla="*/ 342900 h 342900"/>
                <a:gd name="connsiteX6" fmla="*/ 179962 w 695528"/>
                <a:gd name="connsiteY6" fmla="*/ 330741 h 342900"/>
                <a:gd name="connsiteX7" fmla="*/ 0 w 695528"/>
                <a:gd name="connsiteY7" fmla="*/ 141051 h 342900"/>
                <a:gd name="connsiteX0" fmla="*/ 0 w 695528"/>
                <a:gd name="connsiteY0" fmla="*/ 141051 h 342900"/>
                <a:gd name="connsiteX1" fmla="*/ 12159 w 695528"/>
                <a:gd name="connsiteY1" fmla="*/ 138619 h 342900"/>
                <a:gd name="connsiteX2" fmla="*/ 418289 w 695528"/>
                <a:gd name="connsiteY2" fmla="*/ 0 h 342900"/>
                <a:gd name="connsiteX3" fmla="*/ 474223 w 695528"/>
                <a:gd name="connsiteY3" fmla="*/ 4864 h 342900"/>
                <a:gd name="connsiteX4" fmla="*/ 695528 w 695528"/>
                <a:gd name="connsiteY4" fmla="*/ 184826 h 342900"/>
                <a:gd name="connsiteX5" fmla="*/ 678504 w 695528"/>
                <a:gd name="connsiteY5" fmla="*/ 218873 h 342900"/>
                <a:gd name="connsiteX6" fmla="*/ 262647 w 695528"/>
                <a:gd name="connsiteY6" fmla="*/ 342900 h 342900"/>
                <a:gd name="connsiteX7" fmla="*/ 179962 w 695528"/>
                <a:gd name="connsiteY7" fmla="*/ 330741 h 342900"/>
                <a:gd name="connsiteX8" fmla="*/ 0 w 695528"/>
                <a:gd name="connsiteY8" fmla="*/ 141051 h 342900"/>
                <a:gd name="connsiteX0" fmla="*/ 21888 w 683369"/>
                <a:gd name="connsiteY0" fmla="*/ 170234 h 342900"/>
                <a:gd name="connsiteX1" fmla="*/ 0 w 683369"/>
                <a:gd name="connsiteY1" fmla="*/ 138619 h 342900"/>
                <a:gd name="connsiteX2" fmla="*/ 406130 w 683369"/>
                <a:gd name="connsiteY2" fmla="*/ 0 h 342900"/>
                <a:gd name="connsiteX3" fmla="*/ 462064 w 683369"/>
                <a:gd name="connsiteY3" fmla="*/ 4864 h 342900"/>
                <a:gd name="connsiteX4" fmla="*/ 683369 w 683369"/>
                <a:gd name="connsiteY4" fmla="*/ 184826 h 342900"/>
                <a:gd name="connsiteX5" fmla="*/ 666345 w 683369"/>
                <a:gd name="connsiteY5" fmla="*/ 218873 h 342900"/>
                <a:gd name="connsiteX6" fmla="*/ 250488 w 683369"/>
                <a:gd name="connsiteY6" fmla="*/ 342900 h 342900"/>
                <a:gd name="connsiteX7" fmla="*/ 167803 w 683369"/>
                <a:gd name="connsiteY7" fmla="*/ 330741 h 342900"/>
                <a:gd name="connsiteX8" fmla="*/ 21888 w 683369"/>
                <a:gd name="connsiteY8" fmla="*/ 170234 h 342900"/>
                <a:gd name="connsiteX0" fmla="*/ 0 w 661481"/>
                <a:gd name="connsiteY0" fmla="*/ 170234 h 342900"/>
                <a:gd name="connsiteX1" fmla="*/ 0 w 661481"/>
                <a:gd name="connsiteY1" fmla="*/ 107004 h 342900"/>
                <a:gd name="connsiteX2" fmla="*/ 384242 w 661481"/>
                <a:gd name="connsiteY2" fmla="*/ 0 h 342900"/>
                <a:gd name="connsiteX3" fmla="*/ 440176 w 661481"/>
                <a:gd name="connsiteY3" fmla="*/ 4864 h 342900"/>
                <a:gd name="connsiteX4" fmla="*/ 661481 w 661481"/>
                <a:gd name="connsiteY4" fmla="*/ 184826 h 342900"/>
                <a:gd name="connsiteX5" fmla="*/ 644457 w 661481"/>
                <a:gd name="connsiteY5" fmla="*/ 218873 h 342900"/>
                <a:gd name="connsiteX6" fmla="*/ 228600 w 661481"/>
                <a:gd name="connsiteY6" fmla="*/ 342900 h 342900"/>
                <a:gd name="connsiteX7" fmla="*/ 145915 w 661481"/>
                <a:gd name="connsiteY7" fmla="*/ 330741 h 342900"/>
                <a:gd name="connsiteX8" fmla="*/ 0 w 661481"/>
                <a:gd name="connsiteY8" fmla="*/ 170234 h 342900"/>
                <a:gd name="connsiteX0" fmla="*/ 15132 w 676613"/>
                <a:gd name="connsiteY0" fmla="*/ 170234 h 342900"/>
                <a:gd name="connsiteX1" fmla="*/ 15132 w 676613"/>
                <a:gd name="connsiteY1" fmla="*/ 107004 h 342900"/>
                <a:gd name="connsiteX2" fmla="*/ 399374 w 676613"/>
                <a:gd name="connsiteY2" fmla="*/ 0 h 342900"/>
                <a:gd name="connsiteX3" fmla="*/ 455308 w 676613"/>
                <a:gd name="connsiteY3" fmla="*/ 4864 h 342900"/>
                <a:gd name="connsiteX4" fmla="*/ 676613 w 676613"/>
                <a:gd name="connsiteY4" fmla="*/ 184826 h 342900"/>
                <a:gd name="connsiteX5" fmla="*/ 659589 w 676613"/>
                <a:gd name="connsiteY5" fmla="*/ 218873 h 342900"/>
                <a:gd name="connsiteX6" fmla="*/ 243732 w 676613"/>
                <a:gd name="connsiteY6" fmla="*/ 342900 h 342900"/>
                <a:gd name="connsiteX7" fmla="*/ 161047 w 676613"/>
                <a:gd name="connsiteY7" fmla="*/ 330741 h 342900"/>
                <a:gd name="connsiteX8" fmla="*/ 15132 w 676613"/>
                <a:gd name="connsiteY8" fmla="*/ 170234 h 342900"/>
                <a:gd name="connsiteX0" fmla="*/ 1287 w 662768"/>
                <a:gd name="connsiteY0" fmla="*/ 170234 h 342900"/>
                <a:gd name="connsiteX1" fmla="*/ 25606 w 662768"/>
                <a:gd name="connsiteY1" fmla="*/ 85117 h 342900"/>
                <a:gd name="connsiteX2" fmla="*/ 385529 w 662768"/>
                <a:gd name="connsiteY2" fmla="*/ 0 h 342900"/>
                <a:gd name="connsiteX3" fmla="*/ 441463 w 662768"/>
                <a:gd name="connsiteY3" fmla="*/ 4864 h 342900"/>
                <a:gd name="connsiteX4" fmla="*/ 662768 w 662768"/>
                <a:gd name="connsiteY4" fmla="*/ 184826 h 342900"/>
                <a:gd name="connsiteX5" fmla="*/ 645744 w 662768"/>
                <a:gd name="connsiteY5" fmla="*/ 218873 h 342900"/>
                <a:gd name="connsiteX6" fmla="*/ 229887 w 662768"/>
                <a:gd name="connsiteY6" fmla="*/ 342900 h 342900"/>
                <a:gd name="connsiteX7" fmla="*/ 147202 w 662768"/>
                <a:gd name="connsiteY7" fmla="*/ 330741 h 342900"/>
                <a:gd name="connsiteX8" fmla="*/ 1287 w 662768"/>
                <a:gd name="connsiteY8" fmla="*/ 170234 h 342900"/>
                <a:gd name="connsiteX0" fmla="*/ 4308 w 665789"/>
                <a:gd name="connsiteY0" fmla="*/ 170234 h 342900"/>
                <a:gd name="connsiteX1" fmla="*/ 28627 w 665789"/>
                <a:gd name="connsiteY1" fmla="*/ 85117 h 342900"/>
                <a:gd name="connsiteX2" fmla="*/ 388550 w 665789"/>
                <a:gd name="connsiteY2" fmla="*/ 0 h 342900"/>
                <a:gd name="connsiteX3" fmla="*/ 444484 w 665789"/>
                <a:gd name="connsiteY3" fmla="*/ 4864 h 342900"/>
                <a:gd name="connsiteX4" fmla="*/ 665789 w 665789"/>
                <a:gd name="connsiteY4" fmla="*/ 184826 h 342900"/>
                <a:gd name="connsiteX5" fmla="*/ 648765 w 665789"/>
                <a:gd name="connsiteY5" fmla="*/ 218873 h 342900"/>
                <a:gd name="connsiteX6" fmla="*/ 232908 w 665789"/>
                <a:gd name="connsiteY6" fmla="*/ 342900 h 342900"/>
                <a:gd name="connsiteX7" fmla="*/ 150223 w 665789"/>
                <a:gd name="connsiteY7" fmla="*/ 330741 h 342900"/>
                <a:gd name="connsiteX8" fmla="*/ 4308 w 665789"/>
                <a:gd name="connsiteY8" fmla="*/ 170234 h 342900"/>
                <a:gd name="connsiteX0" fmla="*/ 0 w 697960"/>
                <a:gd name="connsiteY0" fmla="*/ 141051 h 342900"/>
                <a:gd name="connsiteX1" fmla="*/ 60798 w 697960"/>
                <a:gd name="connsiteY1" fmla="*/ 85117 h 342900"/>
                <a:gd name="connsiteX2" fmla="*/ 420721 w 697960"/>
                <a:gd name="connsiteY2" fmla="*/ 0 h 342900"/>
                <a:gd name="connsiteX3" fmla="*/ 476655 w 697960"/>
                <a:gd name="connsiteY3" fmla="*/ 4864 h 342900"/>
                <a:gd name="connsiteX4" fmla="*/ 697960 w 697960"/>
                <a:gd name="connsiteY4" fmla="*/ 184826 h 342900"/>
                <a:gd name="connsiteX5" fmla="*/ 680936 w 697960"/>
                <a:gd name="connsiteY5" fmla="*/ 218873 h 342900"/>
                <a:gd name="connsiteX6" fmla="*/ 265079 w 697960"/>
                <a:gd name="connsiteY6" fmla="*/ 342900 h 342900"/>
                <a:gd name="connsiteX7" fmla="*/ 182394 w 697960"/>
                <a:gd name="connsiteY7" fmla="*/ 330741 h 342900"/>
                <a:gd name="connsiteX8" fmla="*/ 0 w 697960"/>
                <a:gd name="connsiteY8" fmla="*/ 14105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7960" h="342900">
                  <a:moveTo>
                    <a:pt x="0" y="141051"/>
                  </a:moveTo>
                  <a:cubicBezTo>
                    <a:pt x="0" y="119974"/>
                    <a:pt x="17023" y="79443"/>
                    <a:pt x="60798" y="85117"/>
                  </a:cubicBezTo>
                  <a:lnTo>
                    <a:pt x="420721" y="0"/>
                  </a:lnTo>
                  <a:lnTo>
                    <a:pt x="476655" y="4864"/>
                  </a:lnTo>
                  <a:lnTo>
                    <a:pt x="697960" y="184826"/>
                  </a:lnTo>
                  <a:lnTo>
                    <a:pt x="680936" y="218873"/>
                  </a:lnTo>
                  <a:lnTo>
                    <a:pt x="265079" y="342900"/>
                  </a:lnTo>
                  <a:lnTo>
                    <a:pt x="182394" y="330741"/>
                  </a:lnTo>
                  <a:lnTo>
                    <a:pt x="0" y="141051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6874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79213" y="104984"/>
            <a:ext cx="1296000" cy="1548000"/>
          </a:xfrm>
          <a:prstGeom prst="roundRect">
            <a:avLst>
              <a:gd name="adj" fmla="val 8975"/>
            </a:avLst>
          </a:prstGeom>
          <a:solidFill>
            <a:srgbClr val="EDEDED"/>
          </a:solidFill>
          <a:ln w="57150">
            <a:solidFill>
              <a:srgbClr val="0067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036" y="-390050"/>
            <a:ext cx="1414275" cy="1706883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265168" y="1265186"/>
            <a:ext cx="902811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SKIN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9" t="20931" r="25322" b="17777"/>
          <a:stretch/>
        </p:blipFill>
        <p:spPr>
          <a:xfrm>
            <a:off x="365006" y="161807"/>
            <a:ext cx="684861" cy="110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6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79213" y="104984"/>
            <a:ext cx="1296000" cy="1548000"/>
          </a:xfrm>
          <a:prstGeom prst="roundRect">
            <a:avLst>
              <a:gd name="adj" fmla="val 8975"/>
            </a:avLst>
          </a:prstGeom>
          <a:solidFill>
            <a:srgbClr val="EDEDED"/>
          </a:solidFill>
          <a:ln w="57150">
            <a:solidFill>
              <a:srgbClr val="0067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036" y="-390050"/>
            <a:ext cx="1414275" cy="1706883"/>
          </a:xfrm>
          <a:prstGeom prst="rect">
            <a:avLst/>
          </a:prstGeom>
        </p:spPr>
      </p:pic>
      <p:sp>
        <p:nvSpPr>
          <p:cNvPr id="48" name="Cube 47"/>
          <p:cNvSpPr/>
          <p:nvPr/>
        </p:nvSpPr>
        <p:spPr>
          <a:xfrm>
            <a:off x="167595" y="1312545"/>
            <a:ext cx="1107811" cy="266700"/>
          </a:xfrm>
          <a:prstGeom prst="cube">
            <a:avLst/>
          </a:prstGeom>
          <a:solidFill>
            <a:srgbClr val="0067B2"/>
          </a:solidFill>
          <a:ln w="25400">
            <a:solidFill>
              <a:srgbClr val="9999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Delay 48"/>
          <p:cNvSpPr/>
          <p:nvPr/>
        </p:nvSpPr>
        <p:spPr>
          <a:xfrm rot="5400000">
            <a:off x="997674" y="1114425"/>
            <a:ext cx="216000" cy="216000"/>
          </a:xfrm>
          <a:prstGeom prst="flowChartDelay">
            <a:avLst/>
          </a:prstGeom>
          <a:gradFill flip="none" rotWithShape="1">
            <a:gsLst>
              <a:gs pos="0">
                <a:srgbClr val="999999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10800000" scaled="1"/>
            <a:tileRect/>
          </a:gradFill>
          <a:ln w="25400">
            <a:solidFill>
              <a:srgbClr val="0067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997674" y="563849"/>
            <a:ext cx="216000" cy="647150"/>
          </a:xfrm>
          <a:prstGeom prst="rect">
            <a:avLst/>
          </a:prstGeom>
          <a:gradFill flip="none" rotWithShape="1">
            <a:gsLst>
              <a:gs pos="0">
                <a:srgbClr val="999999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10800000" scaled="1"/>
            <a:tileRect/>
          </a:gradFill>
          <a:ln w="25400">
            <a:solidFill>
              <a:srgbClr val="0067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128124" y="963473"/>
            <a:ext cx="859531" cy="363176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2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TE77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16199" y="167849"/>
            <a:ext cx="0" cy="396000"/>
          </a:xfrm>
          <a:prstGeom prst="line">
            <a:avLst/>
          </a:prstGeom>
          <a:ln w="34925">
            <a:solidFill>
              <a:srgbClr val="999999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06807" y="363020"/>
            <a:ext cx="1044000" cy="3659"/>
          </a:xfrm>
          <a:prstGeom prst="line">
            <a:avLst/>
          </a:prstGeom>
          <a:ln w="34925">
            <a:solidFill>
              <a:srgbClr val="999999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299274" y="209533"/>
            <a:ext cx="820866" cy="303844"/>
          </a:xfrm>
          <a:custGeom>
            <a:avLst/>
            <a:gdLst>
              <a:gd name="connsiteX0" fmla="*/ 0 w 929640"/>
              <a:gd name="connsiteY0" fmla="*/ 404696 h 663776"/>
              <a:gd name="connsiteX1" fmla="*/ 175260 w 929640"/>
              <a:gd name="connsiteY1" fmla="*/ 8456 h 663776"/>
              <a:gd name="connsiteX2" fmla="*/ 457200 w 929640"/>
              <a:gd name="connsiteY2" fmla="*/ 663776 h 663776"/>
              <a:gd name="connsiteX3" fmla="*/ 723900 w 929640"/>
              <a:gd name="connsiteY3" fmla="*/ 8456 h 663776"/>
              <a:gd name="connsiteX4" fmla="*/ 929640 w 929640"/>
              <a:gd name="connsiteY4" fmla="*/ 351356 h 6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640" h="663776">
                <a:moveTo>
                  <a:pt x="0" y="404696"/>
                </a:moveTo>
                <a:cubicBezTo>
                  <a:pt x="49530" y="184986"/>
                  <a:pt x="99060" y="-34724"/>
                  <a:pt x="175260" y="8456"/>
                </a:cubicBezTo>
                <a:cubicBezTo>
                  <a:pt x="251460" y="51636"/>
                  <a:pt x="365760" y="663776"/>
                  <a:pt x="457200" y="663776"/>
                </a:cubicBezTo>
                <a:cubicBezTo>
                  <a:pt x="548640" y="663776"/>
                  <a:pt x="645160" y="60526"/>
                  <a:pt x="723900" y="8456"/>
                </a:cubicBezTo>
                <a:cubicBezTo>
                  <a:pt x="802640" y="-43614"/>
                  <a:pt x="866140" y="153871"/>
                  <a:pt x="929640" y="351356"/>
                </a:cubicBezTo>
              </a:path>
            </a:pathLst>
          </a:custGeom>
          <a:noFill/>
          <a:ln w="31750">
            <a:solidFill>
              <a:srgbClr val="0067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Left-Right Arrow 1"/>
          <p:cNvSpPr/>
          <p:nvPr/>
        </p:nvSpPr>
        <p:spPr>
          <a:xfrm>
            <a:off x="206807" y="646313"/>
            <a:ext cx="726643" cy="253800"/>
          </a:xfrm>
          <a:prstGeom prst="leftRightArrow">
            <a:avLst/>
          </a:prstGeom>
          <a:solidFill>
            <a:srgbClr val="999999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17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36" y="60629"/>
            <a:ext cx="14318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8539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9010</TotalTime>
  <Words>4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Chandler [RPG]</dc:creator>
  <cp:lastModifiedBy>James Chandler</cp:lastModifiedBy>
  <cp:revision>20</cp:revision>
  <dcterms:created xsi:type="dcterms:W3CDTF">2016-02-03T13:03:50Z</dcterms:created>
  <dcterms:modified xsi:type="dcterms:W3CDTF">2017-03-21T14:16:03Z</dcterms:modified>
</cp:coreProperties>
</file>