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1" r:id="rId8"/>
    <p:sldId id="262" r:id="rId9"/>
    <p:sldId id="264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>
        <p:scale>
          <a:sx n="75" d="100"/>
          <a:sy n="75" d="100"/>
        </p:scale>
        <p:origin x="117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67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1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3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4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8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3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0309-AB0B-4B6C-9316-D2A942B787E5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6493-F09B-46F0-B2BE-71704C59F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Possible Hardware Architectures for </a:t>
            </a:r>
            <a:r>
              <a:rPr lang="en-GB" dirty="0" err="1" smtClean="0"/>
              <a:t>MagSense</a:t>
            </a:r>
            <a:r>
              <a:rPr lang="en-GB" dirty="0" smtClean="0"/>
              <a:t> v2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2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6032" y="1825625"/>
            <a:ext cx="2945936" cy="4351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Two interface protocols</a:t>
            </a:r>
          </a:p>
          <a:p>
            <a:pPr lvl="1"/>
            <a:r>
              <a:rPr lang="en-GB" dirty="0" smtClean="0"/>
              <a:t>i2c transfer up to 400 kHz</a:t>
            </a:r>
          </a:p>
          <a:p>
            <a:pPr lvl="2"/>
            <a:r>
              <a:rPr lang="en-GB" dirty="0" smtClean="0"/>
              <a:t>Not achieving this currently, possible clock stretching?</a:t>
            </a:r>
          </a:p>
          <a:p>
            <a:pPr lvl="1"/>
            <a:r>
              <a:rPr lang="en-GB" dirty="0" smtClean="0"/>
              <a:t>SPI transfer up to 10 MHz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Protocols very similar but SPI untested </a:t>
            </a:r>
          </a:p>
          <a:p>
            <a:r>
              <a:rPr lang="en-GB" dirty="0" smtClean="0"/>
              <a:t>Running in burst mode</a:t>
            </a:r>
          </a:p>
          <a:p>
            <a:pPr lvl="1"/>
            <a:r>
              <a:rPr lang="en-GB" dirty="0" smtClean="0"/>
              <a:t>Should return last measurement obtained when read</a:t>
            </a:r>
          </a:p>
          <a:p>
            <a:pPr lvl="1"/>
            <a:r>
              <a:rPr lang="en-GB" dirty="0" smtClean="0"/>
              <a:t>Has interrupt pin to indicate measurement ready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304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~100 nodes @ ~100 Hz</a:t>
            </a:r>
          </a:p>
          <a:p>
            <a:r>
              <a:rPr lang="en-GB" dirty="0" smtClean="0"/>
              <a:t>Frontend easy to modify for changing TX protocol and SD card writing</a:t>
            </a:r>
          </a:p>
          <a:p>
            <a:r>
              <a:rPr lang="en-GB" dirty="0" smtClean="0"/>
              <a:t>Simple PCB design for flex implementation</a:t>
            </a:r>
          </a:p>
          <a:p>
            <a:r>
              <a:rPr lang="en-GB" dirty="0" smtClean="0"/>
              <a:t>Commonality between this design and hall effect version desirable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5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Each mux provides 4 i2c lines</a:t>
            </a:r>
          </a:p>
          <a:p>
            <a:r>
              <a:rPr lang="en-GB" dirty="0" smtClean="0"/>
              <a:t>4 nodes per mux line</a:t>
            </a:r>
          </a:p>
          <a:p>
            <a:r>
              <a:rPr lang="en-GB" dirty="0" smtClean="0"/>
              <a:t>Common mux-select that connects 4 nodes to each teensy i2c bus at a time</a:t>
            </a:r>
          </a:p>
          <a:p>
            <a:r>
              <a:rPr lang="en-GB" dirty="0" smtClean="0"/>
              <a:t>Asynchronous reading across each teensy bus gives 127 Hz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Easy pickup in future, quick development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Not scalable with same frame rate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Messy, hard board design for 100+ nodes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6822"/>
            <a:ext cx="5181600" cy="3488944"/>
          </a:xfrm>
        </p:spPr>
      </p:pic>
    </p:spTree>
    <p:extLst>
      <p:ext uri="{BB962C8B-B14F-4D97-AF65-F5344CB8AC3E}">
        <p14:creationId xmlns:p14="http://schemas.microsoft.com/office/powerpoint/2010/main" val="76010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‘Smart mux’ architecture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7435"/>
            <a:ext cx="5181600" cy="41877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KL02 is tiny (2mm*2mm) AVR-based micro</a:t>
            </a:r>
          </a:p>
          <a:p>
            <a:r>
              <a:rPr lang="en-GB" dirty="0" smtClean="0"/>
              <a:t>Each provides two local buses – 8 nodes</a:t>
            </a:r>
          </a:p>
          <a:p>
            <a:r>
              <a:rPr lang="en-GB" dirty="0" smtClean="0"/>
              <a:t>Handles all data collection and then passes to teensy with SPI/i2c</a:t>
            </a:r>
          </a:p>
          <a:p>
            <a:r>
              <a:rPr lang="en-GB" dirty="0" smtClean="0"/>
              <a:t>Run identical code, works position out from ADC value.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High IC Count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Large fan out from very small device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Simple, quick design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5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 version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2464"/>
            <a:ext cx="5181600" cy="411766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Same but with SPI instead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Very high </a:t>
            </a:r>
            <a:r>
              <a:rPr lang="en-GB" dirty="0" err="1" smtClean="0">
                <a:solidFill>
                  <a:srgbClr val="FF0000"/>
                </a:solidFill>
              </a:rPr>
              <a:t>fanout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92D050"/>
                </a:solidFill>
              </a:rPr>
              <a:t>Less ICs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1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FPGA Option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 FPGA to expand number of I/O busses available to </a:t>
            </a:r>
            <a:r>
              <a:rPr lang="en-GB" dirty="0" err="1" smtClean="0"/>
              <a:t>uC</a:t>
            </a:r>
            <a:endParaRPr lang="en-GB" dirty="0" smtClean="0"/>
          </a:p>
          <a:p>
            <a:r>
              <a:rPr lang="en-GB" dirty="0" smtClean="0"/>
              <a:t>Teensy programmer has no awareness of FPGA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Long time to develop robust protocol that includes everything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Provides most control to software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As many i2c busses as FPGA pins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Code reusable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12141"/>
            <a:ext cx="5181600" cy="33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FPGA with SDRAM Interface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12141"/>
            <a:ext cx="5181600" cy="337830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Parallel interface between teensy and FPGA (fast)</a:t>
            </a:r>
          </a:p>
          <a:p>
            <a:r>
              <a:rPr lang="en-GB" dirty="0" smtClean="0"/>
              <a:t>FPGA handles all low level </a:t>
            </a:r>
            <a:r>
              <a:rPr lang="en-GB" dirty="0" err="1" smtClean="0"/>
              <a:t>comms</a:t>
            </a:r>
            <a:r>
              <a:rPr lang="en-GB" dirty="0" smtClean="0"/>
              <a:t> and makes memory available on output</a:t>
            </a:r>
          </a:p>
          <a:p>
            <a:r>
              <a:rPr lang="en-GB" dirty="0" smtClean="0"/>
              <a:t>Reading in AVR (including Arduino) simple as reading from array. Silicon handles everything.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Simple FPGA design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Simple software 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No control over low level </a:t>
            </a:r>
            <a:r>
              <a:rPr lang="en-GB" dirty="0" err="1" smtClean="0">
                <a:solidFill>
                  <a:srgbClr val="FF0000"/>
                </a:solidFill>
              </a:rPr>
              <a:t>comms</a:t>
            </a:r>
            <a:r>
              <a:rPr lang="en-GB" dirty="0" smtClean="0">
                <a:solidFill>
                  <a:srgbClr val="FF0000"/>
                </a:solidFill>
              </a:rPr>
              <a:t> without changing FPGA design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4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on Chip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071" y="1825625"/>
            <a:ext cx="5007857" cy="4351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Run ARM </a:t>
            </a:r>
            <a:r>
              <a:rPr lang="en-GB" dirty="0" err="1" smtClean="0"/>
              <a:t>uC</a:t>
            </a:r>
            <a:r>
              <a:rPr lang="en-GB" dirty="0" smtClean="0"/>
              <a:t> on FPGA</a:t>
            </a:r>
          </a:p>
          <a:p>
            <a:r>
              <a:rPr lang="en-GB" dirty="0" smtClean="0"/>
              <a:t>Add busses as required</a:t>
            </a:r>
          </a:p>
          <a:p>
            <a:r>
              <a:rPr lang="en-GB" dirty="0" smtClean="0"/>
              <a:t>ARM </a:t>
            </a:r>
            <a:r>
              <a:rPr lang="en-GB" dirty="0" err="1" smtClean="0"/>
              <a:t>uC</a:t>
            </a:r>
            <a:r>
              <a:rPr lang="en-GB" dirty="0" smtClean="0"/>
              <a:t> sees busses transparently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Everything coded in C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Might need lots of support electronics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Expensive, licensing </a:t>
            </a:r>
            <a:r>
              <a:rPr lang="en-GB" dirty="0" err="1" smtClean="0">
                <a:solidFill>
                  <a:srgbClr val="FF0000"/>
                </a:solidFill>
              </a:rPr>
              <a:t>etc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8851</TotalTime>
  <Words>350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Possible Hardware Architectures for MagSense v2</vt:lpstr>
      <vt:lpstr>Device</vt:lpstr>
      <vt:lpstr>Requirements</vt:lpstr>
      <vt:lpstr>Current architecture</vt:lpstr>
      <vt:lpstr>‘Smart mux’ architecture</vt:lpstr>
      <vt:lpstr>SPI version </vt:lpstr>
      <vt:lpstr>Passive FPGA Option</vt:lpstr>
      <vt:lpstr>FPGA with SDRAM Interface</vt:lpstr>
      <vt:lpstr>System on Chip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Hardware Architectures for MagSense v2</dc:title>
  <dc:creator>Christopher Adams [RPG]</dc:creator>
  <cp:lastModifiedBy>Christopher Adams [RPG]</cp:lastModifiedBy>
  <cp:revision>28</cp:revision>
  <cp:lastPrinted>2018-11-08T10:05:00Z</cp:lastPrinted>
  <dcterms:created xsi:type="dcterms:W3CDTF">2018-11-08T08:18:15Z</dcterms:created>
  <dcterms:modified xsi:type="dcterms:W3CDTF">2018-11-14T11:49:42Z</dcterms:modified>
</cp:coreProperties>
</file>