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2CAB04F-A9EF-4A0B-9A7F-BCC740E7C0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42240" y="9493560"/>
            <a:ext cx="16884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7D76B55-1B3E-4B69-A76C-AC4326F6EBB5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0320" cy="839988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69840" cy="2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042240" y="9493560"/>
            <a:ext cx="16884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8B19472-492D-4F8A-ABA7-EBB03C9BB816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0320" cy="8399880"/>
          </a:xfrm>
          <a:prstGeom prst="rect">
            <a:avLst/>
          </a:prstGeom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69840" cy="2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69600" cy="1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298360" y="37080"/>
            <a:ext cx="669600" cy="1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84320" y="189720"/>
            <a:ext cx="87926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84320" y="541080"/>
            <a:ext cx="8583480" cy="4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Big Mountain Resort is reevaluating its ticket model scheme in hopes of increasing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profitability.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1097280" y="2194560"/>
            <a:ext cx="5852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presentation presents the finding of analyzing available data from other resorts in Big Mountain’s market share.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880" y="1576080"/>
            <a:ext cx="4343040" cy="468000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587480" y="1576080"/>
            <a:ext cx="4343040" cy="468000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218880" y="161820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668480" y="161820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601200" y="165024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Context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5050800" y="165024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Constraints within solution space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68480" y="320724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218880" y="320724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601200" y="323928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Criteria for success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5050800" y="323928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Stakeholders to provide key insight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218880" y="479772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4668480" y="479772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601200" y="4831920"/>
            <a:ext cx="359640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Scope of solution space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5050800" y="482976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Key data sources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143280" y="1964880"/>
            <a:ext cx="4323240" cy="12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Big Mountain Resort fears that it is under-capitalising on its facilities by using its current ticket pricing paradigm. It also has recently added a chair lift to the facility which increases there operating cost of the resort.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143280" y="3538800"/>
            <a:ext cx="4323240" cy="14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Determine an increase in ticket price that covers the increase in operating cost and increases profitability while maintaining competitive pricing with similar resorts.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186840" y="5184720"/>
            <a:ext cx="4323240" cy="7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Increasing ticket price.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4558320" y="196380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Location of each resort may play a significant role in determining what price points customers will tolerate. Customers are unlikely to tolerate a large increase in ticket price even if analysis suggests the price is fair.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4591080" y="508500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CSV file received from Alesha.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5" name="CustomShape 20"/>
          <p:cNvSpPr/>
          <p:nvPr/>
        </p:nvSpPr>
        <p:spPr>
          <a:xfrm>
            <a:off x="6633360" y="6524280"/>
            <a:ext cx="430920" cy="20412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7028640" y="65138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22"/>
          <p:cNvSpPr/>
          <p:nvPr/>
        </p:nvSpPr>
        <p:spPr>
          <a:xfrm>
            <a:off x="7452360" y="65030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7846560" y="650808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24"/>
          <p:cNvSpPr/>
          <p:nvPr/>
        </p:nvSpPr>
        <p:spPr>
          <a:xfrm>
            <a:off x="8245800" y="65030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8099280" y="707040"/>
            <a:ext cx="430920" cy="20412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121680" y="11664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7"/>
          <p:cNvSpPr/>
          <p:nvPr/>
        </p:nvSpPr>
        <p:spPr>
          <a:xfrm>
            <a:off x="184320" y="189720"/>
            <a:ext cx="87926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28"/>
          <p:cNvSpPr/>
          <p:nvPr/>
        </p:nvSpPr>
        <p:spPr>
          <a:xfrm>
            <a:off x="4607280" y="354744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Jimmy Blackburn, Director of operations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Alesha Eisen, Database Manager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184320" y="541080"/>
            <a:ext cx="8583480" cy="4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Can Big Mountain Resort increase its ticket price enough to offset recent the recent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increase in operating cost?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63040" y="1737360"/>
            <a:ext cx="5212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 a chair lift in order to support a new run with an increased vertical drop of 150ft.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Increase the ticket price by $6.00 to $87.00.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75760" y="14436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365760" y="293400"/>
            <a:ext cx="59436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The Final Recommendation</a:t>
            </a:r>
            <a:endParaRPr b="1" lang="en-US" sz="3200" spc="-1" strike="noStrike">
              <a:solidFill>
                <a:srgbClr val="2a60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Ticket Prices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80160" y="1573920"/>
            <a:ext cx="6049800" cy="318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Ticket Prices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88720" y="1558800"/>
            <a:ext cx="6053760" cy="319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Vertical Drops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521720" y="1832400"/>
            <a:ext cx="614520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77600" y="1371600"/>
            <a:ext cx="6080400" cy="321912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183600" y="182880"/>
            <a:ext cx="548568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Effect of Closing Runs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31520" y="4572000"/>
            <a:ext cx="7319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Decreased support for tick price and decreased revenue are predicted.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183600" y="182880"/>
            <a:ext cx="548568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61800" y="1391040"/>
            <a:ext cx="841644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Big Mountain is in the upper end of resorts in its market share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It is already the most expensive resort in its state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But, there is room for increasing the ticket price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By following the recommendations in this presentation Big Mountain can cover the cost of those additions as well as increase profits beyond that.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Summary of Recommendations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 a chair lift in order to support a new run with an increased vertical drop of 150ft.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Increase the ticket price by $6.00 to $87.00.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description/>
  <dc:language>en-US</dc:language>
  <cp:lastModifiedBy/>
  <dcterms:modified xsi:type="dcterms:W3CDTF">2020-12-23T14:06:14Z</dcterms:modified>
  <cp:revision>5</cp:revision>
  <dc:subject/>
  <dc:title/>
</cp:coreProperties>
</file>