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6D2E37E-A712-4F7F-9BEA-69D2E3E9AA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998D83C-B9D1-4364-998D-E424F2977333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F1DFFB-344F-4623-ACE5-66F2E707CF16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is reevaluating its ticket model scheme in hopes of increasing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profitability.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1097280" y="2194560"/>
            <a:ext cx="5852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presentation presents the finding of analyzing available data from other resorts in Big Mountain’s market share.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8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874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2188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6684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6012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0508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684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188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6012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0508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188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6684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601200" y="4831920"/>
            <a:ext cx="359640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5050800" y="482976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143280" y="1964880"/>
            <a:ext cx="4323240" cy="12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fears that it is under-capitalising on its facilities by using its current ticket pricing paradigm. It also has recently added a chair lift to the facility which increases there operating cost of the resort.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143280" y="3538800"/>
            <a:ext cx="4323240" cy="14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Determine an increase in ticket price that covers the increase in operating cost and increases profitability while maintaining competitive pricing with similar resorts.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186840" y="5184720"/>
            <a:ext cx="432324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Increasing ticket price.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4558320" y="19638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Location of each resort may play a significant role in determining what price points customers will tolerate. Customers are unlikely to tolerate a large increase in ticket price even if analysis suggests the price is fair.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4591080" y="50850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CSV file received from Alesha.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>
            <a:off x="6633360" y="652428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7028640" y="65138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745236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846560" y="650808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824580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8099280" y="70704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121680" y="11664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4607280" y="354744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Jimmy Blackburn, Director of operations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Alesha Eisen, Database Manager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Can Big Mountain Resort increase its ticket price enough to offset recent the recent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increase in operating cost?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63040" y="173736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Increase the ticket price by $6.00 to $87.00.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5760" y="14436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365760" y="293400"/>
            <a:ext cx="59436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The Final Recommendation</a:t>
            </a:r>
            <a:endParaRPr b="1" lang="en-US" sz="32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80160" y="1573920"/>
            <a:ext cx="604980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88720" y="1558800"/>
            <a:ext cx="6053760" cy="31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Vertical Drops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521720" y="1832400"/>
            <a:ext cx="61452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77600" y="1371600"/>
            <a:ext cx="6080400" cy="32191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Effect of Closing Runs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31520" y="4572000"/>
            <a:ext cx="731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Decreased support for tick price and decreased revenue are predicted.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61800" y="1391040"/>
            <a:ext cx="84164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Mountain is in the upper end of resorts in its market share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It is already the most expensive resort in its state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But, there is room for increasing the ticket price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By following the recommendations in this presentation Big Mountain can cover the cost of those additions as well as increase profits beyond that.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Summary of Recommendations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Increase the ticket price by $6.00 to $87.00.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2020-12-23T14:06:14Z</dcterms:modified>
  <cp:revision>5</cp:revision>
  <dc:subject/>
  <dc:title/>
</cp:coreProperties>
</file>