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2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3.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3.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7;p214" descr="Diagram&#10;&#10;Description automatically generated"/>
          <p:cNvPicPr/>
          <p:nvPr/>
        </p:nvPicPr>
        <p:blipFill>
          <a:blip r:embed="rId14"/>
          <a:stretch/>
        </p:blipFill>
        <p:spPr>
          <a:xfrm>
            <a:off x="0" y="4320"/>
            <a:ext cx="9143640" cy="5134680"/>
          </a:xfrm>
          <a:prstGeom prst="rect">
            <a:avLst/>
          </a:prstGeom>
          <a:ln w="0">
            <a:noFill/>
          </a:ln>
        </p:spPr>
      </p:pic>
      <p:sp>
        <p:nvSpPr>
          <p:cNvPr id="5" name="Google Shape;8;p214"/>
          <p:cNvSpPr/>
          <p:nvPr/>
        </p:nvSpPr>
        <p:spPr>
          <a:xfrm>
            <a:off x="343800" y="3257280"/>
            <a:ext cx="526680" cy="360"/>
          </a:xfrm>
          <a:custGeom>
            <a:avLst/>
            <a:gdLst/>
            <a:ahLst/>
            <a:cxnLst/>
            <a:rect l="l" t="t" r="r" b="b"/>
            <a:pathLst>
              <a:path w="21600" h="21600">
                <a:moveTo>
                  <a:pt x="0" y="0"/>
                </a:moveTo>
                <a:lnTo>
                  <a:pt x="21600" y="21600"/>
                </a:lnTo>
              </a:path>
            </a:pathLst>
          </a:custGeom>
          <a:noFill/>
          <a:ln w="28575">
            <a:solidFill>
              <a:srgbClr val="22366A"/>
            </a:solidFill>
            <a:round/>
          </a:ln>
        </p:spPr>
        <p:style>
          <a:lnRef idx="0">
            <a:scrgbClr r="0" g="0" b="0"/>
          </a:lnRef>
          <a:fillRef idx="0">
            <a:scrgbClr r="0" g="0" b="0"/>
          </a:fillRef>
          <a:effectRef idx="0">
            <a:scrgbClr r="0" g="0" b="0"/>
          </a:effectRef>
          <a:fontRef idx="minor"/>
        </p:style>
      </p:sp>
      <p:sp>
        <p:nvSpPr>
          <p:cNvPr id="2" name="PlaceHolder 1"/>
          <p:cNvSpPr>
            <a:spLocks noGrp="1"/>
          </p:cNvSpPr>
          <p:nvPr>
            <p:ph type="body"/>
          </p:nvPr>
        </p:nvSpPr>
        <p:spPr>
          <a:xfrm>
            <a:off x="261360" y="2640960"/>
            <a:ext cx="3311280" cy="44028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400" b="0" strike="noStrike" spc="-1">
                <a:solidFill>
                  <a:srgbClr val="000000"/>
                </a:solidFill>
                <a:latin typeface="Arial"/>
              </a:rPr>
              <a:t>Seventh Outline Level</a:t>
            </a:r>
          </a:p>
        </p:txBody>
      </p:sp>
      <p:sp>
        <p:nvSpPr>
          <p:cNvPr id="3"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Google Shape;11;p215" descr="A picture containing person, computer, indoor&#10;&#10;Description automatically generated"/>
          <p:cNvPicPr/>
          <p:nvPr/>
        </p:nvPicPr>
        <p:blipFill>
          <a:blip r:embed="rId14"/>
          <a:srcRect r="48"/>
          <a:stretch/>
        </p:blipFill>
        <p:spPr>
          <a:xfrm flipH="1">
            <a:off x="360" y="0"/>
            <a:ext cx="9143640" cy="5142960"/>
          </a:xfrm>
          <a:prstGeom prst="rect">
            <a:avLst/>
          </a:prstGeom>
          <a:ln w="0">
            <a:noFill/>
          </a:ln>
        </p:spPr>
      </p:pic>
      <p:pic>
        <p:nvPicPr>
          <p:cNvPr id="41" name="Google Shape;12;p215" descr="Shape&#10;&#10;Description automatically generated with low confidence"/>
          <p:cNvPicPr/>
          <p:nvPr/>
        </p:nvPicPr>
        <p:blipFill>
          <a:blip r:embed="rId15"/>
          <a:stretch/>
        </p:blipFill>
        <p:spPr>
          <a:xfrm>
            <a:off x="0" y="0"/>
            <a:ext cx="9143640" cy="5147640"/>
          </a:xfrm>
          <a:prstGeom prst="rect">
            <a:avLst/>
          </a:prstGeom>
          <a:ln w="0">
            <a:noFill/>
          </a:ln>
        </p:spPr>
      </p:pic>
      <p:sp>
        <p:nvSpPr>
          <p:cNvPr id="42" name="Google Shape;13;p215"/>
          <p:cNvSpPr/>
          <p:nvPr/>
        </p:nvSpPr>
        <p:spPr>
          <a:xfrm>
            <a:off x="0" y="638280"/>
            <a:ext cx="4733640" cy="40305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43" name="Google Shape;14;p215"/>
          <p:cNvSpPr/>
          <p:nvPr/>
        </p:nvSpPr>
        <p:spPr>
          <a:xfrm>
            <a:off x="0" y="820080"/>
            <a:ext cx="144360" cy="3232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144720" y="810720"/>
            <a:ext cx="3421080" cy="343800"/>
          </a:xfrm>
          <a:prstGeom prst="rect">
            <a:avLst/>
          </a:prstGeom>
          <a:noFill/>
          <a:ln w="0">
            <a:noFill/>
          </a:ln>
        </p:spPr>
        <p:txBody>
          <a:bodyPr lIns="90000" anchor="ctr">
            <a:normAutofit fontScale="97000"/>
          </a:bodyPr>
          <a:lstStyle/>
          <a:p>
            <a:r>
              <a:rPr lang="en-IN" sz="1700" b="0" strike="noStrike" spc="-1">
                <a:solidFill>
                  <a:srgbClr val="000000"/>
                </a:solidFill>
                <a:latin typeface="Arial"/>
              </a:rPr>
              <a:t>Click to edit the title text format</a:t>
            </a:r>
          </a:p>
        </p:txBody>
      </p:sp>
      <p:sp>
        <p:nvSpPr>
          <p:cNvPr id="45" name="PlaceHolder 2"/>
          <p:cNvSpPr>
            <a:spLocks noGrp="1"/>
          </p:cNvSpPr>
          <p:nvPr>
            <p:ph type="body"/>
          </p:nvPr>
        </p:nvSpPr>
        <p:spPr>
          <a:xfrm>
            <a:off x="144720" y="1295640"/>
            <a:ext cx="4342680" cy="30362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oogle Shape;18;p216" descr="Shape&#10;&#10;Description automatically generated with low confidence"/>
          <p:cNvPicPr/>
          <p:nvPr/>
        </p:nvPicPr>
        <p:blipFill>
          <a:blip r:embed="rId14"/>
          <a:stretch/>
        </p:blipFill>
        <p:spPr>
          <a:xfrm>
            <a:off x="0" y="0"/>
            <a:ext cx="9143640" cy="5147640"/>
          </a:xfrm>
          <a:prstGeom prst="rect">
            <a:avLst/>
          </a:prstGeom>
          <a:ln w="0">
            <a:noFill/>
          </a:ln>
        </p:spPr>
      </p:pic>
      <p:grpSp>
        <p:nvGrpSpPr>
          <p:cNvPr id="83" name="Google Shape;19;p216"/>
          <p:cNvGrpSpPr/>
          <p:nvPr/>
        </p:nvGrpSpPr>
        <p:grpSpPr>
          <a:xfrm>
            <a:off x="270360" y="226080"/>
            <a:ext cx="174960" cy="4293360"/>
            <a:chOff x="270360" y="226080"/>
            <a:chExt cx="174960" cy="4293360"/>
          </a:xfrm>
        </p:grpSpPr>
        <p:grpSp>
          <p:nvGrpSpPr>
            <p:cNvPr id="84" name="Google Shape;20;p216"/>
            <p:cNvGrpSpPr/>
            <p:nvPr/>
          </p:nvGrpSpPr>
          <p:grpSpPr>
            <a:xfrm>
              <a:off x="270360" y="3124440"/>
              <a:ext cx="174960" cy="1395000"/>
              <a:chOff x="270360" y="3124440"/>
              <a:chExt cx="174960" cy="1395000"/>
            </a:xfrm>
          </p:grpSpPr>
          <p:sp>
            <p:nvSpPr>
              <p:cNvPr id="85" name="Google Shape;21;p216"/>
              <p:cNvSpPr/>
              <p:nvPr/>
            </p:nvSpPr>
            <p:spPr>
              <a:xfrm>
                <a:off x="270360" y="3124440"/>
                <a:ext cx="174960" cy="3934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86" name="Google Shape;22;p216"/>
              <p:cNvSpPr/>
              <p:nvPr/>
            </p:nvSpPr>
            <p:spPr>
              <a:xfrm>
                <a:off x="358200" y="3347280"/>
                <a:ext cx="360" cy="1172160"/>
              </a:xfrm>
              <a:custGeom>
                <a:avLst/>
                <a:gdLst/>
                <a:ahLst/>
                <a:cxnLst/>
                <a:rect l="l" t="t" r="r" b="b"/>
                <a:pathLst>
                  <a:path w="21600" h="21600">
                    <a:moveTo>
                      <a:pt x="0" y="0"/>
                    </a:moveTo>
                    <a:lnTo>
                      <a:pt x="21600" y="21600"/>
                    </a:lnTo>
                  </a:path>
                </a:pathLst>
              </a:custGeom>
              <a:noFill/>
              <a:ln w="12700">
                <a:solidFill>
                  <a:srgbClr val="C88C32"/>
                </a:solidFill>
                <a:round/>
              </a:ln>
            </p:spPr>
            <p:style>
              <a:lnRef idx="0">
                <a:scrgbClr r="0" g="0" b="0"/>
              </a:lnRef>
              <a:fillRef idx="0">
                <a:scrgbClr r="0" g="0" b="0"/>
              </a:fillRef>
              <a:effectRef idx="0">
                <a:scrgbClr r="0" g="0" b="0"/>
              </a:effectRef>
              <a:fontRef idx="minor"/>
            </p:style>
          </p:sp>
        </p:grpSp>
        <p:grpSp>
          <p:nvGrpSpPr>
            <p:cNvPr id="87" name="Google Shape;23;p216"/>
            <p:cNvGrpSpPr/>
            <p:nvPr/>
          </p:nvGrpSpPr>
          <p:grpSpPr>
            <a:xfrm>
              <a:off x="270360" y="226080"/>
              <a:ext cx="174960" cy="2620800"/>
              <a:chOff x="270360" y="226080"/>
              <a:chExt cx="174960" cy="2620800"/>
            </a:xfrm>
          </p:grpSpPr>
          <p:sp>
            <p:nvSpPr>
              <p:cNvPr id="88" name="Google Shape;24;p216"/>
              <p:cNvSpPr/>
              <p:nvPr/>
            </p:nvSpPr>
            <p:spPr>
              <a:xfrm flipH="1">
                <a:off x="355680" y="442800"/>
                <a:ext cx="2160" cy="2404080"/>
              </a:xfrm>
              <a:custGeom>
                <a:avLst/>
                <a:gdLst/>
                <a:ahLst/>
                <a:cxnLst/>
                <a:rect l="l" t="t" r="r" b="b"/>
                <a:pathLst>
                  <a:path w="21600" h="21600">
                    <a:moveTo>
                      <a:pt x="0" y="0"/>
                    </a:moveTo>
                    <a:lnTo>
                      <a:pt x="21600" y="21600"/>
                    </a:lnTo>
                  </a:path>
                </a:pathLst>
              </a:custGeom>
              <a:noFill/>
              <a:ln w="12700">
                <a:solidFill>
                  <a:srgbClr val="223669"/>
                </a:solidFill>
                <a:round/>
              </a:ln>
            </p:spPr>
            <p:style>
              <a:lnRef idx="0">
                <a:scrgbClr r="0" g="0" b="0"/>
              </a:lnRef>
              <a:fillRef idx="0">
                <a:scrgbClr r="0" g="0" b="0"/>
              </a:fillRef>
              <a:effectRef idx="0">
                <a:scrgbClr r="0" g="0" b="0"/>
              </a:effectRef>
              <a:fontRef idx="minor"/>
            </p:style>
          </p:sp>
          <p:sp>
            <p:nvSpPr>
              <p:cNvPr id="89" name="Google Shape;25;p216"/>
              <p:cNvSpPr/>
              <p:nvPr/>
            </p:nvSpPr>
            <p:spPr>
              <a:xfrm>
                <a:off x="270360" y="226080"/>
                <a:ext cx="174960" cy="393480"/>
              </a:xfrm>
              <a:prstGeom prst="rect">
                <a:avLst/>
              </a:prstGeom>
              <a:solidFill>
                <a:schemeClr val="dk2"/>
              </a:solidFill>
              <a:ln w="0">
                <a:noFill/>
              </a:ln>
            </p:spPr>
            <p:style>
              <a:lnRef idx="0">
                <a:scrgbClr r="0" g="0" b="0"/>
              </a:lnRef>
              <a:fillRef idx="0">
                <a:scrgbClr r="0" g="0" b="0"/>
              </a:fillRef>
              <a:effectRef idx="0">
                <a:scrgbClr r="0" g="0" b="0"/>
              </a:effectRef>
              <a:fontRef idx="minor"/>
            </p:style>
          </p:sp>
        </p:grpSp>
      </p:grpSp>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8" name="Google Shape;1085;p282" descr="Shape&#10;&#10;Description automatically generated with low confidence"/>
          <p:cNvPicPr/>
          <p:nvPr/>
        </p:nvPicPr>
        <p:blipFill>
          <a:blip r:embed="rId14"/>
          <a:stretch/>
        </p:blipFill>
        <p:spPr>
          <a:xfrm>
            <a:off x="0" y="0"/>
            <a:ext cx="9143640" cy="5142960"/>
          </a:xfrm>
          <a:prstGeom prst="rect">
            <a:avLst/>
          </a:prstGeom>
          <a:ln w="0">
            <a:noFill/>
          </a:ln>
        </p:spPr>
      </p:pic>
      <p:sp>
        <p:nvSpPr>
          <p:cNvPr id="129" name="PlaceHolder 1"/>
          <p:cNvSpPr>
            <a:spLocks noGrp="1"/>
          </p:cNvSpPr>
          <p:nvPr>
            <p:ph type="title"/>
          </p:nvPr>
        </p:nvSpPr>
        <p:spPr>
          <a:xfrm>
            <a:off x="135720" y="202320"/>
            <a:ext cx="7886520" cy="343800"/>
          </a:xfrm>
          <a:prstGeom prst="rect">
            <a:avLst/>
          </a:prstGeom>
          <a:noFill/>
          <a:ln w="0">
            <a:noFill/>
          </a:ln>
        </p:spPr>
        <p:txBody>
          <a:bodyPr anchor="t">
            <a:normAutofit fontScale="97000"/>
          </a:bodyPr>
          <a:lstStyle/>
          <a:p>
            <a:r>
              <a:rPr lang="en-IN" sz="1700" b="0" strike="noStrike" spc="-1">
                <a:solidFill>
                  <a:srgbClr val="000000"/>
                </a:solidFill>
                <a:latin typeface="Arial"/>
              </a:rPr>
              <a:t>Click to edit the title text format</a:t>
            </a:r>
          </a:p>
        </p:txBody>
      </p:sp>
      <p:sp>
        <p:nvSpPr>
          <p:cNvPr id="130" name="Google Shape;1087;p282"/>
          <p:cNvSpPr/>
          <p:nvPr/>
        </p:nvSpPr>
        <p:spPr>
          <a:xfrm>
            <a:off x="0" y="202320"/>
            <a:ext cx="135360" cy="343800"/>
          </a:xfrm>
          <a:prstGeom prst="rect">
            <a:avLst/>
          </a:prstGeom>
          <a:solidFill>
            <a:srgbClr val="22366A"/>
          </a:solidFill>
          <a:ln w="0">
            <a:noFill/>
          </a:ln>
        </p:spPr>
        <p:style>
          <a:lnRef idx="0">
            <a:scrgbClr r="0" g="0" b="0"/>
          </a:lnRef>
          <a:fillRef idx="0">
            <a:scrgbClr r="0" g="0" b="0"/>
          </a:fillRef>
          <a:effectRef idx="0">
            <a:scrgbClr r="0" g="0" b="0"/>
          </a:effectRef>
          <a:fontRef idx="minor"/>
        </p:style>
      </p:sp>
      <p:grpSp>
        <p:nvGrpSpPr>
          <p:cNvPr id="131" name="Google Shape;1088;p282"/>
          <p:cNvGrpSpPr/>
          <p:nvPr/>
        </p:nvGrpSpPr>
        <p:grpSpPr>
          <a:xfrm>
            <a:off x="2441160" y="1060560"/>
            <a:ext cx="4259160" cy="3398760"/>
            <a:chOff x="2441160" y="1060560"/>
            <a:chExt cx="4259160" cy="3398760"/>
          </a:xfrm>
        </p:grpSpPr>
        <p:pic>
          <p:nvPicPr>
            <p:cNvPr id="132" name="Google Shape;1089;p282" descr="Icon&#10;&#10;Description automatically generated"/>
            <p:cNvPicPr/>
            <p:nvPr/>
          </p:nvPicPr>
          <p:blipFill>
            <a:blip r:embed="rId15"/>
            <a:stretch/>
          </p:blipFill>
          <p:spPr>
            <a:xfrm>
              <a:off x="2625480" y="1060560"/>
              <a:ext cx="3884760" cy="3370680"/>
            </a:xfrm>
            <a:prstGeom prst="rect">
              <a:avLst/>
            </a:prstGeom>
            <a:ln w="0">
              <a:noFill/>
            </a:ln>
          </p:spPr>
        </p:pic>
        <p:grpSp>
          <p:nvGrpSpPr>
            <p:cNvPr id="133" name="Google Shape;1090;p282"/>
            <p:cNvGrpSpPr/>
            <p:nvPr/>
          </p:nvGrpSpPr>
          <p:grpSpPr>
            <a:xfrm>
              <a:off x="2441160" y="1082160"/>
              <a:ext cx="4259160" cy="3377160"/>
              <a:chOff x="2441160" y="1082160"/>
              <a:chExt cx="4259160" cy="3377160"/>
            </a:xfrm>
          </p:grpSpPr>
          <p:sp>
            <p:nvSpPr>
              <p:cNvPr id="134" name="Google Shape;1091;p282"/>
              <p:cNvSpPr/>
              <p:nvPr/>
            </p:nvSpPr>
            <p:spPr>
              <a:xfrm>
                <a:off x="661860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5" name="Google Shape;1092;p282"/>
              <p:cNvSpPr/>
              <p:nvPr/>
            </p:nvSpPr>
            <p:spPr>
              <a:xfrm>
                <a:off x="6426360" y="356004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6" name="Google Shape;1093;p282"/>
              <p:cNvSpPr/>
              <p:nvPr/>
            </p:nvSpPr>
            <p:spPr>
              <a:xfrm>
                <a:off x="54486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7" name="Google Shape;1094;p282"/>
              <p:cNvSpPr/>
              <p:nvPr/>
            </p:nvSpPr>
            <p:spPr>
              <a:xfrm>
                <a:off x="6444360" y="108216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8" name="Google Shape;1095;p282"/>
              <p:cNvSpPr/>
              <p:nvPr/>
            </p:nvSpPr>
            <p:spPr>
              <a:xfrm>
                <a:off x="244116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9" name="Google Shape;1096;p282"/>
              <p:cNvSpPr/>
              <p:nvPr/>
            </p:nvSpPr>
            <p:spPr>
              <a:xfrm>
                <a:off x="2619720" y="356652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40" name="Google Shape;1097;p282"/>
              <p:cNvSpPr/>
              <p:nvPr/>
            </p:nvSpPr>
            <p:spPr>
              <a:xfrm>
                <a:off x="35928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41" name="Google Shape;1098;p282"/>
              <p:cNvSpPr/>
              <p:nvPr/>
            </p:nvSpPr>
            <p:spPr>
              <a:xfrm>
                <a:off x="2619720" y="108900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grpSp>
        <p:grpSp>
          <p:nvGrpSpPr>
            <p:cNvPr id="142" name="Google Shape;1099;p282"/>
            <p:cNvGrpSpPr/>
            <p:nvPr/>
          </p:nvGrpSpPr>
          <p:grpSpPr>
            <a:xfrm>
              <a:off x="3551760" y="1395000"/>
              <a:ext cx="2053800" cy="2053800"/>
              <a:chOff x="3551760" y="1395000"/>
              <a:chExt cx="2053800" cy="2053800"/>
            </a:xfrm>
          </p:grpSpPr>
          <p:sp>
            <p:nvSpPr>
              <p:cNvPr id="143" name="Google Shape;1100;p282"/>
              <p:cNvSpPr/>
              <p:nvPr/>
            </p:nvSpPr>
            <p:spPr>
              <a:xfrm>
                <a:off x="3551760" y="1395000"/>
                <a:ext cx="2053800" cy="2053800"/>
              </a:xfrm>
              <a:prstGeom prst="ellipse">
                <a:avLst/>
              </a:prstGeom>
              <a:solidFill>
                <a:srgbClr val="F2F2F2"/>
              </a:solidFill>
              <a:ln w="25400">
                <a:solidFill>
                  <a:srgbClr val="F2F2F2"/>
                </a:solidFill>
                <a:round/>
              </a:ln>
            </p:spPr>
            <p:style>
              <a:lnRef idx="0">
                <a:scrgbClr r="0" g="0" b="0"/>
              </a:lnRef>
              <a:fillRef idx="0">
                <a:scrgbClr r="0" g="0" b="0"/>
              </a:fillRef>
              <a:effectRef idx="0">
                <a:scrgbClr r="0" g="0" b="0"/>
              </a:effectRef>
              <a:fontRef idx="minor"/>
            </p:style>
          </p:sp>
          <p:sp>
            <p:nvSpPr>
              <p:cNvPr id="144" name="Google Shape;1101;p282"/>
              <p:cNvSpPr/>
              <p:nvPr/>
            </p:nvSpPr>
            <p:spPr>
              <a:xfrm>
                <a:off x="3606120" y="1449360"/>
                <a:ext cx="1945080" cy="1945080"/>
              </a:xfrm>
              <a:prstGeom prst="ellipse">
                <a:avLst/>
              </a:prstGeom>
              <a:solidFill>
                <a:schemeClr val="lt1"/>
              </a:solidFill>
              <a:ln w="0">
                <a:noFill/>
              </a:ln>
            </p:spPr>
            <p:style>
              <a:lnRef idx="0">
                <a:scrgbClr r="0" g="0" b="0"/>
              </a:lnRef>
              <a:fillRef idx="0">
                <a:scrgbClr r="0" g="0" b="0"/>
              </a:fillRef>
              <a:effectRef idx="0">
                <a:scrgbClr r="0" g="0" b="0"/>
              </a:effectRef>
              <a:fontRef idx="minor"/>
            </p:style>
          </p:sp>
        </p:grpSp>
      </p:grpSp>
      <p:sp>
        <p:nvSpPr>
          <p:cNvPr id="145" name="PlaceHolder 2"/>
          <p:cNvSpPr>
            <a:spLocks noGrp="1"/>
          </p:cNvSpPr>
          <p:nvPr>
            <p:ph type="body"/>
          </p:nvPr>
        </p:nvSpPr>
        <p:spPr>
          <a:xfrm>
            <a:off x="3719160" y="22644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6" name="PlaceHolder 3"/>
          <p:cNvSpPr>
            <a:spLocks noGrp="1"/>
          </p:cNvSpPr>
          <p:nvPr>
            <p:ph type="body"/>
          </p:nvPr>
        </p:nvSpPr>
        <p:spPr>
          <a:xfrm>
            <a:off x="81720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7" name="PlaceHolder 4"/>
          <p:cNvSpPr>
            <a:spLocks noGrp="1"/>
          </p:cNvSpPr>
          <p:nvPr>
            <p:ph type="body"/>
          </p:nvPr>
        </p:nvSpPr>
        <p:spPr>
          <a:xfrm>
            <a:off x="63396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8" name="PlaceHolder 5"/>
          <p:cNvSpPr>
            <a:spLocks noGrp="1"/>
          </p:cNvSpPr>
          <p:nvPr>
            <p:ph type="body"/>
          </p:nvPr>
        </p:nvSpPr>
        <p:spPr>
          <a:xfrm>
            <a:off x="80388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9" name="PlaceHolder 6"/>
          <p:cNvSpPr>
            <a:spLocks noGrp="1"/>
          </p:cNvSpPr>
          <p:nvPr>
            <p:ph type="body"/>
          </p:nvPr>
        </p:nvSpPr>
        <p:spPr>
          <a:xfrm>
            <a:off x="179820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0" name="PlaceHolder 7"/>
          <p:cNvSpPr>
            <a:spLocks noGrp="1"/>
          </p:cNvSpPr>
          <p:nvPr>
            <p:ph type="body"/>
          </p:nvPr>
        </p:nvSpPr>
        <p:spPr>
          <a:xfrm>
            <a:off x="661536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1" name="PlaceHolder 8"/>
          <p:cNvSpPr>
            <a:spLocks noGrp="1"/>
          </p:cNvSpPr>
          <p:nvPr>
            <p:ph type="body"/>
          </p:nvPr>
        </p:nvSpPr>
        <p:spPr>
          <a:xfrm>
            <a:off x="678708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2" name="PlaceHolder 9"/>
          <p:cNvSpPr>
            <a:spLocks noGrp="1"/>
          </p:cNvSpPr>
          <p:nvPr>
            <p:ph type="body"/>
          </p:nvPr>
        </p:nvSpPr>
        <p:spPr>
          <a:xfrm>
            <a:off x="660240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3" name="PlaceHolder 10"/>
          <p:cNvSpPr>
            <a:spLocks noGrp="1"/>
          </p:cNvSpPr>
          <p:nvPr>
            <p:ph type="body"/>
          </p:nvPr>
        </p:nvSpPr>
        <p:spPr>
          <a:xfrm>
            <a:off x="558504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0" name="Google Shape;38;p217" descr="A computer on a table&#10;&#10;Description automatically generated with medium confidence"/>
          <p:cNvPicPr/>
          <p:nvPr/>
        </p:nvPicPr>
        <p:blipFill>
          <a:blip r:embed="rId14"/>
          <a:srcRect t="40" r="30" b="40"/>
          <a:stretch/>
        </p:blipFill>
        <p:spPr>
          <a:xfrm>
            <a:off x="0" y="0"/>
            <a:ext cx="9143640" cy="5143320"/>
          </a:xfrm>
          <a:prstGeom prst="rect">
            <a:avLst/>
          </a:prstGeom>
          <a:ln w="0">
            <a:noFill/>
          </a:ln>
        </p:spPr>
      </p:pic>
      <p:pic>
        <p:nvPicPr>
          <p:cNvPr id="191" name="Google Shape;39;p217" descr="Shape&#10;&#10;Description automatically generated with low confidence"/>
          <p:cNvPicPr/>
          <p:nvPr/>
        </p:nvPicPr>
        <p:blipFill>
          <a:blip r:embed="rId15"/>
          <a:stretch/>
        </p:blipFill>
        <p:spPr>
          <a:xfrm>
            <a:off x="0" y="0"/>
            <a:ext cx="9143640" cy="5142960"/>
          </a:xfrm>
          <a:prstGeom prst="rect">
            <a:avLst/>
          </a:prstGeom>
          <a:ln w="0">
            <a:noFill/>
          </a:ln>
        </p:spPr>
      </p:pic>
      <p:sp>
        <p:nvSpPr>
          <p:cNvPr id="192" name="Google Shape;40;p217"/>
          <p:cNvSpPr/>
          <p:nvPr/>
        </p:nvSpPr>
        <p:spPr>
          <a:xfrm>
            <a:off x="2240640" y="1407960"/>
            <a:ext cx="4811040" cy="76320"/>
          </a:xfrm>
          <a:prstGeom prst="rect">
            <a:avLst/>
          </a:prstGeom>
          <a:solidFill>
            <a:srgbClr val="F0C8CE"/>
          </a:solidFill>
          <a:ln w="0">
            <a:noFill/>
          </a:ln>
        </p:spPr>
        <p:style>
          <a:lnRef idx="0">
            <a:scrgbClr r="0" g="0" b="0"/>
          </a:lnRef>
          <a:fillRef idx="0">
            <a:scrgbClr r="0" g="0" b="0"/>
          </a:fillRef>
          <a:effectRef idx="0">
            <a:scrgbClr r="0" g="0" b="0"/>
          </a:effectRef>
          <a:fontRef idx="minor"/>
        </p:style>
      </p:sp>
      <p:pic>
        <p:nvPicPr>
          <p:cNvPr id="193" name="Google Shape;41;p217" descr="Shape&#10;&#10;Description automatically generated with low confidence"/>
          <p:cNvPicPr/>
          <p:nvPr/>
        </p:nvPicPr>
        <p:blipFill>
          <a:blip r:embed="rId16"/>
          <a:stretch/>
        </p:blipFill>
        <p:spPr>
          <a:xfrm>
            <a:off x="2692800" y="1785240"/>
            <a:ext cx="1180800" cy="1180800"/>
          </a:xfrm>
          <a:prstGeom prst="rect">
            <a:avLst/>
          </a:prstGeom>
          <a:ln w="0">
            <a:noFill/>
          </a:ln>
        </p:spPr>
      </p:pic>
      <p:sp>
        <p:nvSpPr>
          <p:cNvPr id="194" name="Google Shape;42;p217"/>
          <p:cNvSpPr/>
          <p:nvPr/>
        </p:nvSpPr>
        <p:spPr>
          <a:xfrm>
            <a:off x="2233440" y="613440"/>
            <a:ext cx="4818240" cy="7941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195" name="PlaceHolder 1"/>
          <p:cNvSpPr>
            <a:spLocks noGrp="1"/>
          </p:cNvSpPr>
          <p:nvPr>
            <p:ph type="body"/>
          </p:nvPr>
        </p:nvSpPr>
        <p:spPr>
          <a:xfrm>
            <a:off x="2634120" y="802440"/>
            <a:ext cx="4016520" cy="448920"/>
          </a:xfrm>
          <a:prstGeom prst="rect">
            <a:avLst/>
          </a:prstGeom>
          <a:noFill/>
          <a:ln w="0">
            <a:noFill/>
          </a:ln>
        </p:spPr>
        <p:txBody>
          <a:bodyPr anchor="ctr">
            <a:normAutofit fontScale="15000"/>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96" name="PlaceHolder 2"/>
          <p:cNvSpPr>
            <a:spLocks noGrp="1"/>
          </p:cNvSpPr>
          <p:nvPr>
            <p:ph type="body"/>
          </p:nvPr>
        </p:nvSpPr>
        <p:spPr>
          <a:xfrm>
            <a:off x="4079520" y="1996920"/>
            <a:ext cx="2721960" cy="448920"/>
          </a:xfrm>
          <a:prstGeom prst="rect">
            <a:avLst/>
          </a:prstGeom>
          <a:noFill/>
          <a:ln w="0">
            <a:noFill/>
          </a:ln>
        </p:spPr>
        <p:txBody>
          <a:bodyPr anchor="ctr">
            <a:normAutofit fontScale="17000"/>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97" name="PlaceHolder 3"/>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4" name="Google Shape;46;p218" descr="Graphical user interface, application&#10;&#10;Description automatically generated"/>
          <p:cNvPicPr/>
          <p:nvPr/>
        </p:nvPicPr>
        <p:blipFill>
          <a:blip r:embed="rId14"/>
          <a:stretch/>
        </p:blipFill>
        <p:spPr>
          <a:xfrm>
            <a:off x="0" y="0"/>
            <a:ext cx="9143640" cy="5143320"/>
          </a:xfrm>
          <a:prstGeom prst="rect">
            <a:avLst/>
          </a:prstGeom>
          <a:ln w="0">
            <a:noFill/>
          </a:ln>
        </p:spPr>
      </p:pic>
      <p:pic>
        <p:nvPicPr>
          <p:cNvPr id="235" name="Google Shape;47;p218" descr="Shape&#10;&#10;Description automatically generated with low confidence"/>
          <p:cNvPicPr/>
          <p:nvPr/>
        </p:nvPicPr>
        <p:blipFill>
          <a:blip r:embed="rId15"/>
          <a:stretch/>
        </p:blipFill>
        <p:spPr>
          <a:xfrm>
            <a:off x="0" y="0"/>
            <a:ext cx="9143640" cy="5143320"/>
          </a:xfrm>
          <a:prstGeom prst="rect">
            <a:avLst/>
          </a:prstGeom>
          <a:ln w="0">
            <a:noFill/>
          </a:ln>
        </p:spPr>
      </p:pic>
      <p:sp>
        <p:nvSpPr>
          <p:cNvPr id="2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23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p:nvPr>
        </p:nvSpPr>
        <p:spPr>
          <a:xfrm>
            <a:off x="261360" y="264096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“E-Commerce Website”</a:t>
            </a:r>
            <a:endParaRPr lang="en-IN" sz="2400" b="0" strike="noStrike" spc="-1">
              <a:solidFill>
                <a:srgbClr val="000000"/>
              </a:solidFill>
              <a:latin typeface="Arial"/>
            </a:endParaRPr>
          </a:p>
        </p:txBody>
      </p:sp>
      <p:sp>
        <p:nvSpPr>
          <p:cNvPr id="275" name="PlaceHolder 2"/>
          <p:cNvSpPr>
            <a:spLocks noGrp="1"/>
          </p:cNvSpPr>
          <p:nvPr>
            <p:ph/>
          </p:nvPr>
        </p:nvSpPr>
        <p:spPr>
          <a:xfrm>
            <a:off x="261360" y="336132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Task - 3</a:t>
            </a:r>
            <a:endParaRPr lang="en-IN" sz="2400" b="0" strike="noStrike" spc="-1">
              <a:solidFill>
                <a:srgbClr val="000000"/>
              </a:solidFill>
              <a:latin typeface="Arial"/>
            </a:endParaRPr>
          </a:p>
        </p:txBody>
      </p:sp>
      <p:pic>
        <p:nvPicPr>
          <p:cNvPr id="276" name="Google Shape;1834;p209"/>
          <p:cNvPicPr/>
          <p:nvPr/>
        </p:nvPicPr>
        <p:blipFill>
          <a:blip r:embed="rId2"/>
          <a:srcRect l="-43425" t="2430" r="43424" b="-2427"/>
          <a:stretch/>
        </p:blipFill>
        <p:spPr>
          <a:xfrm>
            <a:off x="0" y="0"/>
            <a:ext cx="914364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44720" y="810720"/>
            <a:ext cx="3421080" cy="343800"/>
          </a:xfrm>
          <a:prstGeom prst="rect">
            <a:avLst/>
          </a:prstGeom>
          <a:noFill/>
          <a:ln w="0">
            <a:noFill/>
          </a:ln>
        </p:spPr>
        <p:txBody>
          <a:bodyPr lIns="90000" anchor="ctr">
            <a:noAutofit/>
          </a:bodyPr>
          <a:lstStyle/>
          <a:p>
            <a:endParaRPr lang="en-IN" sz="1400" b="0" strike="noStrike" spc="-1">
              <a:solidFill>
                <a:srgbClr val="000000"/>
              </a:solidFill>
              <a:latin typeface="Arial"/>
            </a:endParaRPr>
          </a:p>
        </p:txBody>
      </p:sp>
      <p:sp>
        <p:nvSpPr>
          <p:cNvPr id="278" name="PlaceHolder 2"/>
          <p:cNvSpPr>
            <a:spLocks noGrp="1"/>
          </p:cNvSpPr>
          <p:nvPr>
            <p:ph/>
          </p:nvPr>
        </p:nvSpPr>
        <p:spPr>
          <a:xfrm>
            <a:off x="144720" y="1295640"/>
            <a:ext cx="4548240" cy="3036240"/>
          </a:xfrm>
          <a:prstGeom prst="rect">
            <a:avLst/>
          </a:prstGeom>
          <a:noFill/>
          <a:ln w="0">
            <a:noFill/>
          </a:ln>
        </p:spPr>
        <p:txBody>
          <a:bodyPr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r>
              <a:rPr sz="900"/>
              <a:t/>
            </a:r>
            <a:br>
              <a:rPr sz="900"/>
            </a:br>
            <a:endParaRPr lang="en-IN" sz="900" b="0" strike="noStrike" spc="-1">
              <a:solidFill>
                <a:srgbClr val="000000"/>
              </a:solidFill>
              <a:latin typeface="Arial"/>
            </a:endParaRPr>
          </a:p>
        </p:txBody>
      </p:sp>
      <p:pic>
        <p:nvPicPr>
          <p:cNvPr id="279" name="Google Shape;1841;p210"/>
          <p:cNvPicPr/>
          <p:nvPr/>
        </p:nvPicPr>
        <p:blipFill>
          <a:blip r:embed="rId2"/>
          <a:stretch/>
        </p:blipFill>
        <p:spPr>
          <a:xfrm>
            <a:off x="4267440" y="242280"/>
            <a:ext cx="9143640" cy="5143320"/>
          </a:xfrm>
          <a:prstGeom prst="rect">
            <a:avLst/>
          </a:prstGeom>
          <a:ln w="0">
            <a:noFill/>
          </a:ln>
        </p:spPr>
      </p:pic>
      <p:sp>
        <p:nvSpPr>
          <p:cNvPr id="280" name="Google Shape;1839;p 1"/>
          <p:cNvSpPr/>
          <p:nvPr/>
        </p:nvSpPr>
        <p:spPr>
          <a:xfrm>
            <a:off x="140760" y="815040"/>
            <a:ext cx="3420720" cy="34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graphicFrame>
        <p:nvGraphicFramePr>
          <p:cNvPr id="281" name="Google Shape;1842;p210"/>
          <p:cNvGraphicFramePr/>
          <p:nvPr/>
        </p:nvGraphicFramePr>
        <p:xfrm>
          <a:off x="141120" y="2115360"/>
          <a:ext cx="4279320" cy="2745000"/>
        </p:xfrm>
        <a:graphic>
          <a:graphicData uri="http://schemas.openxmlformats.org/drawingml/2006/table">
            <a:tbl>
              <a:tblPr/>
              <a:tblGrid>
                <a:gridCol w="1739160"/>
                <a:gridCol w="1725480"/>
                <a:gridCol w="814680"/>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p:nvPr>
        </p:nvSpPr>
        <p:spPr>
          <a:xfrm>
            <a:off x="489600" y="646920"/>
            <a:ext cx="6891480" cy="1621080"/>
          </a:xfrm>
          <a:prstGeom prst="rect">
            <a:avLst/>
          </a:prstGeom>
          <a:noFill/>
          <a:ln w="0">
            <a:noFill/>
          </a:ln>
        </p:spPr>
        <p:txBody>
          <a:bodyPr anchor="t">
            <a:noAutofit/>
          </a:bodyPr>
          <a:lstStyle/>
          <a:p>
            <a:pPr>
              <a:lnSpc>
                <a:spcPct val="107000"/>
              </a:lnSpc>
              <a:buNone/>
              <a:tabLst>
                <a:tab pos="0" algn="l"/>
              </a:tabLst>
            </a:pPr>
            <a:r>
              <a:rPr lang="en-US" sz="1500" b="1" strike="noStrike" spc="-1">
                <a:solidFill>
                  <a:srgbClr val="0B5394"/>
                </a:solidFill>
                <a:latin typeface="EB Garamond Medium"/>
                <a:ea typeface="EB Garamond Medium"/>
              </a:rPr>
              <a:t>Create various Front End Programs</a:t>
            </a:r>
            <a:endParaRPr lang="en-IN" sz="1500" b="0" strike="noStrike" spc="-1">
              <a:solidFill>
                <a:srgbClr val="000000"/>
              </a:solidFill>
              <a:latin typeface="Arial"/>
            </a:endParaRPr>
          </a:p>
          <a:p>
            <a:pPr>
              <a:lnSpc>
                <a:spcPct val="107000"/>
              </a:lnSpc>
              <a:buNone/>
              <a:tabLst>
                <a:tab pos="0" algn="l"/>
              </a:tabLst>
            </a:pP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uniform front end code for “E-Commerce Website”</a:t>
            </a: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interactive front end code for “E-Commerce Website”</a:t>
            </a:r>
            <a:endParaRPr lang="en-IN" sz="1500" b="0" strike="noStrike" spc="-1">
              <a:solidFill>
                <a:srgbClr val="000000"/>
              </a:solidFill>
              <a:latin typeface="Arial"/>
            </a:endParaRPr>
          </a:p>
        </p:txBody>
      </p:sp>
      <p:sp>
        <p:nvSpPr>
          <p:cNvPr id="283" name="PlaceHolder 2"/>
          <p:cNvSpPr>
            <a:spLocks noGrp="1"/>
          </p:cNvSpPr>
          <p:nvPr>
            <p:ph/>
          </p:nvPr>
        </p:nvSpPr>
        <p:spPr>
          <a:xfrm>
            <a:off x="489600" y="3568320"/>
            <a:ext cx="7048080" cy="952920"/>
          </a:xfrm>
          <a:prstGeom prst="rect">
            <a:avLst/>
          </a:prstGeom>
          <a:noFill/>
          <a:ln w="0">
            <a:noFill/>
          </a:ln>
        </p:spPr>
        <p:txBody>
          <a:bodyPr anchor="t">
            <a:noAutofit/>
          </a:bodyPr>
          <a:lstStyle/>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Developing complicated UI using HTML components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Using props drilling and context to pass variables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Getting familiar with different type of api calls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Handling different input data</a:t>
            </a:r>
            <a:endParaRPr lang="en-IN" sz="1100" b="0" strike="noStrike" spc="-1">
              <a:solidFill>
                <a:srgbClr val="000000"/>
              </a:solidFill>
              <a:latin typeface="Arial"/>
            </a:endParaRPr>
          </a:p>
        </p:txBody>
      </p:sp>
      <p:sp>
        <p:nvSpPr>
          <p:cNvPr id="284" name="Google Shape;1849;g1f5dca458e3_0_0"/>
          <p:cNvSpPr/>
          <p:nvPr/>
        </p:nvSpPr>
        <p:spPr>
          <a:xfrm>
            <a:off x="489600" y="25394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400" b="0" strike="noStrike" spc="-1">
                <a:solidFill>
                  <a:srgbClr val="000000"/>
                </a:solidFill>
                <a:latin typeface="EB Garamond"/>
                <a:ea typeface="EB Garamond"/>
              </a:rPr>
              <a:t>100% Completion of the above tasks</a:t>
            </a:r>
            <a:endParaRPr lang="en-IN" sz="1400" b="0" strike="noStrike" spc="-1">
              <a:latin typeface="Arial"/>
            </a:endParaRPr>
          </a:p>
        </p:txBody>
      </p:sp>
      <p:sp>
        <p:nvSpPr>
          <p:cNvPr id="285" name="Google Shape;1850;g1f5dca458e3_0_0"/>
          <p:cNvSpPr/>
          <p:nvPr/>
        </p:nvSpPr>
        <p:spPr>
          <a:xfrm>
            <a:off x="445680" y="317196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Learning outcome</a:t>
            </a:r>
            <a:endParaRPr lang="en-IN" sz="1800" b="0" strike="noStrike" spc="-1">
              <a:latin typeface="Arial"/>
            </a:endParaRPr>
          </a:p>
        </p:txBody>
      </p:sp>
      <p:sp>
        <p:nvSpPr>
          <p:cNvPr id="286" name="Google Shape;1851;g1f5dca458e3_0_0"/>
          <p:cNvSpPr/>
          <p:nvPr/>
        </p:nvSpPr>
        <p:spPr>
          <a:xfrm>
            <a:off x="445680" y="250920"/>
            <a:ext cx="38228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0" strike="noStrike" spc="-1">
                <a:solidFill>
                  <a:srgbClr val="0B5394"/>
                </a:solidFill>
                <a:latin typeface="EB Garamond ExtraBold"/>
                <a:ea typeface="EB Garamond ExtraBold"/>
              </a:rPr>
              <a:t>Task 3 :: Frontend Creation</a:t>
            </a:r>
            <a:endParaRPr lang="en-IN" sz="1800" b="0" strike="noStrike" spc="-1">
              <a:latin typeface="Arial"/>
            </a:endParaRPr>
          </a:p>
        </p:txBody>
      </p:sp>
      <p:sp>
        <p:nvSpPr>
          <p:cNvPr id="287" name="Google Shape;1852;g1f5dca458e3_0_0"/>
          <p:cNvSpPr/>
          <p:nvPr/>
        </p:nvSpPr>
        <p:spPr>
          <a:xfrm>
            <a:off x="489600" y="22208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200" b="0" strike="noStrike" spc="-1">
                <a:solidFill>
                  <a:srgbClr val="0B5394"/>
                </a:solidFill>
                <a:latin typeface="Montserrat ExtraBold"/>
                <a:ea typeface="Montserrat ExtraBold"/>
              </a:rPr>
              <a:t>Evaluation Metric:</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Google Shape;1857;g2139e008f02_0_0"/>
          <p:cNvSpPr/>
          <p:nvPr/>
        </p:nvSpPr>
        <p:spPr>
          <a:xfrm>
            <a:off x="445680" y="23724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223669"/>
                </a:solidFill>
                <a:latin typeface="EB Garamond"/>
                <a:ea typeface="EB Garamond"/>
              </a:rPr>
              <a:t>Step-Wise Description</a:t>
            </a:r>
            <a:endParaRPr lang="en-IN" sz="1800" b="0" strike="noStrike" spc="-1">
              <a:latin typeface="Arial"/>
            </a:endParaRPr>
          </a:p>
        </p:txBody>
      </p:sp>
      <p:pic>
        <p:nvPicPr>
          <p:cNvPr id="289" name="Google Shape;1858;g2139e008f02_0_0"/>
          <p:cNvPicPr/>
          <p:nvPr/>
        </p:nvPicPr>
        <p:blipFill>
          <a:blip r:embed="rId2"/>
          <a:srcRect l="-65203" t="3320" r="65203" b="-3320"/>
          <a:stretch/>
        </p:blipFill>
        <p:spPr>
          <a:xfrm>
            <a:off x="0" y="0"/>
            <a:ext cx="9143640" cy="5143320"/>
          </a:xfrm>
          <a:prstGeom prst="rect">
            <a:avLst/>
          </a:prstGeom>
          <a:ln w="0">
            <a:noFill/>
          </a:ln>
        </p:spPr>
      </p:pic>
      <p:sp>
        <p:nvSpPr>
          <p:cNvPr id="290" name="Google Shape;1859;g2139e008f02_0_0"/>
          <p:cNvSpPr/>
          <p:nvPr/>
        </p:nvSpPr>
        <p:spPr>
          <a:xfrm>
            <a:off x="540000" y="2880000"/>
            <a:ext cx="2636280" cy="92160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Summary of your task</a:t>
            </a:r>
            <a:endParaRPr lang="en-IN" sz="1800" b="0" strike="noStrike" spc="-1">
              <a:latin typeface="Arial"/>
            </a:endParaRPr>
          </a:p>
        </p:txBody>
      </p:sp>
      <p:sp>
        <p:nvSpPr>
          <p:cNvPr id="291" name="TextBox 290"/>
          <p:cNvSpPr txBox="1"/>
          <p:nvPr/>
        </p:nvSpPr>
        <p:spPr>
          <a:xfrm>
            <a:off x="540000" y="1080000"/>
            <a:ext cx="8280000" cy="1218960"/>
          </a:xfrm>
          <a:prstGeom prst="rect">
            <a:avLst/>
          </a:prstGeom>
          <a:noFill/>
          <a:ln w="0">
            <a:noFill/>
          </a:ln>
        </p:spPr>
        <p:txBody>
          <a:bodyPr lIns="90000" tIns="45000" rIns="90000" bIns="45000" anchor="t">
            <a:noAutofit/>
          </a:bodyPr>
          <a:lstStyle/>
          <a:p>
            <a:r>
              <a:rPr lang="en-IN" sz="1600" b="0" strike="noStrike" spc="-1">
                <a:latin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After creating the Webpage we have used react JS to make the webpage as interactive.</a:t>
            </a:r>
          </a:p>
        </p:txBody>
      </p:sp>
      <p:sp>
        <p:nvSpPr>
          <p:cNvPr id="292" name="TextBox 291"/>
          <p:cNvSpPr txBox="1"/>
          <p:nvPr/>
        </p:nvSpPr>
        <p:spPr>
          <a:xfrm>
            <a:off x="540000" y="3600000"/>
            <a:ext cx="8100000" cy="1543680"/>
          </a:xfrm>
          <a:prstGeom prst="rect">
            <a:avLst/>
          </a:prstGeom>
          <a:noFill/>
          <a:ln w="0">
            <a:noFill/>
          </a:ln>
        </p:spPr>
        <p:txBody>
          <a:bodyPr lIns="90000" tIns="45000" rIns="90000" bIns="45000" anchor="t">
            <a:noAutofit/>
          </a:bodyPr>
          <a:lstStyle/>
          <a:p>
            <a:r>
              <a:rPr lang="en-IN" sz="1600" b="0" strike="noStrike" spc="-1">
                <a:latin typeface="Arial"/>
              </a:rPr>
              <a:t>In the E-commerce website user need a user Interface to order products and manage the cart products. So we have created a user Inteface using HTML,CSS and React JS. HTML is for structure the page, CSS used for styling the page and react used for make interactive webpage. In this task3 i have added react JS to my HTML and CSS code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p:nvPr>
        </p:nvSpPr>
        <p:spPr>
          <a:xfrm>
            <a:off x="3719160" y="2264400"/>
            <a:ext cx="1714320" cy="319680"/>
          </a:xfrm>
          <a:prstGeom prst="rect">
            <a:avLst/>
          </a:prstGeom>
          <a:noFill/>
          <a:ln w="0">
            <a:noFill/>
          </a:ln>
        </p:spPr>
        <p:txBody>
          <a:bodyPr anchor="ctr">
            <a:noAutofit/>
          </a:bodyPr>
          <a:lstStyle/>
          <a:p>
            <a:pPr algn="ctr">
              <a:lnSpc>
                <a:spcPct val="100000"/>
              </a:lnSpc>
              <a:buNone/>
              <a:tabLst>
                <a:tab pos="0" algn="l"/>
              </a:tabLst>
            </a:pPr>
            <a:r>
              <a:rPr lang="en-US" sz="1800" b="1" strike="noStrike" spc="-1">
                <a:solidFill>
                  <a:srgbClr val="223669"/>
                </a:solidFill>
                <a:latin typeface="EB Garamond"/>
                <a:ea typeface="EB Garamond"/>
              </a:rPr>
              <a:t>Check-List</a:t>
            </a:r>
            <a:endParaRPr lang="en-IN" sz="1800" b="0" strike="noStrike" spc="-1">
              <a:solidFill>
                <a:srgbClr val="000000"/>
              </a:solidFill>
              <a:latin typeface="Arial"/>
            </a:endParaRPr>
          </a:p>
        </p:txBody>
      </p:sp>
      <p:sp>
        <p:nvSpPr>
          <p:cNvPr id="294" name="PlaceHolder 2"/>
          <p:cNvSpPr>
            <a:spLocks noGrp="1"/>
          </p:cNvSpPr>
          <p:nvPr>
            <p:ph/>
          </p:nvPr>
        </p:nvSpPr>
        <p:spPr>
          <a:xfrm>
            <a:off x="817200" y="961200"/>
            <a:ext cx="171432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Create folder structure for HTML  application</a:t>
            </a:r>
            <a:endParaRPr lang="en-IN" sz="1000" b="0" strike="noStrike" spc="-1">
              <a:solidFill>
                <a:srgbClr val="000000"/>
              </a:solidFill>
              <a:latin typeface="Arial"/>
            </a:endParaRPr>
          </a:p>
        </p:txBody>
      </p:sp>
      <p:sp>
        <p:nvSpPr>
          <p:cNvPr id="295" name="PlaceHolder 3"/>
          <p:cNvSpPr>
            <a:spLocks noGrp="1"/>
          </p:cNvSpPr>
          <p:nvPr>
            <p:ph/>
          </p:nvPr>
        </p:nvSpPr>
        <p:spPr>
          <a:xfrm>
            <a:off x="318600" y="2188800"/>
            <a:ext cx="202968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Write Functions for event handling</a:t>
            </a:r>
            <a:endParaRPr lang="en-IN" sz="1000" b="0" strike="noStrike" spc="-1">
              <a:solidFill>
                <a:srgbClr val="000000"/>
              </a:solidFill>
              <a:latin typeface="Arial"/>
            </a:endParaRPr>
          </a:p>
        </p:txBody>
      </p:sp>
      <p:sp>
        <p:nvSpPr>
          <p:cNvPr id="296" name="PlaceHolder 4"/>
          <p:cNvSpPr>
            <a:spLocks noGrp="1"/>
          </p:cNvSpPr>
          <p:nvPr>
            <p:ph/>
          </p:nvPr>
        </p:nvSpPr>
        <p:spPr>
          <a:xfrm>
            <a:off x="6615360" y="9612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Render Conditional components</a:t>
            </a:r>
            <a:endParaRPr lang="en-IN" sz="1000" b="0" strike="noStrike" spc="-1">
              <a:solidFill>
                <a:srgbClr val="000000"/>
              </a:solidFill>
              <a:latin typeface="Arial"/>
            </a:endParaRPr>
          </a:p>
        </p:txBody>
      </p:sp>
      <p:sp>
        <p:nvSpPr>
          <p:cNvPr id="297" name="PlaceHolder 5"/>
          <p:cNvSpPr>
            <a:spLocks noGrp="1"/>
          </p:cNvSpPr>
          <p:nvPr>
            <p:ph/>
          </p:nvPr>
        </p:nvSpPr>
        <p:spPr>
          <a:xfrm>
            <a:off x="6787080" y="218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Overall UI of the project</a:t>
            </a:r>
            <a:endParaRPr lang="en-IN" sz="1000" b="0" strike="noStrike" spc="-1">
              <a:solidFill>
                <a:srgbClr val="000000"/>
              </a:solidFill>
              <a:latin typeface="Arial"/>
            </a:endParaRPr>
          </a:p>
        </p:txBody>
      </p:sp>
      <p:sp>
        <p:nvSpPr>
          <p:cNvPr id="298" name="PlaceHolder 6"/>
          <p:cNvSpPr>
            <a:spLocks noGrp="1"/>
          </p:cNvSpPr>
          <p:nvPr>
            <p:ph/>
          </p:nvPr>
        </p:nvSpPr>
        <p:spPr>
          <a:xfrm>
            <a:off x="6602400" y="34488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Handling broken links</a:t>
            </a:r>
            <a:endParaRPr lang="en-IN" sz="1000" b="0" strike="noStrike" spc="-1">
              <a:solidFill>
                <a:srgbClr val="000000"/>
              </a:solidFill>
              <a:latin typeface="Arial"/>
            </a:endParaRPr>
          </a:p>
        </p:txBody>
      </p:sp>
      <p:sp>
        <p:nvSpPr>
          <p:cNvPr id="299" name="PlaceHolder 7"/>
          <p:cNvSpPr>
            <a:spLocks noGrp="1"/>
          </p:cNvSpPr>
          <p:nvPr>
            <p:ph/>
          </p:nvPr>
        </p:nvSpPr>
        <p:spPr>
          <a:xfrm>
            <a:off x="5585040" y="425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Optimizing render cycle</a:t>
            </a:r>
            <a:endParaRPr lang="en-IN" sz="1000" b="0" strike="noStrike" spc="-1">
              <a:solidFill>
                <a:srgbClr val="000000"/>
              </a:solidFill>
              <a:latin typeface="Arial"/>
            </a:endParaRPr>
          </a:p>
        </p:txBody>
      </p:sp>
      <p:sp>
        <p:nvSpPr>
          <p:cNvPr id="300" name="Google Shape;1871;g1f5dca458e3_0_1833"/>
          <p:cNvSpPr/>
          <p:nvPr/>
        </p:nvSpPr>
        <p:spPr>
          <a:xfrm>
            <a:off x="193320" y="125280"/>
            <a:ext cx="3125880" cy="914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US" sz="2400" b="1" strike="noStrike" spc="-1">
                <a:solidFill>
                  <a:srgbClr val="C88C32"/>
                </a:solidFill>
                <a:latin typeface="EB Garamond"/>
                <a:ea typeface="EB Garamond"/>
              </a:rPr>
              <a:t>Assessment Parameter</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p:nvPr>
        </p:nvSpPr>
        <p:spPr>
          <a:xfrm>
            <a:off x="2634120" y="802440"/>
            <a:ext cx="4016520" cy="448920"/>
          </a:xfrm>
          <a:prstGeom prst="rect">
            <a:avLst/>
          </a:prstGeom>
          <a:noFill/>
          <a:ln w="0">
            <a:noFill/>
          </a:ln>
        </p:spPr>
        <p:txBody>
          <a:bodyPr anchor="ctr">
            <a:normAutofit/>
          </a:bodyPr>
          <a:lstStyle/>
          <a:p>
            <a:pPr algn="ctr">
              <a:lnSpc>
                <a:spcPct val="100000"/>
              </a:lnSpc>
              <a:buNone/>
              <a:tabLst>
                <a:tab pos="0" algn="l"/>
              </a:tabLst>
            </a:pPr>
            <a:r>
              <a:rPr lang="en-US" sz="1800" b="1" i="1" strike="noStrike" spc="-1">
                <a:solidFill>
                  <a:srgbClr val="FFFFFF"/>
                </a:solidFill>
                <a:latin typeface="Public Sans"/>
                <a:ea typeface="Public Sans"/>
              </a:rPr>
              <a:t>Submission Github</a:t>
            </a:r>
            <a:endParaRPr lang="en-IN" sz="1800" b="0" strike="noStrike" spc="-1">
              <a:solidFill>
                <a:srgbClr val="000000"/>
              </a:solidFill>
              <a:latin typeface="Arial"/>
            </a:endParaRPr>
          </a:p>
        </p:txBody>
      </p:sp>
      <p:sp>
        <p:nvSpPr>
          <p:cNvPr id="302" name="PlaceHolder 2"/>
          <p:cNvSpPr>
            <a:spLocks noGrp="1"/>
          </p:cNvSpPr>
          <p:nvPr>
            <p:ph/>
          </p:nvPr>
        </p:nvSpPr>
        <p:spPr>
          <a:xfrm>
            <a:off x="4089240" y="1851670"/>
            <a:ext cx="2721960" cy="1008112"/>
          </a:xfrm>
          <a:prstGeom prst="rect">
            <a:avLst/>
          </a:prstGeom>
          <a:noFill/>
          <a:ln w="0">
            <a:noFill/>
          </a:ln>
        </p:spPr>
        <p:txBody>
          <a:bodyPr anchor="ctr">
            <a:noAutofit/>
          </a:bodyPr>
          <a:lstStyle/>
          <a:p>
            <a:pPr algn="ctr">
              <a:lnSpc>
                <a:spcPct val="100000"/>
              </a:lnSpc>
              <a:buNone/>
              <a:tabLst>
                <a:tab pos="0" algn="l"/>
              </a:tabLst>
            </a:pPr>
            <a:r>
              <a:rPr lang="en-IN" sz="1400" b="0" strike="noStrike" spc="-1" dirty="0" smtClean="0">
                <a:solidFill>
                  <a:srgbClr val="000000"/>
                </a:solidFill>
                <a:latin typeface="Arial"/>
              </a:rPr>
              <a:t>https://github.com/Neethikumar890/naan-mudhalvan</a:t>
            </a:r>
            <a:endParaRPr lang="en-IN" sz="1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Google Shape;1882;p213"/>
          <p:cNvPicPr/>
          <p:nvPr/>
        </p:nvPicPr>
        <p:blipFill>
          <a:blip r:embed="rId2"/>
          <a:stretch/>
        </p:blipFill>
        <p:spPr>
          <a:xfrm>
            <a:off x="0" y="0"/>
            <a:ext cx="914364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335</Words>
  <Application>Microsoft Office PowerPoint</Application>
  <PresentationFormat>On-screen Show (16:9)</PresentationFormat>
  <Paragraphs>48</Paragraphs>
  <Slides>7</Slides>
  <Notes>0</Notes>
  <HiddenSlides>0</HiddenSlides>
  <MMClips>0</MMClips>
  <ScaleCrop>false</ScaleCrop>
  <HeadingPairs>
    <vt:vector size="4" baseType="variant">
      <vt:variant>
        <vt:lpstr>Theme</vt:lpstr>
      </vt:variant>
      <vt:variant>
        <vt:i4>6</vt:i4>
      </vt:variant>
      <vt:variant>
        <vt:lpstr>Slide Titles</vt:lpstr>
      </vt:variant>
      <vt:variant>
        <vt:i4>7</vt:i4>
      </vt:variant>
    </vt:vector>
  </HeadingPairs>
  <TitlesOfParts>
    <vt:vector size="13" baseType="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Manish Sharma</dc:creator>
  <dc:description/>
  <cp:lastModifiedBy>STUDENT</cp:lastModifiedBy>
  <cp:revision>3</cp:revision>
  <dcterms:created xsi:type="dcterms:W3CDTF">2020-08-13T11:21:46Z</dcterms:created>
  <dcterms:modified xsi:type="dcterms:W3CDTF">2023-10-31T03:43:08Z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