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3241BC86-3DA2-43AC-A295-C56C8E7BDF40}"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0DB00F9-AA47-4BA3-8951-D5F52CD42D5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AC21434-0F89-4FF1-856B-86A17302E3EE}"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5D36397-C660-40F1-A98A-BF461DE2AE97}"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B635105-DA16-41E8-97F9-856043D98A7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D9FDA0-3C47-4572-A085-33564AE0FA2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F623F4B-90E3-4B9A-8619-CED58FABC50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150786-C9F6-4EB5-AA0F-7B5390DA634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C824B8C-2492-4C2C-B440-9AD6AC903B2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7CA4253-CCAA-485E-BF99-309D1D90B0C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E587B19-2178-432C-B3DD-827BDB43794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162C33B-6DF9-4071-BD52-EEF80C0498F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2568240" y="9945000"/>
            <a:ext cx="2415960" cy="53352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 name="PlaceHolder 2"/>
          <p:cNvSpPr>
            <a:spLocks noGrp="1"/>
          </p:cNvSpPr>
          <p:nvPr>
            <p:ph type="sldNum" idx="2"/>
          </p:nvPr>
        </p:nvSpPr>
        <p:spPr>
          <a:xfrm>
            <a:off x="5438520" y="9945000"/>
            <a:ext cx="1736280" cy="5335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8B8B8B"/>
                </a:solidFill>
                <a:latin typeface="Times New Roman"/>
              </a:defRPr>
            </a:lvl1pPr>
          </a:lstStyle>
          <a:p>
            <a:pPr algn="r">
              <a:lnSpc>
                <a:spcPct val="100000"/>
              </a:lnSpc>
              <a:buNone/>
            </a:pPr>
            <a:fld id="{6920AC6C-D2D3-4F41-ADE3-BB3422F78D4B}" type="slidenum">
              <a:rPr lang="en-US" sz="1400" b="0" strike="noStrike" spc="-1">
                <a:solidFill>
                  <a:srgbClr val="8B8B8B"/>
                </a:solidFill>
                <a:latin typeface="Times New Roman"/>
              </a:rPr>
              <a:t>‹#›</a:t>
            </a:fld>
            <a:endParaRPr lang="en-IN" sz="1400" b="0" strike="noStrike" spc="-1">
              <a:latin typeface="Times New Roman"/>
            </a:endParaRPr>
          </a:p>
        </p:txBody>
      </p:sp>
      <p:sp>
        <p:nvSpPr>
          <p:cNvPr id="2" name="PlaceHolder 3"/>
          <p:cNvSpPr>
            <a:spLocks noGrp="1"/>
          </p:cNvSpPr>
          <p:nvPr>
            <p:ph type="dt" idx="3"/>
          </p:nvPr>
        </p:nvSpPr>
        <p:spPr>
          <a:xfrm>
            <a:off x="377640" y="9945000"/>
            <a:ext cx="1736280" cy="53352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2" name="object 3"/>
          <p:cNvSpPr/>
          <p:nvPr/>
        </p:nvSpPr>
        <p:spPr>
          <a:xfrm>
            <a:off x="352800" y="2692800"/>
            <a:ext cx="3181320" cy="1435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818"/>
              </a:lnSpc>
              <a:buNone/>
            </a:pPr>
            <a:r>
              <a:rPr lang="en-IN" sz="2400" b="1" strike="noStrike" spc="-1">
                <a:solidFill>
                  <a:srgbClr val="223669"/>
                </a:solidFill>
                <a:latin typeface="CHCNIJ+PublicSans-Bold"/>
                <a:ea typeface="DejaVu Sans"/>
              </a:rPr>
              <a:t>E-Commerce Website</a:t>
            </a:r>
            <a:endParaRPr lang="en-IN" sz="2400" b="0" strike="noStrike" spc="-1">
              <a:latin typeface="Arial"/>
            </a:endParaRPr>
          </a:p>
          <a:p>
            <a:pPr>
              <a:lnSpc>
                <a:spcPts val="2818"/>
              </a:lnSpc>
              <a:spcBef>
                <a:spcPts val="2852"/>
              </a:spcBef>
              <a:buNone/>
            </a:pPr>
            <a:r>
              <a:rPr lang="en-IN" sz="2400" b="1" strike="noStrike" spc="-1">
                <a:solidFill>
                  <a:srgbClr val="223669"/>
                </a:solidFill>
                <a:latin typeface="CHCNIJ+PublicSans-Bold"/>
                <a:ea typeface="DejaVu Sans"/>
              </a:rPr>
              <a:t>Task - 2</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object 1"/>
          <p:cNvSpPr/>
          <p:nvPr/>
        </p:nvSpPr>
        <p:spPr>
          <a:xfrm>
            <a:off x="720" y="720"/>
            <a:ext cx="9143280" cy="539928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4" name="Google Shape;1839;p210"/>
          <p:cNvSpPr/>
          <p:nvPr/>
        </p:nvSpPr>
        <p:spPr>
          <a:xfrm>
            <a:off x="140760" y="815040"/>
            <a:ext cx="342036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sp>
        <p:nvSpPr>
          <p:cNvPr id="45" name="Google Shape;1840;p210"/>
          <p:cNvSpPr/>
          <p:nvPr/>
        </p:nvSpPr>
        <p:spPr>
          <a:xfrm>
            <a:off x="140760" y="1299960"/>
            <a:ext cx="4547520" cy="30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r>
              <a:rPr sz="900"/>
              <a:t/>
            </a:r>
            <a:br>
              <a:rPr sz="900"/>
            </a:br>
            <a:endParaRPr lang="en-IN" sz="900" b="0" strike="noStrike" spc="-1">
              <a:latin typeface="Arial"/>
            </a:endParaRPr>
          </a:p>
        </p:txBody>
      </p:sp>
      <p:graphicFrame>
        <p:nvGraphicFramePr>
          <p:cNvPr id="46" name="Google Shape;1842;p210"/>
          <p:cNvGraphicFramePr/>
          <p:nvPr/>
        </p:nvGraphicFramePr>
        <p:xfrm>
          <a:off x="140760" y="2115000"/>
          <a:ext cx="4279320" cy="2745000"/>
        </p:xfrm>
        <a:graphic>
          <a:graphicData uri="http://schemas.openxmlformats.org/drawingml/2006/table">
            <a:tbl>
              <a:tblPr/>
              <a:tblGrid>
                <a:gridCol w="1739160"/>
                <a:gridCol w="1725480"/>
                <a:gridCol w="814680"/>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8" name="object 3"/>
          <p:cNvSpPr/>
          <p:nvPr/>
        </p:nvSpPr>
        <p:spPr>
          <a:xfrm>
            <a:off x="537120" y="264600"/>
            <a:ext cx="919080" cy="29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24">
                <a:solidFill>
                  <a:srgbClr val="223669"/>
                </a:solidFill>
                <a:latin typeface="CSBFGQ+EBGaramond-Bold"/>
                <a:ea typeface="DejaVu Sans"/>
              </a:rPr>
              <a:t>Task-2</a:t>
            </a:r>
            <a:endParaRPr lang="en-IN" sz="1800" b="0" strike="noStrike" spc="-1">
              <a:latin typeface="Arial"/>
            </a:endParaRPr>
          </a:p>
        </p:txBody>
      </p:sp>
      <p:sp>
        <p:nvSpPr>
          <p:cNvPr id="49" name="object 4"/>
          <p:cNvSpPr/>
          <p:nvPr/>
        </p:nvSpPr>
        <p:spPr>
          <a:xfrm>
            <a:off x="573480" y="635040"/>
            <a:ext cx="3745800" cy="14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Create UI and implement various components using react</a:t>
            </a:r>
            <a:endParaRPr lang="en-IN" sz="900" b="0" strike="noStrike" spc="-1">
              <a:latin typeface="Arial"/>
            </a:endParaRPr>
          </a:p>
        </p:txBody>
      </p:sp>
      <p:sp>
        <p:nvSpPr>
          <p:cNvPr id="50" name="object 5"/>
          <p:cNvSpPr/>
          <p:nvPr/>
        </p:nvSpPr>
        <p:spPr>
          <a:xfrm>
            <a:off x="744840" y="942480"/>
            <a:ext cx="2203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1" name="object 6"/>
          <p:cNvSpPr/>
          <p:nvPr/>
        </p:nvSpPr>
        <p:spPr>
          <a:xfrm>
            <a:off x="958680" y="933120"/>
            <a:ext cx="3540600" cy="441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r>
              <a:rPr lang="en-IN" sz="900" b="0" strike="noStrike" spc="-1">
                <a:solidFill>
                  <a:srgbClr val="000000"/>
                </a:solidFill>
                <a:latin typeface="IDNLAK+EBGaramond-Medium"/>
                <a:ea typeface="DejaVu Sans"/>
              </a:rPr>
              <a:t>Split design into components and Higher order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Define structure of the components</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Set the basic UI components with dummy data</a:t>
            </a:r>
            <a:endParaRPr lang="en-IN" sz="900" b="0" strike="noStrike" spc="-1">
              <a:latin typeface="Arial"/>
            </a:endParaRPr>
          </a:p>
        </p:txBody>
      </p:sp>
      <p:sp>
        <p:nvSpPr>
          <p:cNvPr id="52" name="object 7"/>
          <p:cNvSpPr/>
          <p:nvPr/>
        </p:nvSpPr>
        <p:spPr>
          <a:xfrm>
            <a:off x="573480" y="1523160"/>
            <a:ext cx="3580920" cy="29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Integrate the APIs to frontend to ensure the dynamic feature of website</a:t>
            </a:r>
            <a:endParaRPr lang="en-IN" sz="900" b="0" strike="noStrike" spc="-1">
              <a:latin typeface="Arial"/>
            </a:endParaRPr>
          </a:p>
        </p:txBody>
      </p:sp>
      <p:sp>
        <p:nvSpPr>
          <p:cNvPr id="53" name="object 8"/>
          <p:cNvSpPr/>
          <p:nvPr/>
        </p:nvSpPr>
        <p:spPr>
          <a:xfrm>
            <a:off x="744840" y="1980000"/>
            <a:ext cx="220320" cy="71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4" name="object 9"/>
          <p:cNvSpPr/>
          <p:nvPr/>
        </p:nvSpPr>
        <p:spPr>
          <a:xfrm>
            <a:off x="1030680" y="1821240"/>
            <a:ext cx="3288600" cy="883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Point base api to the severs base url</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Design api</a:t>
            </a:r>
            <a:r>
              <a:rPr lang="hi-IN" sz="900" b="0" strike="noStrike" spc="-1">
                <a:solidFill>
                  <a:srgbClr val="000000"/>
                </a:solidFill>
                <a:latin typeface="IDNLAK+EBGaramond-Medium"/>
                <a:cs typeface="IDNLAK+EBGaramond-Medium"/>
              </a:rPr>
              <a:t>ꢀ</a:t>
            </a:r>
            <a:r>
              <a:rPr lang="en-IN" sz="900" b="0" strike="noStrike" spc="-1">
                <a:solidFill>
                  <a:srgbClr val="000000"/>
                </a:solidFill>
                <a:latin typeface="IDNLAK+EBGaramond-Medium"/>
                <a:ea typeface="DejaVu Sans"/>
              </a:rPr>
              <a:t>calls for each element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Handle errors in the output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Render output of apis to different low level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Secure content of post a pisx</a:t>
            </a:r>
            <a:endParaRPr lang="en-IN" sz="900" b="0" strike="noStrike" spc="-1">
              <a:latin typeface="Arial"/>
            </a:endParaRPr>
          </a:p>
        </p:txBody>
      </p:sp>
      <p:sp>
        <p:nvSpPr>
          <p:cNvPr id="55" name="object 10"/>
          <p:cNvSpPr/>
          <p:nvPr/>
        </p:nvSpPr>
        <p:spPr>
          <a:xfrm>
            <a:off x="537120" y="2700000"/>
            <a:ext cx="2162160" cy="52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083"/>
              </a:lnSpc>
              <a:buNone/>
            </a:pPr>
            <a:endParaRPr lang="en-IN" sz="1600" b="0" strike="noStrike" spc="-1">
              <a:latin typeface="Arial"/>
            </a:endParaRPr>
          </a:p>
          <a:p>
            <a:pPr>
              <a:lnSpc>
                <a:spcPts val="2083"/>
              </a:lnSpc>
              <a:buNone/>
            </a:pPr>
            <a:r>
              <a:rPr lang="en-IN" sz="1600" b="1" strike="noStrike" spc="-1">
                <a:solidFill>
                  <a:srgbClr val="0B5394"/>
                </a:solidFill>
                <a:latin typeface="CSBFGQ+EBGaramond-Bold"/>
                <a:ea typeface="DejaVu Sans"/>
              </a:rPr>
              <a:t>Evaluation</a:t>
            </a:r>
            <a:r>
              <a:rPr lang="hi-IN" sz="1600" b="1" strike="noStrike" spc="-1">
                <a:solidFill>
                  <a:srgbClr val="0B5394"/>
                </a:solidFill>
                <a:latin typeface="CSBFGQ+EBGaramond-Bold"/>
                <a:cs typeface="CSBFGQ+EBGaramond-Bold"/>
              </a:rPr>
              <a:t>ꢀ</a:t>
            </a:r>
            <a:r>
              <a:rPr lang="en-IN" sz="1600" b="1" strike="noStrike" spc="-1">
                <a:solidFill>
                  <a:srgbClr val="0B5394"/>
                </a:solidFill>
                <a:latin typeface="CSBFGQ+EBGaramond-Bold"/>
                <a:ea typeface="DejaVu Sans"/>
              </a:rPr>
              <a:t>Metric:</a:t>
            </a:r>
            <a:endParaRPr lang="en-IN" sz="1600" b="0" strike="noStrike" spc="-1">
              <a:latin typeface="Arial"/>
            </a:endParaRPr>
          </a:p>
        </p:txBody>
      </p:sp>
      <p:sp>
        <p:nvSpPr>
          <p:cNvPr id="56" name="object 11"/>
          <p:cNvSpPr/>
          <p:nvPr/>
        </p:nvSpPr>
        <p:spPr>
          <a:xfrm>
            <a:off x="676800" y="2975400"/>
            <a:ext cx="3642480" cy="456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800"/>
              </a:lnSpc>
              <a:buNone/>
            </a:pPr>
            <a:endParaRPr lang="en-IN" sz="1400" b="0" strike="noStrike" spc="-1">
              <a:latin typeface="Arial"/>
            </a:endParaRPr>
          </a:p>
          <a:p>
            <a:pPr>
              <a:lnSpc>
                <a:spcPts val="1800"/>
              </a:lnSpc>
              <a:buNone/>
            </a:pPr>
            <a:r>
              <a:rPr lang="en-IN" sz="1400" b="0" strike="noStrike" spc="-1">
                <a:solidFill>
                  <a:srgbClr val="000000"/>
                </a:solidFill>
                <a:latin typeface="SJNKRS+ArialMT"/>
                <a:ea typeface="DejaVu Sans"/>
              </a:rPr>
              <a:t>●</a:t>
            </a:r>
            <a:r>
              <a:rPr lang="en-IN" sz="1400" b="0" strike="noStrike" spc="-1">
                <a:solidFill>
                  <a:srgbClr val="000000"/>
                </a:solidFill>
                <a:latin typeface="IDNLAK+EBGaramond-Medium"/>
                <a:ea typeface="DejaVu Sans"/>
              </a:rPr>
              <a:t>100% Completion of the above tasks</a:t>
            </a:r>
            <a:endParaRPr lang="en-IN" sz="1400" b="0" strike="noStrike" spc="-1">
              <a:latin typeface="Arial"/>
            </a:endParaRPr>
          </a:p>
        </p:txBody>
      </p:sp>
      <p:sp>
        <p:nvSpPr>
          <p:cNvPr id="57" name="object 12"/>
          <p:cNvSpPr/>
          <p:nvPr/>
        </p:nvSpPr>
        <p:spPr>
          <a:xfrm>
            <a:off x="638280" y="3595680"/>
            <a:ext cx="17161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b="1" strike="noStrike" spc="-1">
                <a:solidFill>
                  <a:srgbClr val="C88C32"/>
                </a:solidFill>
                <a:latin typeface="CHCNIJ+PublicSans-Bold"/>
                <a:ea typeface="DejaVu Sans"/>
              </a:rPr>
              <a:t>Learning Outcome</a:t>
            </a:r>
            <a:endParaRPr lang="en-IN" sz="1400" b="0" strike="noStrike" spc="-1">
              <a:latin typeface="Arial"/>
            </a:endParaRPr>
          </a:p>
        </p:txBody>
      </p:sp>
      <p:sp>
        <p:nvSpPr>
          <p:cNvPr id="58" name="object 13"/>
          <p:cNvSpPr/>
          <p:nvPr/>
        </p:nvSpPr>
        <p:spPr>
          <a:xfrm>
            <a:off x="733320" y="3999600"/>
            <a:ext cx="205200" cy="77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341"/>
              </a:lnSpc>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13"/>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p:txBody>
      </p:sp>
      <p:sp>
        <p:nvSpPr>
          <p:cNvPr id="59" name="object 14"/>
          <p:cNvSpPr/>
          <p:nvPr/>
        </p:nvSpPr>
        <p:spPr>
          <a:xfrm>
            <a:off x="1038240" y="3987000"/>
            <a:ext cx="5981040" cy="799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542"/>
              </a:lnSpc>
              <a:buNone/>
            </a:pPr>
            <a:r>
              <a:rPr lang="en-IN" sz="1200" b="0" strike="noStrike" spc="-1">
                <a:solidFill>
                  <a:srgbClr val="000000"/>
                </a:solidFill>
                <a:latin typeface="IDNLAK+EBGaramond-Medium"/>
                <a:ea typeface="DejaVu Sans"/>
              </a:rPr>
              <a:t>Developing complicated UI using react components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Using props drilling and context to pass variables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Getting familiar with different type of api calls</a:t>
            </a:r>
            <a:endParaRPr lang="en-IN" sz="1200" b="0" strike="noStrike" spc="-1">
              <a:latin typeface="Arial"/>
            </a:endParaRPr>
          </a:p>
          <a:p>
            <a:pPr>
              <a:lnSpc>
                <a:spcPts val="1542"/>
              </a:lnSpc>
              <a:spcBef>
                <a:spcPts val="11"/>
              </a:spcBef>
              <a:buNone/>
            </a:pPr>
            <a:r>
              <a:rPr lang="en-IN" sz="1200" b="0" strike="noStrike" spc="-1">
                <a:solidFill>
                  <a:srgbClr val="000000"/>
                </a:solidFill>
                <a:latin typeface="IDNLAK+EBGaramond-Medium"/>
                <a:ea typeface="DejaVu Sans"/>
              </a:rPr>
              <a:t>Handling different input data</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61" name="object 3"/>
          <p:cNvSpPr/>
          <p:nvPr/>
        </p:nvSpPr>
        <p:spPr>
          <a:xfrm>
            <a:off x="537120" y="264600"/>
            <a:ext cx="230832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Step-Wise</a:t>
            </a:r>
            <a:r>
              <a:rPr lang="hi-IN" sz="1800" b="1" strike="noStrike" spc="-1">
                <a:solidFill>
                  <a:srgbClr val="223669"/>
                </a:solidFill>
                <a:latin typeface="CSBFGQ+EBGaramond-Bold"/>
                <a:cs typeface="CSBFGQ+EBGaramond-Bold"/>
              </a:rPr>
              <a:t>ꢀ</a:t>
            </a:r>
            <a:r>
              <a:rPr lang="en-IN" sz="1800" b="1" strike="noStrike" spc="-1">
                <a:solidFill>
                  <a:srgbClr val="223669"/>
                </a:solidFill>
                <a:latin typeface="CSBFGQ+EBGaramond-Bold"/>
                <a:ea typeface="DejaVu Sans"/>
              </a:rPr>
              <a:t>Description</a:t>
            </a:r>
            <a:endParaRPr lang="en-IN" sz="1800" b="0" strike="noStrike" spc="-1">
              <a:latin typeface="Arial"/>
            </a:endParaRPr>
          </a:p>
        </p:txBody>
      </p:sp>
      <p:sp>
        <p:nvSpPr>
          <p:cNvPr id="62" name="object 4"/>
          <p:cNvSpPr/>
          <p:nvPr/>
        </p:nvSpPr>
        <p:spPr>
          <a:xfrm>
            <a:off x="638280" y="3240000"/>
            <a:ext cx="226224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C88C32"/>
                </a:solidFill>
                <a:latin typeface="CSBFGQ+EBGaramond-Bold"/>
                <a:ea typeface="DejaVu Sans"/>
              </a:rPr>
              <a:t>Summary</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of</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your</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task</a:t>
            </a:r>
            <a:endParaRPr lang="en-IN" sz="1800" b="0" strike="noStrike" spc="-1">
              <a:latin typeface="Arial"/>
            </a:endParaRPr>
          </a:p>
        </p:txBody>
      </p:sp>
      <p:sp>
        <p:nvSpPr>
          <p:cNvPr id="63" name="Rectangle 62"/>
          <p:cNvSpPr/>
          <p:nvPr/>
        </p:nvSpPr>
        <p:spPr>
          <a:xfrm>
            <a:off x="540000" y="1260000"/>
            <a:ext cx="7739280" cy="108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400" b="0" strike="noStrike" spc="-1">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lang="en-IN" sz="1400" b="0" strike="noStrike" spc="-1">
              <a:latin typeface="Arial"/>
            </a:endParaRPr>
          </a:p>
          <a:p>
            <a:pPr>
              <a:lnSpc>
                <a:spcPct val="100000"/>
              </a:lnSpc>
              <a:buNone/>
            </a:pPr>
            <a:endParaRPr lang="en-IN" sz="1400" b="0" strike="noStrike" spc="-1">
              <a:latin typeface="Arial"/>
            </a:endParaRPr>
          </a:p>
        </p:txBody>
      </p:sp>
      <p:sp>
        <p:nvSpPr>
          <p:cNvPr id="64" name="Rectangle 63"/>
          <p:cNvSpPr/>
          <p:nvPr/>
        </p:nvSpPr>
        <p:spPr>
          <a:xfrm>
            <a:off x="720000" y="3780000"/>
            <a:ext cx="8279280" cy="107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1400" b="0" strike="noStrike" spc="-1">
                <a:solidFill>
                  <a:srgbClr val="000000"/>
                </a:solidFill>
                <a:latin typeface="Arial"/>
                <a:ea typeface="DejaVu Sans"/>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66" name="object 3"/>
          <p:cNvSpPr/>
          <p:nvPr/>
        </p:nvSpPr>
        <p:spPr>
          <a:xfrm>
            <a:off x="284760" y="192600"/>
            <a:ext cx="2987640" cy="793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127"/>
              </a:lnSpc>
              <a:buNone/>
            </a:pPr>
            <a:r>
              <a:rPr lang="en-IN" sz="2400" b="1" strike="noStrike" spc="-1">
                <a:solidFill>
                  <a:srgbClr val="C88C32"/>
                </a:solidFill>
                <a:latin typeface="CSBFGQ+EBGaramond-Bold"/>
                <a:ea typeface="DejaVu Sans"/>
              </a:rPr>
              <a:t>Assessment</a:t>
            </a:r>
            <a:r>
              <a:rPr lang="hi-IN" sz="2400" b="1" strike="noStrike" spc="-1">
                <a:solidFill>
                  <a:srgbClr val="C88C32"/>
                </a:solidFill>
                <a:latin typeface="CSBFGQ+EBGaramond-Bold"/>
                <a:cs typeface="CSBFGQ+EBGaramond-Bold"/>
              </a:rPr>
              <a:t>ꢀ</a:t>
            </a:r>
            <a:r>
              <a:rPr lang="en-IN" sz="2400" b="1" strike="noStrike" spc="-1">
                <a:solidFill>
                  <a:srgbClr val="C88C32"/>
                </a:solidFill>
                <a:latin typeface="CSBFGQ+EBGaramond-Bold"/>
                <a:ea typeface="DejaVu Sans"/>
              </a:rPr>
              <a:t>Parameter</a:t>
            </a:r>
            <a:endParaRPr lang="en-IN" sz="2400" b="0" strike="noStrike" spc="-1">
              <a:latin typeface="Arial"/>
            </a:endParaRPr>
          </a:p>
        </p:txBody>
      </p:sp>
      <p:sp>
        <p:nvSpPr>
          <p:cNvPr id="67" name="object 4"/>
          <p:cNvSpPr/>
          <p:nvPr/>
        </p:nvSpPr>
        <p:spPr>
          <a:xfrm>
            <a:off x="1073520" y="961920"/>
            <a:ext cx="154116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023840">
              <a:lnSpc>
                <a:spcPts val="1199"/>
              </a:lnSpc>
              <a:buNone/>
            </a:pP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8" name="object 5"/>
          <p:cNvSpPr/>
          <p:nvPr/>
        </p:nvSpPr>
        <p:spPr>
          <a:xfrm>
            <a:off x="6706800" y="961920"/>
            <a:ext cx="153684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basic</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editor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9" name="object 6"/>
          <p:cNvSpPr/>
          <p:nvPr/>
        </p:nvSpPr>
        <p:spPr>
          <a:xfrm>
            <a:off x="565200" y="2189520"/>
            <a:ext cx="186804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the</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0120">
              <a:lnSpc>
                <a:spcPts val="1199"/>
              </a:lnSpc>
              <a:buNone/>
            </a:pPr>
            <a:r>
              <a:rPr lang="en-IN" sz="1000" b="0" strike="noStrike" spc="-1">
                <a:solidFill>
                  <a:srgbClr val="000000"/>
                </a:solidFill>
                <a:latin typeface="LNEEUU+EBGaramond-Regular"/>
                <a:ea typeface="DejaVu Sans"/>
              </a:rPr>
              <a:t>outer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endParaRPr lang="en-IN" sz="1000" b="0" strike="noStrike" spc="-1">
              <a:latin typeface="Arial"/>
            </a:endParaRPr>
          </a:p>
        </p:txBody>
      </p:sp>
      <p:sp>
        <p:nvSpPr>
          <p:cNvPr id="70" name="object 7"/>
          <p:cNvSpPr/>
          <p:nvPr/>
        </p:nvSpPr>
        <p:spPr>
          <a:xfrm>
            <a:off x="6878520" y="2189520"/>
            <a:ext cx="1611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all</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feature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buttons</a:t>
            </a:r>
            <a:endParaRPr lang="en-IN" sz="1000" b="0" strike="noStrike" spc="-1">
              <a:latin typeface="Arial"/>
            </a:endParaRPr>
          </a:p>
        </p:txBody>
      </p:sp>
      <p:sp>
        <p:nvSpPr>
          <p:cNvPr id="71" name="object 8"/>
          <p:cNvSpPr/>
          <p:nvPr/>
        </p:nvSpPr>
        <p:spPr>
          <a:xfrm>
            <a:off x="4055400" y="2269080"/>
            <a:ext cx="119700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Check-List</a:t>
            </a:r>
            <a:endParaRPr lang="en-IN" sz="1800" b="0" strike="noStrike" spc="-1">
              <a:latin typeface="Arial"/>
            </a:endParaRPr>
          </a:p>
        </p:txBody>
      </p:sp>
      <p:sp>
        <p:nvSpPr>
          <p:cNvPr id="72" name="object 9"/>
          <p:cNvSpPr/>
          <p:nvPr/>
        </p:nvSpPr>
        <p:spPr>
          <a:xfrm>
            <a:off x="1069920" y="3449520"/>
            <a:ext cx="153360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1920">
              <a:lnSpc>
                <a:spcPts val="1199"/>
              </a:lnSpc>
              <a:buNone/>
            </a:pP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click</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handler</a:t>
            </a:r>
            <a:endParaRPr lang="en-IN" sz="1000" b="0" strike="noStrike" spc="-1">
              <a:latin typeface="Arial"/>
            </a:endParaRPr>
          </a:p>
        </p:txBody>
      </p:sp>
      <p:sp>
        <p:nvSpPr>
          <p:cNvPr id="73" name="object 10"/>
          <p:cNvSpPr/>
          <p:nvPr/>
        </p:nvSpPr>
        <p:spPr>
          <a:xfrm>
            <a:off x="6693840" y="3449520"/>
            <a:ext cx="1512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json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object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store</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data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editor</a:t>
            </a:r>
            <a:endParaRPr lang="en-IN" sz="1000" b="0" strike="noStrike" spc="-1">
              <a:latin typeface="Arial"/>
            </a:endParaRPr>
          </a:p>
        </p:txBody>
      </p:sp>
      <p:sp>
        <p:nvSpPr>
          <p:cNvPr id="74" name="object 11"/>
          <p:cNvSpPr/>
          <p:nvPr/>
        </p:nvSpPr>
        <p:spPr>
          <a:xfrm>
            <a:off x="2041920" y="4259520"/>
            <a:ext cx="155592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evaluateExpresion`</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28520">
              <a:lnSpc>
                <a:spcPts val="1199"/>
              </a:lnSpc>
              <a:buNone/>
            </a:pPr>
            <a:r>
              <a:rPr lang="en-IN" sz="1000" b="0" strike="noStrike" spc="-1">
                <a:solidFill>
                  <a:srgbClr val="000000"/>
                </a:solidFill>
                <a:latin typeface="LNEEUU+EBGaramond-Regular"/>
                <a:ea typeface="DejaVu Sans"/>
              </a:rPr>
              <a:t>function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value</a:t>
            </a:r>
            <a:endParaRPr lang="en-IN" sz="1000" b="0" strike="noStrike" spc="-1">
              <a:latin typeface="Arial"/>
            </a:endParaRPr>
          </a:p>
        </p:txBody>
      </p:sp>
      <p:sp>
        <p:nvSpPr>
          <p:cNvPr id="75" name="object 12"/>
          <p:cNvSpPr/>
          <p:nvPr/>
        </p:nvSpPr>
        <p:spPr>
          <a:xfrm>
            <a:off x="5676480" y="4335480"/>
            <a:ext cx="1384920" cy="322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Push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both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code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github</a:t>
            </a:r>
            <a:endParaRPr lang="en-IN" sz="1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77" name="object 3"/>
          <p:cNvSpPr/>
          <p:nvPr/>
        </p:nvSpPr>
        <p:spPr>
          <a:xfrm>
            <a:off x="3629520" y="894240"/>
            <a:ext cx="2182320" cy="53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15"/>
              </a:lnSpc>
              <a:buNone/>
            </a:pPr>
            <a:r>
              <a:rPr lang="en-IN" sz="1800" b="1" strike="noStrike" spc="-1">
                <a:solidFill>
                  <a:srgbClr val="FFFFFF"/>
                </a:solidFill>
                <a:latin typeface="SLFRMA+PublicSans-BoldItalic"/>
                <a:ea typeface="DejaVu Sans"/>
              </a:rPr>
              <a:t>Submission</a:t>
            </a:r>
            <a:r>
              <a:rPr lang="en-IN" sz="1800" b="1" strike="noStrike" spc="-46">
                <a:solidFill>
                  <a:srgbClr val="FFFFFF"/>
                </a:solidFill>
                <a:latin typeface="SLFRMA+PublicSans-BoldItalic"/>
                <a:ea typeface="DejaVu Sans"/>
              </a:rPr>
              <a:t> </a:t>
            </a:r>
            <a:r>
              <a:rPr lang="en-IN" sz="1800" b="1" strike="noStrike" spc="-1">
                <a:solidFill>
                  <a:srgbClr val="FFFFFF"/>
                </a:solidFill>
                <a:latin typeface="SLFRMA+PublicSans-BoldItalic"/>
                <a:ea typeface="DejaVu Sans"/>
              </a:rPr>
              <a:t>Github</a:t>
            </a:r>
            <a:endParaRPr lang="en-IN" sz="1800" b="0" strike="noStrike" spc="-1">
              <a:latin typeface="Arial"/>
            </a:endParaRPr>
          </a:p>
        </p:txBody>
      </p:sp>
      <p:sp>
        <p:nvSpPr>
          <p:cNvPr id="78" name="object 4"/>
          <p:cNvSpPr/>
          <p:nvPr/>
        </p:nvSpPr>
        <p:spPr>
          <a:xfrm>
            <a:off x="4273560" y="1980000"/>
            <a:ext cx="2526120" cy="41036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spc="-1" dirty="0"/>
              <a:t>https://github.com/suria003/naan-Mudhalvan</a:t>
            </a:r>
            <a:endParaRPr lang="en-IN"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475</Words>
  <Application>Microsoft Office PowerPoint</Application>
  <PresentationFormat>On-screen Show (16:9)</PresentationFormat>
  <Paragraphs>78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subject/>
  <dc:creator/>
  <dc:description/>
  <cp:lastModifiedBy>STUDENT</cp:lastModifiedBy>
  <cp:revision>9</cp:revision>
  <dcterms:modified xsi:type="dcterms:W3CDTF">2023-10-31T03:49:17Z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