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13"/>
    <p:restoredTop sz="94638"/>
  </p:normalViewPr>
  <p:slideViewPr>
    <p:cSldViewPr>
      <p:cViewPr>
        <p:scale>
          <a:sx n="66" d="100"/>
          <a:sy n="66" d="100"/>
        </p:scale>
        <p:origin x="3344" y="1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48412"/>
            <a:ext cx="9144000" cy="509905"/>
          </a:xfrm>
          <a:custGeom>
            <a:avLst/>
            <a:gdLst/>
            <a:ahLst/>
            <a:cxnLst/>
            <a:rect l="l" t="t" r="r" b="b"/>
            <a:pathLst>
              <a:path w="9144000" h="509904">
                <a:moveTo>
                  <a:pt x="9143999" y="509586"/>
                </a:moveTo>
                <a:lnTo>
                  <a:pt x="0" y="509586"/>
                </a:lnTo>
                <a:lnTo>
                  <a:pt x="0" y="29856"/>
                </a:lnTo>
                <a:lnTo>
                  <a:pt x="7548" y="18661"/>
                </a:lnTo>
                <a:lnTo>
                  <a:pt x="27800" y="5006"/>
                </a:lnTo>
                <a:lnTo>
                  <a:pt x="52600" y="0"/>
                </a:lnTo>
                <a:lnTo>
                  <a:pt x="9080286" y="0"/>
                </a:lnTo>
                <a:lnTo>
                  <a:pt x="9125339" y="18661"/>
                </a:lnTo>
                <a:lnTo>
                  <a:pt x="9143999" y="63713"/>
                </a:lnTo>
                <a:lnTo>
                  <a:pt x="9143999" y="509586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8412"/>
            <a:ext cx="9144000" cy="64135"/>
          </a:xfrm>
          <a:custGeom>
            <a:avLst/>
            <a:gdLst/>
            <a:ahLst/>
            <a:cxnLst/>
            <a:rect l="l" t="t" r="r" b="b"/>
            <a:pathLst>
              <a:path w="9144000" h="64135">
                <a:moveTo>
                  <a:pt x="52600" y="0"/>
                </a:moveTo>
                <a:lnTo>
                  <a:pt x="9080286" y="0"/>
                </a:lnTo>
                <a:lnTo>
                  <a:pt x="9092774" y="1235"/>
                </a:lnTo>
                <a:lnTo>
                  <a:pt x="9133295" y="28365"/>
                </a:lnTo>
                <a:lnTo>
                  <a:pt x="9142764" y="51225"/>
                </a:lnTo>
                <a:lnTo>
                  <a:pt x="9143999" y="63713"/>
                </a:lnTo>
              </a:path>
              <a:path w="9144000" h="64135">
                <a:moveTo>
                  <a:pt x="0" y="29856"/>
                </a:moveTo>
                <a:lnTo>
                  <a:pt x="7548" y="18661"/>
                </a:lnTo>
                <a:lnTo>
                  <a:pt x="27800" y="5006"/>
                </a:lnTo>
                <a:lnTo>
                  <a:pt x="52600" y="0"/>
                </a:lnTo>
              </a:path>
            </a:pathLst>
          </a:custGeom>
          <a:ln w="19049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45313" y="0"/>
            <a:ext cx="2199005" cy="614680"/>
          </a:xfrm>
          <a:custGeom>
            <a:avLst/>
            <a:gdLst/>
            <a:ahLst/>
            <a:cxnLst/>
            <a:rect l="l" t="t" r="r" b="b"/>
            <a:pathLst>
              <a:path w="2199004" h="614680">
                <a:moveTo>
                  <a:pt x="2131397" y="614363"/>
                </a:moveTo>
                <a:lnTo>
                  <a:pt x="76813" y="614363"/>
                </a:lnTo>
                <a:lnTo>
                  <a:pt x="61757" y="612873"/>
                </a:lnTo>
                <a:lnTo>
                  <a:pt x="22497" y="591864"/>
                </a:lnTo>
                <a:lnTo>
                  <a:pt x="1489" y="552604"/>
                </a:lnTo>
                <a:lnTo>
                  <a:pt x="0" y="537549"/>
                </a:lnTo>
                <a:lnTo>
                  <a:pt x="0" y="0"/>
                </a:lnTo>
                <a:lnTo>
                  <a:pt x="2198686" y="0"/>
                </a:lnTo>
                <a:lnTo>
                  <a:pt x="2198686" y="572623"/>
                </a:lnTo>
                <a:lnTo>
                  <a:pt x="2185713" y="591864"/>
                </a:lnTo>
                <a:lnTo>
                  <a:pt x="2161297" y="608326"/>
                </a:lnTo>
                <a:lnTo>
                  <a:pt x="2131397" y="614363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45313" y="0"/>
            <a:ext cx="2199005" cy="614680"/>
          </a:xfrm>
          <a:custGeom>
            <a:avLst/>
            <a:gdLst/>
            <a:ahLst/>
            <a:cxnLst/>
            <a:rect l="l" t="t" r="r" b="b"/>
            <a:pathLst>
              <a:path w="2199004" h="614680">
                <a:moveTo>
                  <a:pt x="2131397" y="614363"/>
                </a:moveTo>
                <a:lnTo>
                  <a:pt x="76813" y="614363"/>
                </a:lnTo>
                <a:lnTo>
                  <a:pt x="61757" y="612873"/>
                </a:lnTo>
                <a:lnTo>
                  <a:pt x="22497" y="591864"/>
                </a:lnTo>
                <a:lnTo>
                  <a:pt x="1489" y="552604"/>
                </a:lnTo>
                <a:lnTo>
                  <a:pt x="0" y="537549"/>
                </a:lnTo>
                <a:lnTo>
                  <a:pt x="0" y="0"/>
                </a:lnTo>
              </a:path>
              <a:path w="2199004" h="614680">
                <a:moveTo>
                  <a:pt x="2198686" y="572623"/>
                </a:moveTo>
                <a:lnTo>
                  <a:pt x="2185713" y="591864"/>
                </a:lnTo>
                <a:lnTo>
                  <a:pt x="2161297" y="608326"/>
                </a:lnTo>
                <a:lnTo>
                  <a:pt x="2131397" y="614363"/>
                </a:lnTo>
              </a:path>
            </a:pathLst>
          </a:custGeom>
          <a:ln w="19049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4000" cy="365125"/>
          </a:xfrm>
          <a:custGeom>
            <a:avLst/>
            <a:gdLst/>
            <a:ahLst/>
            <a:cxnLst/>
            <a:rect l="l" t="t" r="r" b="b"/>
            <a:pathLst>
              <a:path w="9144000" h="365125">
                <a:moveTo>
                  <a:pt x="9107873" y="365125"/>
                </a:moveTo>
                <a:lnTo>
                  <a:pt x="44063" y="365125"/>
                </a:lnTo>
                <a:lnTo>
                  <a:pt x="35115" y="364239"/>
                </a:lnTo>
                <a:lnTo>
                  <a:pt x="1887" y="336943"/>
                </a:lnTo>
                <a:lnTo>
                  <a:pt x="0" y="330733"/>
                </a:lnTo>
                <a:lnTo>
                  <a:pt x="0" y="0"/>
                </a:lnTo>
                <a:lnTo>
                  <a:pt x="9143999" y="0"/>
                </a:lnTo>
                <a:lnTo>
                  <a:pt x="9143999" y="346049"/>
                </a:lnTo>
                <a:lnTo>
                  <a:pt x="9140153" y="351754"/>
                </a:lnTo>
                <a:lnTo>
                  <a:pt x="9125643" y="361537"/>
                </a:lnTo>
                <a:lnTo>
                  <a:pt x="9107873" y="365125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30733"/>
            <a:ext cx="9144000" cy="34925"/>
          </a:xfrm>
          <a:custGeom>
            <a:avLst/>
            <a:gdLst/>
            <a:ahLst/>
            <a:cxnLst/>
            <a:rect l="l" t="t" r="r" b="b"/>
            <a:pathLst>
              <a:path w="9144000" h="34925">
                <a:moveTo>
                  <a:pt x="9107873" y="34391"/>
                </a:moveTo>
                <a:lnTo>
                  <a:pt x="44063" y="34391"/>
                </a:lnTo>
                <a:lnTo>
                  <a:pt x="35115" y="33506"/>
                </a:lnTo>
                <a:lnTo>
                  <a:pt x="1887" y="6209"/>
                </a:lnTo>
                <a:lnTo>
                  <a:pt x="0" y="0"/>
                </a:lnTo>
              </a:path>
              <a:path w="9144000" h="34925">
                <a:moveTo>
                  <a:pt x="9143999" y="15315"/>
                </a:moveTo>
                <a:lnTo>
                  <a:pt x="9140153" y="21020"/>
                </a:lnTo>
                <a:lnTo>
                  <a:pt x="9125643" y="30803"/>
                </a:lnTo>
                <a:lnTo>
                  <a:pt x="9107873" y="34391"/>
                </a:lnTo>
              </a:path>
            </a:pathLst>
          </a:custGeom>
          <a:ln w="19049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6057" y="652526"/>
            <a:ext cx="297188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576" y="1414653"/>
            <a:ext cx="8426846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69711" y="6464486"/>
            <a:ext cx="180340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6363" y="6359516"/>
            <a:ext cx="178434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0"/>
            <a:ext cx="9163050" cy="1478915"/>
            <a:chOff x="-9525" y="0"/>
            <a:chExt cx="9163050" cy="1478915"/>
          </a:xfrm>
        </p:grpSpPr>
        <p:sp>
          <p:nvSpPr>
            <p:cNvPr id="3" name="object 3"/>
            <p:cNvSpPr/>
            <p:nvPr/>
          </p:nvSpPr>
          <p:spPr>
            <a:xfrm>
              <a:off x="0" y="66675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9143999" y="0"/>
                  </a:moveTo>
                  <a:lnTo>
                    <a:pt x="0" y="0"/>
                  </a:lnTo>
                  <a:lnTo>
                    <a:pt x="0" y="1139413"/>
                  </a:lnTo>
                  <a:lnTo>
                    <a:pt x="72188" y="1139449"/>
                  </a:lnTo>
                  <a:lnTo>
                    <a:pt x="143617" y="1139557"/>
                  </a:lnTo>
                  <a:lnTo>
                    <a:pt x="214295" y="1139736"/>
                  </a:lnTo>
                  <a:lnTo>
                    <a:pt x="284228" y="1139985"/>
                  </a:lnTo>
                  <a:lnTo>
                    <a:pt x="353427" y="1140303"/>
                  </a:lnTo>
                  <a:lnTo>
                    <a:pt x="421897" y="1140689"/>
                  </a:lnTo>
                  <a:lnTo>
                    <a:pt x="489649" y="1141142"/>
                  </a:lnTo>
                  <a:lnTo>
                    <a:pt x="556690" y="1141661"/>
                  </a:lnTo>
                  <a:lnTo>
                    <a:pt x="623028" y="1142245"/>
                  </a:lnTo>
                  <a:lnTo>
                    <a:pt x="688671" y="1142893"/>
                  </a:lnTo>
                  <a:lnTo>
                    <a:pt x="753627" y="1143605"/>
                  </a:lnTo>
                  <a:lnTo>
                    <a:pt x="817905" y="1144378"/>
                  </a:lnTo>
                  <a:lnTo>
                    <a:pt x="881512" y="1145212"/>
                  </a:lnTo>
                  <a:lnTo>
                    <a:pt x="944457" y="1146106"/>
                  </a:lnTo>
                  <a:lnTo>
                    <a:pt x="1006748" y="1147059"/>
                  </a:lnTo>
                  <a:lnTo>
                    <a:pt x="1068392" y="1148070"/>
                  </a:lnTo>
                  <a:lnTo>
                    <a:pt x="1129399" y="1149138"/>
                  </a:lnTo>
                  <a:lnTo>
                    <a:pt x="1189776" y="1150263"/>
                  </a:lnTo>
                  <a:lnTo>
                    <a:pt x="1249531" y="1151442"/>
                  </a:lnTo>
                  <a:lnTo>
                    <a:pt x="1308673" y="1152676"/>
                  </a:lnTo>
                  <a:lnTo>
                    <a:pt x="1367209" y="1153962"/>
                  </a:lnTo>
                  <a:lnTo>
                    <a:pt x="1425148" y="1155301"/>
                  </a:lnTo>
                  <a:lnTo>
                    <a:pt x="1482498" y="1156691"/>
                  </a:lnTo>
                  <a:lnTo>
                    <a:pt x="1539267" y="1158131"/>
                  </a:lnTo>
                  <a:lnTo>
                    <a:pt x="1595463" y="1159620"/>
                  </a:lnTo>
                  <a:lnTo>
                    <a:pt x="1651094" y="1161157"/>
                  </a:lnTo>
                  <a:lnTo>
                    <a:pt x="1706169" y="1162742"/>
                  </a:lnTo>
                  <a:lnTo>
                    <a:pt x="1760695" y="1164372"/>
                  </a:lnTo>
                  <a:lnTo>
                    <a:pt x="1814680" y="1166048"/>
                  </a:lnTo>
                  <a:lnTo>
                    <a:pt x="1868133" y="1167768"/>
                  </a:lnTo>
                  <a:lnTo>
                    <a:pt x="1921062" y="1169531"/>
                  </a:lnTo>
                  <a:lnTo>
                    <a:pt x="1973475" y="1171337"/>
                  </a:lnTo>
                  <a:lnTo>
                    <a:pt x="2025380" y="1173183"/>
                  </a:lnTo>
                  <a:lnTo>
                    <a:pt x="2076786" y="1175070"/>
                  </a:lnTo>
                  <a:lnTo>
                    <a:pt x="2127700" y="1176996"/>
                  </a:lnTo>
                  <a:lnTo>
                    <a:pt x="2178130" y="1178961"/>
                  </a:lnTo>
                  <a:lnTo>
                    <a:pt x="2228084" y="1180962"/>
                  </a:lnTo>
                  <a:lnTo>
                    <a:pt x="2277572" y="1183000"/>
                  </a:lnTo>
                  <a:lnTo>
                    <a:pt x="2326600" y="1185073"/>
                  </a:lnTo>
                  <a:lnTo>
                    <a:pt x="2375178" y="1187180"/>
                  </a:lnTo>
                  <a:lnTo>
                    <a:pt x="2423312" y="1189321"/>
                  </a:lnTo>
                  <a:lnTo>
                    <a:pt x="2471012" y="1191494"/>
                  </a:lnTo>
                  <a:lnTo>
                    <a:pt x="2518285" y="1193698"/>
                  </a:lnTo>
                  <a:lnTo>
                    <a:pt x="2565139" y="1195933"/>
                  </a:lnTo>
                  <a:lnTo>
                    <a:pt x="2611584" y="1198197"/>
                  </a:lnTo>
                  <a:lnTo>
                    <a:pt x="2657625" y="1200489"/>
                  </a:lnTo>
                  <a:lnTo>
                    <a:pt x="2703273" y="1202808"/>
                  </a:lnTo>
                  <a:lnTo>
                    <a:pt x="2748535" y="1205154"/>
                  </a:lnTo>
                  <a:lnTo>
                    <a:pt x="2793419" y="1207525"/>
                  </a:lnTo>
                  <a:lnTo>
                    <a:pt x="2837933" y="1209921"/>
                  </a:lnTo>
                  <a:lnTo>
                    <a:pt x="2882085" y="1212340"/>
                  </a:lnTo>
                  <a:lnTo>
                    <a:pt x="2925884" y="1214781"/>
                  </a:lnTo>
                  <a:lnTo>
                    <a:pt x="2969338" y="1217244"/>
                  </a:lnTo>
                  <a:lnTo>
                    <a:pt x="3012454" y="1219727"/>
                  </a:lnTo>
                  <a:lnTo>
                    <a:pt x="3055242" y="1222230"/>
                  </a:lnTo>
                  <a:lnTo>
                    <a:pt x="3097708" y="1224751"/>
                  </a:lnTo>
                  <a:lnTo>
                    <a:pt x="3139861" y="1227289"/>
                  </a:lnTo>
                  <a:lnTo>
                    <a:pt x="3181710" y="1229844"/>
                  </a:lnTo>
                  <a:lnTo>
                    <a:pt x="3223262" y="1232415"/>
                  </a:lnTo>
                  <a:lnTo>
                    <a:pt x="3264525" y="1235000"/>
                  </a:lnTo>
                  <a:lnTo>
                    <a:pt x="3305508" y="1237598"/>
                  </a:lnTo>
                  <a:lnTo>
                    <a:pt x="3346219" y="1240209"/>
                  </a:lnTo>
                  <a:lnTo>
                    <a:pt x="3386666" y="1242831"/>
                  </a:lnTo>
                  <a:lnTo>
                    <a:pt x="3426857" y="1245464"/>
                  </a:lnTo>
                  <a:lnTo>
                    <a:pt x="3466800" y="1248106"/>
                  </a:lnTo>
                  <a:lnTo>
                    <a:pt x="3506503" y="1250757"/>
                  </a:lnTo>
                  <a:lnTo>
                    <a:pt x="3545975" y="1253415"/>
                  </a:lnTo>
                  <a:lnTo>
                    <a:pt x="3585223" y="1256080"/>
                  </a:lnTo>
                  <a:lnTo>
                    <a:pt x="3624256" y="1258750"/>
                  </a:lnTo>
                  <a:lnTo>
                    <a:pt x="3663081" y="1261425"/>
                  </a:lnTo>
                  <a:lnTo>
                    <a:pt x="3701708" y="1264103"/>
                  </a:lnTo>
                  <a:lnTo>
                    <a:pt x="3740143" y="1266784"/>
                  </a:lnTo>
                  <a:lnTo>
                    <a:pt x="3778396" y="1269467"/>
                  </a:lnTo>
                  <a:lnTo>
                    <a:pt x="3816474" y="1272150"/>
                  </a:lnTo>
                  <a:lnTo>
                    <a:pt x="3892138" y="1277514"/>
                  </a:lnTo>
                  <a:lnTo>
                    <a:pt x="3967201" y="1282869"/>
                  </a:lnTo>
                  <a:lnTo>
                    <a:pt x="4041728" y="1288206"/>
                  </a:lnTo>
                  <a:lnTo>
                    <a:pt x="4115783" y="1293518"/>
                  </a:lnTo>
                  <a:lnTo>
                    <a:pt x="4152654" y="1296162"/>
                  </a:lnTo>
                  <a:lnTo>
                    <a:pt x="4226124" y="1301421"/>
                  </a:lnTo>
                  <a:lnTo>
                    <a:pt x="4299285" y="1306634"/>
                  </a:lnTo>
                  <a:lnTo>
                    <a:pt x="4372203" y="1311795"/>
                  </a:lnTo>
                  <a:lnTo>
                    <a:pt x="4444941" y="1316894"/>
                  </a:lnTo>
                  <a:lnTo>
                    <a:pt x="4517566" y="1321925"/>
                  </a:lnTo>
                  <a:lnTo>
                    <a:pt x="4590143" y="1326878"/>
                  </a:lnTo>
                  <a:lnTo>
                    <a:pt x="4662735" y="1331747"/>
                  </a:lnTo>
                  <a:lnTo>
                    <a:pt x="4735409" y="1336523"/>
                  </a:lnTo>
                  <a:lnTo>
                    <a:pt x="4808229" y="1341198"/>
                  </a:lnTo>
                  <a:lnTo>
                    <a:pt x="4881260" y="1345765"/>
                  </a:lnTo>
                  <a:lnTo>
                    <a:pt x="4954567" y="1350215"/>
                  </a:lnTo>
                  <a:lnTo>
                    <a:pt x="5028216" y="1354540"/>
                  </a:lnTo>
                  <a:lnTo>
                    <a:pt x="5102271" y="1358733"/>
                  </a:lnTo>
                  <a:lnTo>
                    <a:pt x="5176798" y="1362786"/>
                  </a:lnTo>
                  <a:lnTo>
                    <a:pt x="5251861" y="1366691"/>
                  </a:lnTo>
                  <a:lnTo>
                    <a:pt x="5327525" y="1370439"/>
                  </a:lnTo>
                  <a:lnTo>
                    <a:pt x="5365603" y="1372252"/>
                  </a:lnTo>
                  <a:lnTo>
                    <a:pt x="5403856" y="1374023"/>
                  </a:lnTo>
                  <a:lnTo>
                    <a:pt x="5442291" y="1375751"/>
                  </a:lnTo>
                  <a:lnTo>
                    <a:pt x="5480918" y="1377435"/>
                  </a:lnTo>
                  <a:lnTo>
                    <a:pt x="5519743" y="1379074"/>
                  </a:lnTo>
                  <a:lnTo>
                    <a:pt x="5558776" y="1380668"/>
                  </a:lnTo>
                  <a:lnTo>
                    <a:pt x="5598024" y="1382214"/>
                  </a:lnTo>
                  <a:lnTo>
                    <a:pt x="5637496" y="1383712"/>
                  </a:lnTo>
                  <a:lnTo>
                    <a:pt x="5677199" y="1385161"/>
                  </a:lnTo>
                  <a:lnTo>
                    <a:pt x="5717142" y="1386560"/>
                  </a:lnTo>
                  <a:lnTo>
                    <a:pt x="5757333" y="1387909"/>
                  </a:lnTo>
                  <a:lnTo>
                    <a:pt x="5797780" y="1389205"/>
                  </a:lnTo>
                  <a:lnTo>
                    <a:pt x="5838491" y="1390449"/>
                  </a:lnTo>
                  <a:lnTo>
                    <a:pt x="5879474" y="1391638"/>
                  </a:lnTo>
                  <a:lnTo>
                    <a:pt x="5920737" y="1392773"/>
                  </a:lnTo>
                  <a:lnTo>
                    <a:pt x="5962289" y="1393852"/>
                  </a:lnTo>
                  <a:lnTo>
                    <a:pt x="6004138" y="1394873"/>
                  </a:lnTo>
                  <a:lnTo>
                    <a:pt x="6046291" y="1395837"/>
                  </a:lnTo>
                  <a:lnTo>
                    <a:pt x="6088757" y="1396743"/>
                  </a:lnTo>
                  <a:lnTo>
                    <a:pt x="6131545" y="1397588"/>
                  </a:lnTo>
                  <a:lnTo>
                    <a:pt x="6174661" y="1398372"/>
                  </a:lnTo>
                  <a:lnTo>
                    <a:pt x="6218115" y="1399095"/>
                  </a:lnTo>
                  <a:lnTo>
                    <a:pt x="6261914" y="1399755"/>
                  </a:lnTo>
                  <a:lnTo>
                    <a:pt x="6306066" y="1400351"/>
                  </a:lnTo>
                  <a:lnTo>
                    <a:pt x="6350580" y="1400882"/>
                  </a:lnTo>
                  <a:lnTo>
                    <a:pt x="6395464" y="1401347"/>
                  </a:lnTo>
                  <a:lnTo>
                    <a:pt x="6440726" y="1401746"/>
                  </a:lnTo>
                  <a:lnTo>
                    <a:pt x="6486374" y="1402077"/>
                  </a:lnTo>
                  <a:lnTo>
                    <a:pt x="6532415" y="1402339"/>
                  </a:lnTo>
                  <a:lnTo>
                    <a:pt x="6578860" y="1402531"/>
                  </a:lnTo>
                  <a:lnTo>
                    <a:pt x="6625714" y="1402652"/>
                  </a:lnTo>
                  <a:lnTo>
                    <a:pt x="6672987" y="1402702"/>
                  </a:lnTo>
                  <a:lnTo>
                    <a:pt x="6720687" y="1402679"/>
                  </a:lnTo>
                  <a:lnTo>
                    <a:pt x="6768821" y="1402582"/>
                  </a:lnTo>
                  <a:lnTo>
                    <a:pt x="6817399" y="1402411"/>
                  </a:lnTo>
                  <a:lnTo>
                    <a:pt x="6866427" y="1402164"/>
                  </a:lnTo>
                  <a:lnTo>
                    <a:pt x="6915914" y="1401840"/>
                  </a:lnTo>
                  <a:lnTo>
                    <a:pt x="6965869" y="1401438"/>
                  </a:lnTo>
                  <a:lnTo>
                    <a:pt x="7016299" y="1400958"/>
                  </a:lnTo>
                  <a:lnTo>
                    <a:pt x="7067213" y="1400398"/>
                  </a:lnTo>
                  <a:lnTo>
                    <a:pt x="7118618" y="1399758"/>
                  </a:lnTo>
                  <a:lnTo>
                    <a:pt x="7170524" y="1399035"/>
                  </a:lnTo>
                  <a:lnTo>
                    <a:pt x="7222937" y="1398231"/>
                  </a:lnTo>
                  <a:lnTo>
                    <a:pt x="7275866" y="1397342"/>
                  </a:lnTo>
                  <a:lnTo>
                    <a:pt x="7329319" y="1396369"/>
                  </a:lnTo>
                  <a:lnTo>
                    <a:pt x="7383304" y="1395310"/>
                  </a:lnTo>
                  <a:lnTo>
                    <a:pt x="7437830" y="1394165"/>
                  </a:lnTo>
                  <a:lnTo>
                    <a:pt x="7492905" y="1392932"/>
                  </a:lnTo>
                  <a:lnTo>
                    <a:pt x="7548536" y="1391610"/>
                  </a:lnTo>
                  <a:lnTo>
                    <a:pt x="7604732" y="1390199"/>
                  </a:lnTo>
                  <a:lnTo>
                    <a:pt x="7661501" y="1388697"/>
                  </a:lnTo>
                  <a:lnTo>
                    <a:pt x="7718851" y="1387104"/>
                  </a:lnTo>
                  <a:lnTo>
                    <a:pt x="7776790" y="1385418"/>
                  </a:lnTo>
                  <a:lnTo>
                    <a:pt x="7835326" y="1383639"/>
                  </a:lnTo>
                  <a:lnTo>
                    <a:pt x="7894468" y="1381765"/>
                  </a:lnTo>
                  <a:lnTo>
                    <a:pt x="7954223" y="1379796"/>
                  </a:lnTo>
                  <a:lnTo>
                    <a:pt x="8014600" y="1377730"/>
                  </a:lnTo>
                  <a:lnTo>
                    <a:pt x="8075607" y="1375566"/>
                  </a:lnTo>
                  <a:lnTo>
                    <a:pt x="8137251" y="1373304"/>
                  </a:lnTo>
                  <a:lnTo>
                    <a:pt x="8199542" y="1370943"/>
                  </a:lnTo>
                  <a:lnTo>
                    <a:pt x="8262487" y="1368481"/>
                  </a:lnTo>
                  <a:lnTo>
                    <a:pt x="8326094" y="1365917"/>
                  </a:lnTo>
                  <a:lnTo>
                    <a:pt x="8390372" y="1363252"/>
                  </a:lnTo>
                  <a:lnTo>
                    <a:pt x="8455328" y="1360482"/>
                  </a:lnTo>
                  <a:lnTo>
                    <a:pt x="8520971" y="1357608"/>
                  </a:lnTo>
                  <a:lnTo>
                    <a:pt x="8587309" y="1354629"/>
                  </a:lnTo>
                  <a:lnTo>
                    <a:pt x="8654350" y="1351544"/>
                  </a:lnTo>
                  <a:lnTo>
                    <a:pt x="8722101" y="1348351"/>
                  </a:lnTo>
                  <a:lnTo>
                    <a:pt x="8790572" y="1345049"/>
                  </a:lnTo>
                  <a:lnTo>
                    <a:pt x="8859771" y="1341638"/>
                  </a:lnTo>
                  <a:lnTo>
                    <a:pt x="8929704" y="1338117"/>
                  </a:lnTo>
                  <a:lnTo>
                    <a:pt x="9000382" y="1334484"/>
                  </a:lnTo>
                  <a:lnTo>
                    <a:pt x="9071811" y="1330739"/>
                  </a:lnTo>
                  <a:lnTo>
                    <a:pt x="9143999" y="1326881"/>
                  </a:lnTo>
                  <a:lnTo>
                    <a:pt x="9143999" y="0"/>
                  </a:lnTo>
                  <a:close/>
                </a:path>
              </a:pathLst>
            </a:custGeom>
            <a:ln w="19049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6672987" y="1402702"/>
                  </a:moveTo>
                  <a:lnTo>
                    <a:pt x="6625714" y="1402652"/>
                  </a:lnTo>
                  <a:lnTo>
                    <a:pt x="6578860" y="1402531"/>
                  </a:lnTo>
                  <a:lnTo>
                    <a:pt x="6532415" y="1402339"/>
                  </a:lnTo>
                  <a:lnTo>
                    <a:pt x="6486374" y="1402077"/>
                  </a:lnTo>
                  <a:lnTo>
                    <a:pt x="6440726" y="1401746"/>
                  </a:lnTo>
                  <a:lnTo>
                    <a:pt x="6395464" y="1401347"/>
                  </a:lnTo>
                  <a:lnTo>
                    <a:pt x="6350580" y="1400882"/>
                  </a:lnTo>
                  <a:lnTo>
                    <a:pt x="6306066" y="1400351"/>
                  </a:lnTo>
                  <a:lnTo>
                    <a:pt x="6261914" y="1399755"/>
                  </a:lnTo>
                  <a:lnTo>
                    <a:pt x="6218115" y="1399095"/>
                  </a:lnTo>
                  <a:lnTo>
                    <a:pt x="6174661" y="1398372"/>
                  </a:lnTo>
                  <a:lnTo>
                    <a:pt x="6131545" y="1397588"/>
                  </a:lnTo>
                  <a:lnTo>
                    <a:pt x="6088757" y="1396743"/>
                  </a:lnTo>
                  <a:lnTo>
                    <a:pt x="6046291" y="1395837"/>
                  </a:lnTo>
                  <a:lnTo>
                    <a:pt x="6004138" y="1394873"/>
                  </a:lnTo>
                  <a:lnTo>
                    <a:pt x="5962289" y="1393852"/>
                  </a:lnTo>
                  <a:lnTo>
                    <a:pt x="5920737" y="1392773"/>
                  </a:lnTo>
                  <a:lnTo>
                    <a:pt x="5879474" y="1391638"/>
                  </a:lnTo>
                  <a:lnTo>
                    <a:pt x="5838491" y="1390449"/>
                  </a:lnTo>
                  <a:lnTo>
                    <a:pt x="5797780" y="1389205"/>
                  </a:lnTo>
                  <a:lnTo>
                    <a:pt x="5757333" y="1387909"/>
                  </a:lnTo>
                  <a:lnTo>
                    <a:pt x="5717142" y="1386560"/>
                  </a:lnTo>
                  <a:lnTo>
                    <a:pt x="5677199" y="1385161"/>
                  </a:lnTo>
                  <a:lnTo>
                    <a:pt x="5637496" y="1383712"/>
                  </a:lnTo>
                  <a:lnTo>
                    <a:pt x="5598024" y="1382214"/>
                  </a:lnTo>
                  <a:lnTo>
                    <a:pt x="5558776" y="1380668"/>
                  </a:lnTo>
                  <a:lnTo>
                    <a:pt x="5519743" y="1379074"/>
                  </a:lnTo>
                  <a:lnTo>
                    <a:pt x="5480918" y="1377435"/>
                  </a:lnTo>
                  <a:lnTo>
                    <a:pt x="5442291" y="1375751"/>
                  </a:lnTo>
                  <a:lnTo>
                    <a:pt x="5403856" y="1374023"/>
                  </a:lnTo>
                  <a:lnTo>
                    <a:pt x="5365603" y="1372252"/>
                  </a:lnTo>
                  <a:lnTo>
                    <a:pt x="5327525" y="1370439"/>
                  </a:lnTo>
                  <a:lnTo>
                    <a:pt x="5251861" y="1366691"/>
                  </a:lnTo>
                  <a:lnTo>
                    <a:pt x="5176798" y="1362786"/>
                  </a:lnTo>
                  <a:lnTo>
                    <a:pt x="5102271" y="1358733"/>
                  </a:lnTo>
                  <a:lnTo>
                    <a:pt x="5028216" y="1354540"/>
                  </a:lnTo>
                  <a:lnTo>
                    <a:pt x="4954567" y="1350215"/>
                  </a:lnTo>
                  <a:lnTo>
                    <a:pt x="4881260" y="1345765"/>
                  </a:lnTo>
                  <a:lnTo>
                    <a:pt x="4808229" y="1341198"/>
                  </a:lnTo>
                  <a:lnTo>
                    <a:pt x="4735409" y="1336523"/>
                  </a:lnTo>
                  <a:lnTo>
                    <a:pt x="4662735" y="1331747"/>
                  </a:lnTo>
                  <a:lnTo>
                    <a:pt x="4590143" y="1326878"/>
                  </a:lnTo>
                  <a:lnTo>
                    <a:pt x="4517566" y="1321925"/>
                  </a:lnTo>
                  <a:lnTo>
                    <a:pt x="4444941" y="1316894"/>
                  </a:lnTo>
                  <a:lnTo>
                    <a:pt x="4372203" y="1311795"/>
                  </a:lnTo>
                  <a:lnTo>
                    <a:pt x="4299285" y="1306634"/>
                  </a:lnTo>
                  <a:lnTo>
                    <a:pt x="4226124" y="1301421"/>
                  </a:lnTo>
                  <a:lnTo>
                    <a:pt x="4152654" y="1296162"/>
                  </a:lnTo>
                  <a:lnTo>
                    <a:pt x="4078810" y="1290866"/>
                  </a:lnTo>
                  <a:lnTo>
                    <a:pt x="4041728" y="1288206"/>
                  </a:lnTo>
                  <a:lnTo>
                    <a:pt x="3967201" y="1282869"/>
                  </a:lnTo>
                  <a:lnTo>
                    <a:pt x="3892138" y="1277514"/>
                  </a:lnTo>
                  <a:lnTo>
                    <a:pt x="3816474" y="1272150"/>
                  </a:lnTo>
                  <a:lnTo>
                    <a:pt x="3778396" y="1269467"/>
                  </a:lnTo>
                  <a:lnTo>
                    <a:pt x="3740143" y="1266784"/>
                  </a:lnTo>
                  <a:lnTo>
                    <a:pt x="3701708" y="1264103"/>
                  </a:lnTo>
                  <a:lnTo>
                    <a:pt x="3663081" y="1261425"/>
                  </a:lnTo>
                  <a:lnTo>
                    <a:pt x="3624256" y="1258750"/>
                  </a:lnTo>
                  <a:lnTo>
                    <a:pt x="3585223" y="1256080"/>
                  </a:lnTo>
                  <a:lnTo>
                    <a:pt x="3545975" y="1253415"/>
                  </a:lnTo>
                  <a:lnTo>
                    <a:pt x="3506503" y="1250757"/>
                  </a:lnTo>
                  <a:lnTo>
                    <a:pt x="3466800" y="1248106"/>
                  </a:lnTo>
                  <a:lnTo>
                    <a:pt x="3426857" y="1245464"/>
                  </a:lnTo>
                  <a:lnTo>
                    <a:pt x="3386666" y="1242831"/>
                  </a:lnTo>
                  <a:lnTo>
                    <a:pt x="3346219" y="1240209"/>
                  </a:lnTo>
                  <a:lnTo>
                    <a:pt x="3305508" y="1237598"/>
                  </a:lnTo>
                  <a:lnTo>
                    <a:pt x="3264525" y="1235000"/>
                  </a:lnTo>
                  <a:lnTo>
                    <a:pt x="3223262" y="1232415"/>
                  </a:lnTo>
                  <a:lnTo>
                    <a:pt x="3181710" y="1229844"/>
                  </a:lnTo>
                  <a:lnTo>
                    <a:pt x="3139861" y="1227289"/>
                  </a:lnTo>
                  <a:lnTo>
                    <a:pt x="3097708" y="1224751"/>
                  </a:lnTo>
                  <a:lnTo>
                    <a:pt x="3055242" y="1222230"/>
                  </a:lnTo>
                  <a:lnTo>
                    <a:pt x="3012454" y="1219727"/>
                  </a:lnTo>
                  <a:lnTo>
                    <a:pt x="2969338" y="1217244"/>
                  </a:lnTo>
                  <a:lnTo>
                    <a:pt x="2925884" y="1214781"/>
                  </a:lnTo>
                  <a:lnTo>
                    <a:pt x="2882085" y="1212340"/>
                  </a:lnTo>
                  <a:lnTo>
                    <a:pt x="2837933" y="1209921"/>
                  </a:lnTo>
                  <a:lnTo>
                    <a:pt x="2793419" y="1207525"/>
                  </a:lnTo>
                  <a:lnTo>
                    <a:pt x="2748535" y="1205154"/>
                  </a:lnTo>
                  <a:lnTo>
                    <a:pt x="2703273" y="1202808"/>
                  </a:lnTo>
                  <a:lnTo>
                    <a:pt x="2657625" y="1200489"/>
                  </a:lnTo>
                  <a:lnTo>
                    <a:pt x="2611584" y="1198197"/>
                  </a:lnTo>
                  <a:lnTo>
                    <a:pt x="2565139" y="1195933"/>
                  </a:lnTo>
                  <a:lnTo>
                    <a:pt x="2518285" y="1193698"/>
                  </a:lnTo>
                  <a:lnTo>
                    <a:pt x="2471012" y="1191494"/>
                  </a:lnTo>
                  <a:lnTo>
                    <a:pt x="2423312" y="1189321"/>
                  </a:lnTo>
                  <a:lnTo>
                    <a:pt x="2375178" y="1187180"/>
                  </a:lnTo>
                  <a:lnTo>
                    <a:pt x="2326600" y="1185073"/>
                  </a:lnTo>
                  <a:lnTo>
                    <a:pt x="2277572" y="1183000"/>
                  </a:lnTo>
                  <a:lnTo>
                    <a:pt x="2228084" y="1180962"/>
                  </a:lnTo>
                  <a:lnTo>
                    <a:pt x="2178130" y="1178961"/>
                  </a:lnTo>
                  <a:lnTo>
                    <a:pt x="2127700" y="1176996"/>
                  </a:lnTo>
                  <a:lnTo>
                    <a:pt x="2076786" y="1175070"/>
                  </a:lnTo>
                  <a:lnTo>
                    <a:pt x="2025380" y="1173183"/>
                  </a:lnTo>
                  <a:lnTo>
                    <a:pt x="1973475" y="1171337"/>
                  </a:lnTo>
                  <a:lnTo>
                    <a:pt x="1921062" y="1169531"/>
                  </a:lnTo>
                  <a:lnTo>
                    <a:pt x="1868133" y="1167768"/>
                  </a:lnTo>
                  <a:lnTo>
                    <a:pt x="1814680" y="1166048"/>
                  </a:lnTo>
                  <a:lnTo>
                    <a:pt x="1760695" y="1164372"/>
                  </a:lnTo>
                  <a:lnTo>
                    <a:pt x="1706169" y="1162742"/>
                  </a:lnTo>
                  <a:lnTo>
                    <a:pt x="1651094" y="1161157"/>
                  </a:lnTo>
                  <a:lnTo>
                    <a:pt x="1595463" y="1159620"/>
                  </a:lnTo>
                  <a:lnTo>
                    <a:pt x="1539267" y="1158131"/>
                  </a:lnTo>
                  <a:lnTo>
                    <a:pt x="1482498" y="1156691"/>
                  </a:lnTo>
                  <a:lnTo>
                    <a:pt x="1425148" y="1155301"/>
                  </a:lnTo>
                  <a:lnTo>
                    <a:pt x="1367209" y="1153962"/>
                  </a:lnTo>
                  <a:lnTo>
                    <a:pt x="1308673" y="1152676"/>
                  </a:lnTo>
                  <a:lnTo>
                    <a:pt x="1249531" y="1151442"/>
                  </a:lnTo>
                  <a:lnTo>
                    <a:pt x="1189776" y="1150263"/>
                  </a:lnTo>
                  <a:lnTo>
                    <a:pt x="1129399" y="1149138"/>
                  </a:lnTo>
                  <a:lnTo>
                    <a:pt x="1068392" y="1148070"/>
                  </a:lnTo>
                  <a:lnTo>
                    <a:pt x="1006748" y="1147059"/>
                  </a:lnTo>
                  <a:lnTo>
                    <a:pt x="944457" y="1146106"/>
                  </a:lnTo>
                  <a:lnTo>
                    <a:pt x="881512" y="1145212"/>
                  </a:lnTo>
                  <a:lnTo>
                    <a:pt x="817905" y="1144378"/>
                  </a:lnTo>
                  <a:lnTo>
                    <a:pt x="753627" y="1143605"/>
                  </a:lnTo>
                  <a:lnTo>
                    <a:pt x="688671" y="1142893"/>
                  </a:lnTo>
                  <a:lnTo>
                    <a:pt x="623028" y="1142245"/>
                  </a:lnTo>
                  <a:lnTo>
                    <a:pt x="556690" y="1141661"/>
                  </a:lnTo>
                  <a:lnTo>
                    <a:pt x="489649" y="1141142"/>
                  </a:lnTo>
                  <a:lnTo>
                    <a:pt x="421897" y="1140689"/>
                  </a:lnTo>
                  <a:lnTo>
                    <a:pt x="353427" y="1140303"/>
                  </a:lnTo>
                  <a:lnTo>
                    <a:pt x="284228" y="1139985"/>
                  </a:lnTo>
                  <a:lnTo>
                    <a:pt x="214295" y="1139736"/>
                  </a:lnTo>
                  <a:lnTo>
                    <a:pt x="143617" y="1139557"/>
                  </a:lnTo>
                  <a:lnTo>
                    <a:pt x="72188" y="1139449"/>
                  </a:lnTo>
                  <a:lnTo>
                    <a:pt x="0" y="113941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326881"/>
                  </a:lnTo>
                  <a:lnTo>
                    <a:pt x="9071811" y="1330739"/>
                  </a:lnTo>
                  <a:lnTo>
                    <a:pt x="9000382" y="1334484"/>
                  </a:lnTo>
                  <a:lnTo>
                    <a:pt x="8929704" y="1338117"/>
                  </a:lnTo>
                  <a:lnTo>
                    <a:pt x="8859771" y="1341638"/>
                  </a:lnTo>
                  <a:lnTo>
                    <a:pt x="8790572" y="1345049"/>
                  </a:lnTo>
                  <a:lnTo>
                    <a:pt x="8722101" y="1348351"/>
                  </a:lnTo>
                  <a:lnTo>
                    <a:pt x="8654350" y="1351544"/>
                  </a:lnTo>
                  <a:lnTo>
                    <a:pt x="8587309" y="1354629"/>
                  </a:lnTo>
                  <a:lnTo>
                    <a:pt x="8520971" y="1357608"/>
                  </a:lnTo>
                  <a:lnTo>
                    <a:pt x="8455328" y="1360482"/>
                  </a:lnTo>
                  <a:lnTo>
                    <a:pt x="8390372" y="1363252"/>
                  </a:lnTo>
                  <a:lnTo>
                    <a:pt x="8326094" y="1365917"/>
                  </a:lnTo>
                  <a:lnTo>
                    <a:pt x="8262487" y="1368481"/>
                  </a:lnTo>
                  <a:lnTo>
                    <a:pt x="8199542" y="1370943"/>
                  </a:lnTo>
                  <a:lnTo>
                    <a:pt x="8137251" y="1373304"/>
                  </a:lnTo>
                  <a:lnTo>
                    <a:pt x="8075607" y="1375566"/>
                  </a:lnTo>
                  <a:lnTo>
                    <a:pt x="8014600" y="1377730"/>
                  </a:lnTo>
                  <a:lnTo>
                    <a:pt x="7954223" y="1379796"/>
                  </a:lnTo>
                  <a:lnTo>
                    <a:pt x="7894468" y="1381765"/>
                  </a:lnTo>
                  <a:lnTo>
                    <a:pt x="7835326" y="1383639"/>
                  </a:lnTo>
                  <a:lnTo>
                    <a:pt x="7776790" y="1385418"/>
                  </a:lnTo>
                  <a:lnTo>
                    <a:pt x="7718851" y="1387104"/>
                  </a:lnTo>
                  <a:lnTo>
                    <a:pt x="7661501" y="1388697"/>
                  </a:lnTo>
                  <a:lnTo>
                    <a:pt x="7604732" y="1390199"/>
                  </a:lnTo>
                  <a:lnTo>
                    <a:pt x="7548536" y="1391610"/>
                  </a:lnTo>
                  <a:lnTo>
                    <a:pt x="7492905" y="1392932"/>
                  </a:lnTo>
                  <a:lnTo>
                    <a:pt x="7437830" y="1394165"/>
                  </a:lnTo>
                  <a:lnTo>
                    <a:pt x="7383304" y="1395310"/>
                  </a:lnTo>
                  <a:lnTo>
                    <a:pt x="7329319" y="1396369"/>
                  </a:lnTo>
                  <a:lnTo>
                    <a:pt x="7275866" y="1397342"/>
                  </a:lnTo>
                  <a:lnTo>
                    <a:pt x="7222937" y="1398231"/>
                  </a:lnTo>
                  <a:lnTo>
                    <a:pt x="7170524" y="1399035"/>
                  </a:lnTo>
                  <a:lnTo>
                    <a:pt x="7118618" y="1399758"/>
                  </a:lnTo>
                  <a:lnTo>
                    <a:pt x="7067213" y="1400398"/>
                  </a:lnTo>
                  <a:lnTo>
                    <a:pt x="7016299" y="1400958"/>
                  </a:lnTo>
                  <a:lnTo>
                    <a:pt x="6965869" y="1401438"/>
                  </a:lnTo>
                  <a:lnTo>
                    <a:pt x="6915914" y="1401840"/>
                  </a:lnTo>
                  <a:lnTo>
                    <a:pt x="6866427" y="1402164"/>
                  </a:lnTo>
                  <a:lnTo>
                    <a:pt x="6817399" y="1402411"/>
                  </a:lnTo>
                  <a:lnTo>
                    <a:pt x="6768821" y="1402582"/>
                  </a:lnTo>
                  <a:lnTo>
                    <a:pt x="6720687" y="1402679"/>
                  </a:lnTo>
                  <a:lnTo>
                    <a:pt x="6672987" y="1402702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238" y="342900"/>
              <a:ext cx="2463800" cy="77946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9525" y="5910262"/>
            <a:ext cx="9163050" cy="948055"/>
            <a:chOff x="-9525" y="5910262"/>
            <a:chExt cx="9163050" cy="948055"/>
          </a:xfrm>
        </p:grpSpPr>
        <p:sp>
          <p:nvSpPr>
            <p:cNvPr id="7" name="object 7"/>
            <p:cNvSpPr/>
            <p:nvPr/>
          </p:nvSpPr>
          <p:spPr>
            <a:xfrm>
              <a:off x="0" y="5919787"/>
              <a:ext cx="9144000" cy="938530"/>
            </a:xfrm>
            <a:custGeom>
              <a:avLst/>
              <a:gdLst/>
              <a:ahLst/>
              <a:cxnLst/>
              <a:rect l="l" t="t" r="r" b="b"/>
              <a:pathLst>
                <a:path w="9144000" h="938529">
                  <a:moveTo>
                    <a:pt x="9143999" y="938211"/>
                  </a:moveTo>
                  <a:lnTo>
                    <a:pt x="0" y="938211"/>
                  </a:lnTo>
                  <a:lnTo>
                    <a:pt x="0" y="68834"/>
                  </a:lnTo>
                  <a:lnTo>
                    <a:pt x="23244" y="34357"/>
                  </a:lnTo>
                  <a:lnTo>
                    <a:pt x="60531" y="9218"/>
                  </a:lnTo>
                  <a:lnTo>
                    <a:pt x="106191" y="0"/>
                  </a:lnTo>
                  <a:lnTo>
                    <a:pt x="9026694" y="0"/>
                  </a:lnTo>
                  <a:lnTo>
                    <a:pt x="9071585" y="8929"/>
                  </a:lnTo>
                  <a:lnTo>
                    <a:pt x="9109642" y="34357"/>
                  </a:lnTo>
                  <a:lnTo>
                    <a:pt x="9135070" y="72414"/>
                  </a:lnTo>
                  <a:lnTo>
                    <a:pt x="9143999" y="117304"/>
                  </a:lnTo>
                  <a:lnTo>
                    <a:pt x="9143999" y="938211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919787"/>
              <a:ext cx="9144000" cy="117475"/>
            </a:xfrm>
            <a:custGeom>
              <a:avLst/>
              <a:gdLst/>
              <a:ahLst/>
              <a:cxnLst/>
              <a:rect l="l" t="t" r="r" b="b"/>
              <a:pathLst>
                <a:path w="9144000" h="117475">
                  <a:moveTo>
                    <a:pt x="106191" y="0"/>
                  </a:moveTo>
                  <a:lnTo>
                    <a:pt x="9026694" y="0"/>
                  </a:lnTo>
                  <a:lnTo>
                    <a:pt x="9049686" y="2274"/>
                  </a:lnTo>
                  <a:lnTo>
                    <a:pt x="9091776" y="19708"/>
                  </a:lnTo>
                  <a:lnTo>
                    <a:pt x="9124291" y="52223"/>
                  </a:lnTo>
                  <a:lnTo>
                    <a:pt x="9141725" y="94312"/>
                  </a:lnTo>
                  <a:lnTo>
                    <a:pt x="9143999" y="117304"/>
                  </a:lnTo>
                </a:path>
                <a:path w="9144000" h="117475">
                  <a:moveTo>
                    <a:pt x="0" y="68834"/>
                  </a:moveTo>
                  <a:lnTo>
                    <a:pt x="23244" y="34357"/>
                  </a:lnTo>
                  <a:lnTo>
                    <a:pt x="60531" y="9218"/>
                  </a:lnTo>
                  <a:lnTo>
                    <a:pt x="106191" y="0"/>
                  </a:lnTo>
                </a:path>
              </a:pathLst>
            </a:custGeom>
            <a:ln w="19049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1282" y="2097785"/>
            <a:ext cx="737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spc="-25" dirty="0"/>
              <a:t>BACKGROUD NOISE REDUCTION AND SPEECH ENHANCEMENT</a:t>
            </a:r>
            <a:endParaRPr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111763" y="6000460"/>
            <a:ext cx="334772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64"/>
              </a:lnSpc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MISSION</a:t>
            </a:r>
            <a:endParaRPr sz="1400">
              <a:latin typeface="Georgia"/>
              <a:cs typeface="Georgia"/>
            </a:endParaRPr>
          </a:p>
          <a:p>
            <a:pPr marL="12700" marR="5080" indent="-4445"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CHRIST is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nurturing ground for an individual’s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holistic development to make effective contribution to </a:t>
            </a:r>
            <a:r>
              <a:rPr sz="1100" spc="-25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society in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 dynamic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environment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8750" y="6000460"/>
            <a:ext cx="271907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664"/>
              </a:lnSpc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CORE</a:t>
            </a:r>
            <a:r>
              <a:rPr sz="1400" b="1" spc="2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VALUES</a:t>
            </a:r>
            <a:endParaRPr sz="1400">
              <a:latin typeface="Georgia"/>
              <a:cs typeface="Georgia"/>
            </a:endParaRPr>
          </a:p>
          <a:p>
            <a:pPr marL="318135" marR="307340"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Faith in God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Moral Uprightness </a:t>
            </a:r>
            <a:r>
              <a:rPr sz="1100" spc="-25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Love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Fellow Beings</a:t>
            </a:r>
            <a:endParaRPr sz="11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Social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Responsibility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Pursuit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2844" y="6044910"/>
            <a:ext cx="142240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64"/>
              </a:lnSpc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VISION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1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429" y="3044952"/>
            <a:ext cx="7497445" cy="2739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Project</a:t>
            </a:r>
            <a:r>
              <a:rPr sz="1600" b="1" i="1" spc="-5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Presentation</a:t>
            </a:r>
            <a:endParaRPr sz="1600" dirty="0">
              <a:latin typeface="Times New Roman"/>
              <a:cs typeface="Times New Roman"/>
            </a:endParaRPr>
          </a:p>
          <a:p>
            <a:pPr marL="11430" algn="ctr">
              <a:lnSpc>
                <a:spcPts val="1430"/>
              </a:lnSpc>
              <a:spcBef>
                <a:spcPts val="15"/>
              </a:spcBef>
            </a:pPr>
            <a:r>
              <a:rPr sz="1200" i="1" dirty="0">
                <a:latin typeface="Times New Roman"/>
                <a:cs typeface="Times New Roman"/>
              </a:rPr>
              <a:t>by</a:t>
            </a:r>
            <a:endParaRPr sz="12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160"/>
              </a:lnSpc>
              <a:spcBef>
                <a:spcPts val="60"/>
              </a:spcBef>
            </a:pPr>
            <a:r>
              <a:rPr sz="1800" b="1" spc="-5" dirty="0">
                <a:latin typeface="Times New Roman"/>
                <a:cs typeface="Times New Roman"/>
              </a:rPr>
              <a:t>Manav Gupta(2348529), Raghav Suri(2348543), </a:t>
            </a:r>
            <a:r>
              <a:rPr lang="en-US" sz="1800" b="1" spc="-10" dirty="0" err="1">
                <a:latin typeface="Times New Roman"/>
                <a:cs typeface="Times New Roman"/>
              </a:rPr>
              <a:t>Shilpee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Maitra</a:t>
            </a:r>
            <a:r>
              <a:rPr sz="1800" b="1" dirty="0">
                <a:latin typeface="Times New Roman"/>
                <a:cs typeface="Times New Roman"/>
              </a:rPr>
              <a:t>(234855</a:t>
            </a:r>
            <a:r>
              <a:rPr lang="en-US" sz="1800" b="1" dirty="0">
                <a:latin typeface="Times New Roman"/>
                <a:cs typeface="Times New Roman"/>
              </a:rPr>
              <a:t>7</a:t>
            </a:r>
            <a:r>
              <a:rPr sz="1800" b="1" dirty="0">
                <a:latin typeface="Times New Roman"/>
                <a:cs typeface="Times New Roman"/>
              </a:rPr>
              <a:t>) </a:t>
            </a:r>
            <a:endParaRPr lang="en-US" sz="1800" b="1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160"/>
              </a:lnSpc>
              <a:spcBef>
                <a:spcPts val="60"/>
              </a:spcBef>
            </a:pPr>
            <a:r>
              <a:rPr lang="en-US" b="1" spc="-5" dirty="0">
                <a:latin typeface="Times New Roman"/>
                <a:cs typeface="Times New Roman"/>
              </a:rPr>
              <a:t>5</a:t>
            </a:r>
            <a:r>
              <a:rPr sz="1800" b="1" spc="-5" dirty="0">
                <a:latin typeface="Times New Roman"/>
                <a:cs typeface="Times New Roman"/>
              </a:rPr>
              <a:t> MSAIM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Project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Guide</a:t>
            </a:r>
            <a:endParaRPr sz="1800" dirty="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</a:pPr>
            <a:r>
              <a:rPr lang="en-US" sz="1800" b="1" spc="-5" dirty="0">
                <a:latin typeface="Times New Roman"/>
                <a:cs typeface="Times New Roman"/>
              </a:rPr>
              <a:t>Dr. Jobin Francis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439545" marR="1431290" indent="-83820" algn="ctr">
              <a:lnSpc>
                <a:spcPts val="1810"/>
              </a:lnSpc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Science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CHRIST(Deemed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University),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Bengaluru-29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95" y="145605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2130" y="6398226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634" y="2965302"/>
            <a:ext cx="3448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262626"/>
                </a:solidFill>
                <a:latin typeface="Arial"/>
                <a:cs typeface="Arial"/>
              </a:rPr>
              <a:t>Thank</a:t>
            </a:r>
            <a:r>
              <a:rPr sz="5400" spc="-10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5400" spc="-5" dirty="0">
                <a:solidFill>
                  <a:srgbClr val="262626"/>
                </a:solidFill>
                <a:latin typeface="Arial"/>
                <a:cs typeface="Arial"/>
              </a:rPr>
              <a:t>you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0"/>
            <a:ext cx="9163050" cy="1478915"/>
            <a:chOff x="-9525" y="0"/>
            <a:chExt cx="9163050" cy="1478915"/>
          </a:xfrm>
        </p:grpSpPr>
        <p:sp>
          <p:nvSpPr>
            <p:cNvPr id="3" name="object 3"/>
            <p:cNvSpPr/>
            <p:nvPr/>
          </p:nvSpPr>
          <p:spPr>
            <a:xfrm>
              <a:off x="0" y="66675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9143999" y="0"/>
                  </a:moveTo>
                  <a:lnTo>
                    <a:pt x="0" y="0"/>
                  </a:lnTo>
                  <a:lnTo>
                    <a:pt x="0" y="1139413"/>
                  </a:lnTo>
                  <a:lnTo>
                    <a:pt x="72188" y="1139449"/>
                  </a:lnTo>
                  <a:lnTo>
                    <a:pt x="143617" y="1139557"/>
                  </a:lnTo>
                  <a:lnTo>
                    <a:pt x="214295" y="1139736"/>
                  </a:lnTo>
                  <a:lnTo>
                    <a:pt x="284228" y="1139985"/>
                  </a:lnTo>
                  <a:lnTo>
                    <a:pt x="353427" y="1140303"/>
                  </a:lnTo>
                  <a:lnTo>
                    <a:pt x="421897" y="1140689"/>
                  </a:lnTo>
                  <a:lnTo>
                    <a:pt x="489649" y="1141142"/>
                  </a:lnTo>
                  <a:lnTo>
                    <a:pt x="556690" y="1141661"/>
                  </a:lnTo>
                  <a:lnTo>
                    <a:pt x="623028" y="1142245"/>
                  </a:lnTo>
                  <a:lnTo>
                    <a:pt x="688671" y="1142893"/>
                  </a:lnTo>
                  <a:lnTo>
                    <a:pt x="753627" y="1143605"/>
                  </a:lnTo>
                  <a:lnTo>
                    <a:pt x="817905" y="1144378"/>
                  </a:lnTo>
                  <a:lnTo>
                    <a:pt x="881512" y="1145212"/>
                  </a:lnTo>
                  <a:lnTo>
                    <a:pt x="944457" y="1146106"/>
                  </a:lnTo>
                  <a:lnTo>
                    <a:pt x="1006748" y="1147059"/>
                  </a:lnTo>
                  <a:lnTo>
                    <a:pt x="1068392" y="1148070"/>
                  </a:lnTo>
                  <a:lnTo>
                    <a:pt x="1129399" y="1149138"/>
                  </a:lnTo>
                  <a:lnTo>
                    <a:pt x="1189776" y="1150263"/>
                  </a:lnTo>
                  <a:lnTo>
                    <a:pt x="1249531" y="1151442"/>
                  </a:lnTo>
                  <a:lnTo>
                    <a:pt x="1308673" y="1152676"/>
                  </a:lnTo>
                  <a:lnTo>
                    <a:pt x="1367209" y="1153962"/>
                  </a:lnTo>
                  <a:lnTo>
                    <a:pt x="1425148" y="1155301"/>
                  </a:lnTo>
                  <a:lnTo>
                    <a:pt x="1482498" y="1156691"/>
                  </a:lnTo>
                  <a:lnTo>
                    <a:pt x="1539267" y="1158131"/>
                  </a:lnTo>
                  <a:lnTo>
                    <a:pt x="1595463" y="1159620"/>
                  </a:lnTo>
                  <a:lnTo>
                    <a:pt x="1651094" y="1161157"/>
                  </a:lnTo>
                  <a:lnTo>
                    <a:pt x="1706169" y="1162742"/>
                  </a:lnTo>
                  <a:lnTo>
                    <a:pt x="1760695" y="1164372"/>
                  </a:lnTo>
                  <a:lnTo>
                    <a:pt x="1814680" y="1166048"/>
                  </a:lnTo>
                  <a:lnTo>
                    <a:pt x="1868133" y="1167768"/>
                  </a:lnTo>
                  <a:lnTo>
                    <a:pt x="1921062" y="1169531"/>
                  </a:lnTo>
                  <a:lnTo>
                    <a:pt x="1973475" y="1171337"/>
                  </a:lnTo>
                  <a:lnTo>
                    <a:pt x="2025380" y="1173183"/>
                  </a:lnTo>
                  <a:lnTo>
                    <a:pt x="2076786" y="1175070"/>
                  </a:lnTo>
                  <a:lnTo>
                    <a:pt x="2127700" y="1176996"/>
                  </a:lnTo>
                  <a:lnTo>
                    <a:pt x="2178130" y="1178961"/>
                  </a:lnTo>
                  <a:lnTo>
                    <a:pt x="2228084" y="1180962"/>
                  </a:lnTo>
                  <a:lnTo>
                    <a:pt x="2277572" y="1183000"/>
                  </a:lnTo>
                  <a:lnTo>
                    <a:pt x="2326600" y="1185073"/>
                  </a:lnTo>
                  <a:lnTo>
                    <a:pt x="2375178" y="1187180"/>
                  </a:lnTo>
                  <a:lnTo>
                    <a:pt x="2423312" y="1189321"/>
                  </a:lnTo>
                  <a:lnTo>
                    <a:pt x="2471012" y="1191494"/>
                  </a:lnTo>
                  <a:lnTo>
                    <a:pt x="2518285" y="1193698"/>
                  </a:lnTo>
                  <a:lnTo>
                    <a:pt x="2565139" y="1195933"/>
                  </a:lnTo>
                  <a:lnTo>
                    <a:pt x="2611584" y="1198197"/>
                  </a:lnTo>
                  <a:lnTo>
                    <a:pt x="2657625" y="1200489"/>
                  </a:lnTo>
                  <a:lnTo>
                    <a:pt x="2703273" y="1202808"/>
                  </a:lnTo>
                  <a:lnTo>
                    <a:pt x="2748535" y="1205154"/>
                  </a:lnTo>
                  <a:lnTo>
                    <a:pt x="2793419" y="1207525"/>
                  </a:lnTo>
                  <a:lnTo>
                    <a:pt x="2837933" y="1209921"/>
                  </a:lnTo>
                  <a:lnTo>
                    <a:pt x="2882085" y="1212340"/>
                  </a:lnTo>
                  <a:lnTo>
                    <a:pt x="2925884" y="1214781"/>
                  </a:lnTo>
                  <a:lnTo>
                    <a:pt x="2969338" y="1217244"/>
                  </a:lnTo>
                  <a:lnTo>
                    <a:pt x="3012454" y="1219727"/>
                  </a:lnTo>
                  <a:lnTo>
                    <a:pt x="3055242" y="1222230"/>
                  </a:lnTo>
                  <a:lnTo>
                    <a:pt x="3097708" y="1224751"/>
                  </a:lnTo>
                  <a:lnTo>
                    <a:pt x="3139861" y="1227289"/>
                  </a:lnTo>
                  <a:lnTo>
                    <a:pt x="3181710" y="1229844"/>
                  </a:lnTo>
                  <a:lnTo>
                    <a:pt x="3223262" y="1232415"/>
                  </a:lnTo>
                  <a:lnTo>
                    <a:pt x="3264525" y="1235000"/>
                  </a:lnTo>
                  <a:lnTo>
                    <a:pt x="3305508" y="1237598"/>
                  </a:lnTo>
                  <a:lnTo>
                    <a:pt x="3346219" y="1240209"/>
                  </a:lnTo>
                  <a:lnTo>
                    <a:pt x="3386666" y="1242831"/>
                  </a:lnTo>
                  <a:lnTo>
                    <a:pt x="3426857" y="1245464"/>
                  </a:lnTo>
                  <a:lnTo>
                    <a:pt x="3466800" y="1248106"/>
                  </a:lnTo>
                  <a:lnTo>
                    <a:pt x="3506503" y="1250757"/>
                  </a:lnTo>
                  <a:lnTo>
                    <a:pt x="3545975" y="1253415"/>
                  </a:lnTo>
                  <a:lnTo>
                    <a:pt x="3585223" y="1256080"/>
                  </a:lnTo>
                  <a:lnTo>
                    <a:pt x="3624256" y="1258750"/>
                  </a:lnTo>
                  <a:lnTo>
                    <a:pt x="3663081" y="1261425"/>
                  </a:lnTo>
                  <a:lnTo>
                    <a:pt x="3701708" y="1264103"/>
                  </a:lnTo>
                  <a:lnTo>
                    <a:pt x="3740143" y="1266784"/>
                  </a:lnTo>
                  <a:lnTo>
                    <a:pt x="3778396" y="1269467"/>
                  </a:lnTo>
                  <a:lnTo>
                    <a:pt x="3816474" y="1272150"/>
                  </a:lnTo>
                  <a:lnTo>
                    <a:pt x="3892138" y="1277514"/>
                  </a:lnTo>
                  <a:lnTo>
                    <a:pt x="3967201" y="1282869"/>
                  </a:lnTo>
                  <a:lnTo>
                    <a:pt x="4041728" y="1288206"/>
                  </a:lnTo>
                  <a:lnTo>
                    <a:pt x="4115783" y="1293518"/>
                  </a:lnTo>
                  <a:lnTo>
                    <a:pt x="4152654" y="1296162"/>
                  </a:lnTo>
                  <a:lnTo>
                    <a:pt x="4226124" y="1301421"/>
                  </a:lnTo>
                  <a:lnTo>
                    <a:pt x="4299285" y="1306634"/>
                  </a:lnTo>
                  <a:lnTo>
                    <a:pt x="4372203" y="1311795"/>
                  </a:lnTo>
                  <a:lnTo>
                    <a:pt x="4444941" y="1316894"/>
                  </a:lnTo>
                  <a:lnTo>
                    <a:pt x="4517566" y="1321925"/>
                  </a:lnTo>
                  <a:lnTo>
                    <a:pt x="4590143" y="1326878"/>
                  </a:lnTo>
                  <a:lnTo>
                    <a:pt x="4662735" y="1331747"/>
                  </a:lnTo>
                  <a:lnTo>
                    <a:pt x="4735409" y="1336523"/>
                  </a:lnTo>
                  <a:lnTo>
                    <a:pt x="4808229" y="1341198"/>
                  </a:lnTo>
                  <a:lnTo>
                    <a:pt x="4881260" y="1345765"/>
                  </a:lnTo>
                  <a:lnTo>
                    <a:pt x="4954567" y="1350215"/>
                  </a:lnTo>
                  <a:lnTo>
                    <a:pt x="5028216" y="1354540"/>
                  </a:lnTo>
                  <a:lnTo>
                    <a:pt x="5102271" y="1358733"/>
                  </a:lnTo>
                  <a:lnTo>
                    <a:pt x="5176798" y="1362786"/>
                  </a:lnTo>
                  <a:lnTo>
                    <a:pt x="5251861" y="1366691"/>
                  </a:lnTo>
                  <a:lnTo>
                    <a:pt x="5327525" y="1370439"/>
                  </a:lnTo>
                  <a:lnTo>
                    <a:pt x="5365603" y="1372252"/>
                  </a:lnTo>
                  <a:lnTo>
                    <a:pt x="5403856" y="1374023"/>
                  </a:lnTo>
                  <a:lnTo>
                    <a:pt x="5442291" y="1375751"/>
                  </a:lnTo>
                  <a:lnTo>
                    <a:pt x="5480918" y="1377435"/>
                  </a:lnTo>
                  <a:lnTo>
                    <a:pt x="5519743" y="1379074"/>
                  </a:lnTo>
                  <a:lnTo>
                    <a:pt x="5558776" y="1380668"/>
                  </a:lnTo>
                  <a:lnTo>
                    <a:pt x="5598024" y="1382214"/>
                  </a:lnTo>
                  <a:lnTo>
                    <a:pt x="5637496" y="1383712"/>
                  </a:lnTo>
                  <a:lnTo>
                    <a:pt x="5677199" y="1385161"/>
                  </a:lnTo>
                  <a:lnTo>
                    <a:pt x="5717142" y="1386560"/>
                  </a:lnTo>
                  <a:lnTo>
                    <a:pt x="5757333" y="1387909"/>
                  </a:lnTo>
                  <a:lnTo>
                    <a:pt x="5797780" y="1389205"/>
                  </a:lnTo>
                  <a:lnTo>
                    <a:pt x="5838491" y="1390449"/>
                  </a:lnTo>
                  <a:lnTo>
                    <a:pt x="5879474" y="1391638"/>
                  </a:lnTo>
                  <a:lnTo>
                    <a:pt x="5920737" y="1392773"/>
                  </a:lnTo>
                  <a:lnTo>
                    <a:pt x="5962289" y="1393852"/>
                  </a:lnTo>
                  <a:lnTo>
                    <a:pt x="6004138" y="1394873"/>
                  </a:lnTo>
                  <a:lnTo>
                    <a:pt x="6046291" y="1395837"/>
                  </a:lnTo>
                  <a:lnTo>
                    <a:pt x="6088757" y="1396743"/>
                  </a:lnTo>
                  <a:lnTo>
                    <a:pt x="6131545" y="1397588"/>
                  </a:lnTo>
                  <a:lnTo>
                    <a:pt x="6174661" y="1398372"/>
                  </a:lnTo>
                  <a:lnTo>
                    <a:pt x="6218115" y="1399095"/>
                  </a:lnTo>
                  <a:lnTo>
                    <a:pt x="6261914" y="1399755"/>
                  </a:lnTo>
                  <a:lnTo>
                    <a:pt x="6306066" y="1400351"/>
                  </a:lnTo>
                  <a:lnTo>
                    <a:pt x="6350580" y="1400882"/>
                  </a:lnTo>
                  <a:lnTo>
                    <a:pt x="6395464" y="1401347"/>
                  </a:lnTo>
                  <a:lnTo>
                    <a:pt x="6440726" y="1401746"/>
                  </a:lnTo>
                  <a:lnTo>
                    <a:pt x="6486374" y="1402077"/>
                  </a:lnTo>
                  <a:lnTo>
                    <a:pt x="6532415" y="1402339"/>
                  </a:lnTo>
                  <a:lnTo>
                    <a:pt x="6578860" y="1402531"/>
                  </a:lnTo>
                  <a:lnTo>
                    <a:pt x="6625714" y="1402652"/>
                  </a:lnTo>
                  <a:lnTo>
                    <a:pt x="6672987" y="1402702"/>
                  </a:lnTo>
                  <a:lnTo>
                    <a:pt x="6720687" y="1402679"/>
                  </a:lnTo>
                  <a:lnTo>
                    <a:pt x="6768821" y="1402582"/>
                  </a:lnTo>
                  <a:lnTo>
                    <a:pt x="6817399" y="1402411"/>
                  </a:lnTo>
                  <a:lnTo>
                    <a:pt x="6866427" y="1402164"/>
                  </a:lnTo>
                  <a:lnTo>
                    <a:pt x="6915914" y="1401840"/>
                  </a:lnTo>
                  <a:lnTo>
                    <a:pt x="6965869" y="1401438"/>
                  </a:lnTo>
                  <a:lnTo>
                    <a:pt x="7016299" y="1400958"/>
                  </a:lnTo>
                  <a:lnTo>
                    <a:pt x="7067213" y="1400398"/>
                  </a:lnTo>
                  <a:lnTo>
                    <a:pt x="7118618" y="1399758"/>
                  </a:lnTo>
                  <a:lnTo>
                    <a:pt x="7170524" y="1399035"/>
                  </a:lnTo>
                  <a:lnTo>
                    <a:pt x="7222937" y="1398231"/>
                  </a:lnTo>
                  <a:lnTo>
                    <a:pt x="7275866" y="1397342"/>
                  </a:lnTo>
                  <a:lnTo>
                    <a:pt x="7329319" y="1396369"/>
                  </a:lnTo>
                  <a:lnTo>
                    <a:pt x="7383304" y="1395310"/>
                  </a:lnTo>
                  <a:lnTo>
                    <a:pt x="7437830" y="1394165"/>
                  </a:lnTo>
                  <a:lnTo>
                    <a:pt x="7492905" y="1392932"/>
                  </a:lnTo>
                  <a:lnTo>
                    <a:pt x="7548536" y="1391610"/>
                  </a:lnTo>
                  <a:lnTo>
                    <a:pt x="7604732" y="1390199"/>
                  </a:lnTo>
                  <a:lnTo>
                    <a:pt x="7661501" y="1388697"/>
                  </a:lnTo>
                  <a:lnTo>
                    <a:pt x="7718851" y="1387104"/>
                  </a:lnTo>
                  <a:lnTo>
                    <a:pt x="7776790" y="1385418"/>
                  </a:lnTo>
                  <a:lnTo>
                    <a:pt x="7835326" y="1383639"/>
                  </a:lnTo>
                  <a:lnTo>
                    <a:pt x="7894468" y="1381765"/>
                  </a:lnTo>
                  <a:lnTo>
                    <a:pt x="7954223" y="1379796"/>
                  </a:lnTo>
                  <a:lnTo>
                    <a:pt x="8014600" y="1377730"/>
                  </a:lnTo>
                  <a:lnTo>
                    <a:pt x="8075607" y="1375566"/>
                  </a:lnTo>
                  <a:lnTo>
                    <a:pt x="8137251" y="1373304"/>
                  </a:lnTo>
                  <a:lnTo>
                    <a:pt x="8199542" y="1370943"/>
                  </a:lnTo>
                  <a:lnTo>
                    <a:pt x="8262487" y="1368481"/>
                  </a:lnTo>
                  <a:lnTo>
                    <a:pt x="8326094" y="1365917"/>
                  </a:lnTo>
                  <a:lnTo>
                    <a:pt x="8390372" y="1363252"/>
                  </a:lnTo>
                  <a:lnTo>
                    <a:pt x="8455328" y="1360482"/>
                  </a:lnTo>
                  <a:lnTo>
                    <a:pt x="8520971" y="1357608"/>
                  </a:lnTo>
                  <a:lnTo>
                    <a:pt x="8587309" y="1354629"/>
                  </a:lnTo>
                  <a:lnTo>
                    <a:pt x="8654350" y="1351544"/>
                  </a:lnTo>
                  <a:lnTo>
                    <a:pt x="8722101" y="1348351"/>
                  </a:lnTo>
                  <a:lnTo>
                    <a:pt x="8790572" y="1345049"/>
                  </a:lnTo>
                  <a:lnTo>
                    <a:pt x="8859771" y="1341638"/>
                  </a:lnTo>
                  <a:lnTo>
                    <a:pt x="8929704" y="1338117"/>
                  </a:lnTo>
                  <a:lnTo>
                    <a:pt x="9000382" y="1334484"/>
                  </a:lnTo>
                  <a:lnTo>
                    <a:pt x="9071811" y="1330739"/>
                  </a:lnTo>
                  <a:lnTo>
                    <a:pt x="9143999" y="1326881"/>
                  </a:lnTo>
                  <a:lnTo>
                    <a:pt x="9143999" y="0"/>
                  </a:lnTo>
                  <a:close/>
                </a:path>
              </a:pathLst>
            </a:custGeom>
            <a:ln w="19049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6672987" y="1402702"/>
                  </a:moveTo>
                  <a:lnTo>
                    <a:pt x="6625714" y="1402652"/>
                  </a:lnTo>
                  <a:lnTo>
                    <a:pt x="6578860" y="1402531"/>
                  </a:lnTo>
                  <a:lnTo>
                    <a:pt x="6532415" y="1402339"/>
                  </a:lnTo>
                  <a:lnTo>
                    <a:pt x="6486374" y="1402077"/>
                  </a:lnTo>
                  <a:lnTo>
                    <a:pt x="6440726" y="1401746"/>
                  </a:lnTo>
                  <a:lnTo>
                    <a:pt x="6395464" y="1401347"/>
                  </a:lnTo>
                  <a:lnTo>
                    <a:pt x="6350580" y="1400882"/>
                  </a:lnTo>
                  <a:lnTo>
                    <a:pt x="6306066" y="1400351"/>
                  </a:lnTo>
                  <a:lnTo>
                    <a:pt x="6261914" y="1399755"/>
                  </a:lnTo>
                  <a:lnTo>
                    <a:pt x="6218115" y="1399095"/>
                  </a:lnTo>
                  <a:lnTo>
                    <a:pt x="6174661" y="1398372"/>
                  </a:lnTo>
                  <a:lnTo>
                    <a:pt x="6131545" y="1397588"/>
                  </a:lnTo>
                  <a:lnTo>
                    <a:pt x="6088757" y="1396743"/>
                  </a:lnTo>
                  <a:lnTo>
                    <a:pt x="6046291" y="1395837"/>
                  </a:lnTo>
                  <a:lnTo>
                    <a:pt x="6004138" y="1394873"/>
                  </a:lnTo>
                  <a:lnTo>
                    <a:pt x="5962289" y="1393852"/>
                  </a:lnTo>
                  <a:lnTo>
                    <a:pt x="5920737" y="1392773"/>
                  </a:lnTo>
                  <a:lnTo>
                    <a:pt x="5879474" y="1391638"/>
                  </a:lnTo>
                  <a:lnTo>
                    <a:pt x="5838491" y="1390449"/>
                  </a:lnTo>
                  <a:lnTo>
                    <a:pt x="5797780" y="1389205"/>
                  </a:lnTo>
                  <a:lnTo>
                    <a:pt x="5757333" y="1387909"/>
                  </a:lnTo>
                  <a:lnTo>
                    <a:pt x="5717142" y="1386560"/>
                  </a:lnTo>
                  <a:lnTo>
                    <a:pt x="5677199" y="1385161"/>
                  </a:lnTo>
                  <a:lnTo>
                    <a:pt x="5637496" y="1383712"/>
                  </a:lnTo>
                  <a:lnTo>
                    <a:pt x="5598024" y="1382214"/>
                  </a:lnTo>
                  <a:lnTo>
                    <a:pt x="5558776" y="1380668"/>
                  </a:lnTo>
                  <a:lnTo>
                    <a:pt x="5519743" y="1379074"/>
                  </a:lnTo>
                  <a:lnTo>
                    <a:pt x="5480918" y="1377435"/>
                  </a:lnTo>
                  <a:lnTo>
                    <a:pt x="5442291" y="1375751"/>
                  </a:lnTo>
                  <a:lnTo>
                    <a:pt x="5403856" y="1374023"/>
                  </a:lnTo>
                  <a:lnTo>
                    <a:pt x="5365603" y="1372252"/>
                  </a:lnTo>
                  <a:lnTo>
                    <a:pt x="5327525" y="1370439"/>
                  </a:lnTo>
                  <a:lnTo>
                    <a:pt x="5251861" y="1366691"/>
                  </a:lnTo>
                  <a:lnTo>
                    <a:pt x="5176798" y="1362786"/>
                  </a:lnTo>
                  <a:lnTo>
                    <a:pt x="5102271" y="1358733"/>
                  </a:lnTo>
                  <a:lnTo>
                    <a:pt x="5028216" y="1354540"/>
                  </a:lnTo>
                  <a:lnTo>
                    <a:pt x="4954567" y="1350215"/>
                  </a:lnTo>
                  <a:lnTo>
                    <a:pt x="4881260" y="1345765"/>
                  </a:lnTo>
                  <a:lnTo>
                    <a:pt x="4808229" y="1341198"/>
                  </a:lnTo>
                  <a:lnTo>
                    <a:pt x="4735409" y="1336523"/>
                  </a:lnTo>
                  <a:lnTo>
                    <a:pt x="4662735" y="1331747"/>
                  </a:lnTo>
                  <a:lnTo>
                    <a:pt x="4590143" y="1326878"/>
                  </a:lnTo>
                  <a:lnTo>
                    <a:pt x="4517566" y="1321925"/>
                  </a:lnTo>
                  <a:lnTo>
                    <a:pt x="4444941" y="1316894"/>
                  </a:lnTo>
                  <a:lnTo>
                    <a:pt x="4372203" y="1311795"/>
                  </a:lnTo>
                  <a:lnTo>
                    <a:pt x="4299285" y="1306634"/>
                  </a:lnTo>
                  <a:lnTo>
                    <a:pt x="4226124" y="1301421"/>
                  </a:lnTo>
                  <a:lnTo>
                    <a:pt x="4152654" y="1296162"/>
                  </a:lnTo>
                  <a:lnTo>
                    <a:pt x="4078810" y="1290866"/>
                  </a:lnTo>
                  <a:lnTo>
                    <a:pt x="4041728" y="1288206"/>
                  </a:lnTo>
                  <a:lnTo>
                    <a:pt x="3967201" y="1282869"/>
                  </a:lnTo>
                  <a:lnTo>
                    <a:pt x="3892138" y="1277514"/>
                  </a:lnTo>
                  <a:lnTo>
                    <a:pt x="3816474" y="1272150"/>
                  </a:lnTo>
                  <a:lnTo>
                    <a:pt x="3778396" y="1269467"/>
                  </a:lnTo>
                  <a:lnTo>
                    <a:pt x="3740143" y="1266784"/>
                  </a:lnTo>
                  <a:lnTo>
                    <a:pt x="3701708" y="1264103"/>
                  </a:lnTo>
                  <a:lnTo>
                    <a:pt x="3663081" y="1261425"/>
                  </a:lnTo>
                  <a:lnTo>
                    <a:pt x="3624256" y="1258750"/>
                  </a:lnTo>
                  <a:lnTo>
                    <a:pt x="3585223" y="1256080"/>
                  </a:lnTo>
                  <a:lnTo>
                    <a:pt x="3545975" y="1253415"/>
                  </a:lnTo>
                  <a:lnTo>
                    <a:pt x="3506503" y="1250757"/>
                  </a:lnTo>
                  <a:lnTo>
                    <a:pt x="3466800" y="1248106"/>
                  </a:lnTo>
                  <a:lnTo>
                    <a:pt x="3426857" y="1245464"/>
                  </a:lnTo>
                  <a:lnTo>
                    <a:pt x="3386666" y="1242831"/>
                  </a:lnTo>
                  <a:lnTo>
                    <a:pt x="3346219" y="1240209"/>
                  </a:lnTo>
                  <a:lnTo>
                    <a:pt x="3305508" y="1237598"/>
                  </a:lnTo>
                  <a:lnTo>
                    <a:pt x="3264525" y="1235000"/>
                  </a:lnTo>
                  <a:lnTo>
                    <a:pt x="3223262" y="1232415"/>
                  </a:lnTo>
                  <a:lnTo>
                    <a:pt x="3181710" y="1229844"/>
                  </a:lnTo>
                  <a:lnTo>
                    <a:pt x="3139861" y="1227289"/>
                  </a:lnTo>
                  <a:lnTo>
                    <a:pt x="3097708" y="1224751"/>
                  </a:lnTo>
                  <a:lnTo>
                    <a:pt x="3055242" y="1222230"/>
                  </a:lnTo>
                  <a:lnTo>
                    <a:pt x="3012454" y="1219727"/>
                  </a:lnTo>
                  <a:lnTo>
                    <a:pt x="2969338" y="1217244"/>
                  </a:lnTo>
                  <a:lnTo>
                    <a:pt x="2925884" y="1214781"/>
                  </a:lnTo>
                  <a:lnTo>
                    <a:pt x="2882085" y="1212340"/>
                  </a:lnTo>
                  <a:lnTo>
                    <a:pt x="2837933" y="1209921"/>
                  </a:lnTo>
                  <a:lnTo>
                    <a:pt x="2793419" y="1207525"/>
                  </a:lnTo>
                  <a:lnTo>
                    <a:pt x="2748535" y="1205154"/>
                  </a:lnTo>
                  <a:lnTo>
                    <a:pt x="2703273" y="1202808"/>
                  </a:lnTo>
                  <a:lnTo>
                    <a:pt x="2657625" y="1200489"/>
                  </a:lnTo>
                  <a:lnTo>
                    <a:pt x="2611584" y="1198197"/>
                  </a:lnTo>
                  <a:lnTo>
                    <a:pt x="2565139" y="1195933"/>
                  </a:lnTo>
                  <a:lnTo>
                    <a:pt x="2518285" y="1193698"/>
                  </a:lnTo>
                  <a:lnTo>
                    <a:pt x="2471012" y="1191494"/>
                  </a:lnTo>
                  <a:lnTo>
                    <a:pt x="2423312" y="1189321"/>
                  </a:lnTo>
                  <a:lnTo>
                    <a:pt x="2375178" y="1187180"/>
                  </a:lnTo>
                  <a:lnTo>
                    <a:pt x="2326600" y="1185073"/>
                  </a:lnTo>
                  <a:lnTo>
                    <a:pt x="2277572" y="1183000"/>
                  </a:lnTo>
                  <a:lnTo>
                    <a:pt x="2228084" y="1180962"/>
                  </a:lnTo>
                  <a:lnTo>
                    <a:pt x="2178130" y="1178961"/>
                  </a:lnTo>
                  <a:lnTo>
                    <a:pt x="2127700" y="1176996"/>
                  </a:lnTo>
                  <a:lnTo>
                    <a:pt x="2076786" y="1175070"/>
                  </a:lnTo>
                  <a:lnTo>
                    <a:pt x="2025380" y="1173183"/>
                  </a:lnTo>
                  <a:lnTo>
                    <a:pt x="1973475" y="1171337"/>
                  </a:lnTo>
                  <a:lnTo>
                    <a:pt x="1921062" y="1169531"/>
                  </a:lnTo>
                  <a:lnTo>
                    <a:pt x="1868133" y="1167768"/>
                  </a:lnTo>
                  <a:lnTo>
                    <a:pt x="1814680" y="1166048"/>
                  </a:lnTo>
                  <a:lnTo>
                    <a:pt x="1760695" y="1164372"/>
                  </a:lnTo>
                  <a:lnTo>
                    <a:pt x="1706169" y="1162742"/>
                  </a:lnTo>
                  <a:lnTo>
                    <a:pt x="1651094" y="1161157"/>
                  </a:lnTo>
                  <a:lnTo>
                    <a:pt x="1595463" y="1159620"/>
                  </a:lnTo>
                  <a:lnTo>
                    <a:pt x="1539267" y="1158131"/>
                  </a:lnTo>
                  <a:lnTo>
                    <a:pt x="1482498" y="1156691"/>
                  </a:lnTo>
                  <a:lnTo>
                    <a:pt x="1425148" y="1155301"/>
                  </a:lnTo>
                  <a:lnTo>
                    <a:pt x="1367209" y="1153962"/>
                  </a:lnTo>
                  <a:lnTo>
                    <a:pt x="1308673" y="1152676"/>
                  </a:lnTo>
                  <a:lnTo>
                    <a:pt x="1249531" y="1151442"/>
                  </a:lnTo>
                  <a:lnTo>
                    <a:pt x="1189776" y="1150263"/>
                  </a:lnTo>
                  <a:lnTo>
                    <a:pt x="1129399" y="1149138"/>
                  </a:lnTo>
                  <a:lnTo>
                    <a:pt x="1068392" y="1148070"/>
                  </a:lnTo>
                  <a:lnTo>
                    <a:pt x="1006748" y="1147059"/>
                  </a:lnTo>
                  <a:lnTo>
                    <a:pt x="944457" y="1146106"/>
                  </a:lnTo>
                  <a:lnTo>
                    <a:pt x="881512" y="1145212"/>
                  </a:lnTo>
                  <a:lnTo>
                    <a:pt x="817905" y="1144378"/>
                  </a:lnTo>
                  <a:lnTo>
                    <a:pt x="753627" y="1143605"/>
                  </a:lnTo>
                  <a:lnTo>
                    <a:pt x="688671" y="1142893"/>
                  </a:lnTo>
                  <a:lnTo>
                    <a:pt x="623028" y="1142245"/>
                  </a:lnTo>
                  <a:lnTo>
                    <a:pt x="556690" y="1141661"/>
                  </a:lnTo>
                  <a:lnTo>
                    <a:pt x="489649" y="1141142"/>
                  </a:lnTo>
                  <a:lnTo>
                    <a:pt x="421897" y="1140689"/>
                  </a:lnTo>
                  <a:lnTo>
                    <a:pt x="353427" y="1140303"/>
                  </a:lnTo>
                  <a:lnTo>
                    <a:pt x="284228" y="1139985"/>
                  </a:lnTo>
                  <a:lnTo>
                    <a:pt x="214295" y="1139736"/>
                  </a:lnTo>
                  <a:lnTo>
                    <a:pt x="143617" y="1139557"/>
                  </a:lnTo>
                  <a:lnTo>
                    <a:pt x="72188" y="1139449"/>
                  </a:lnTo>
                  <a:lnTo>
                    <a:pt x="0" y="113941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326881"/>
                  </a:lnTo>
                  <a:lnTo>
                    <a:pt x="9071811" y="1330739"/>
                  </a:lnTo>
                  <a:lnTo>
                    <a:pt x="9000382" y="1334484"/>
                  </a:lnTo>
                  <a:lnTo>
                    <a:pt x="8929704" y="1338117"/>
                  </a:lnTo>
                  <a:lnTo>
                    <a:pt x="8859771" y="1341638"/>
                  </a:lnTo>
                  <a:lnTo>
                    <a:pt x="8790572" y="1345049"/>
                  </a:lnTo>
                  <a:lnTo>
                    <a:pt x="8722101" y="1348351"/>
                  </a:lnTo>
                  <a:lnTo>
                    <a:pt x="8654350" y="1351544"/>
                  </a:lnTo>
                  <a:lnTo>
                    <a:pt x="8587309" y="1354629"/>
                  </a:lnTo>
                  <a:lnTo>
                    <a:pt x="8520971" y="1357608"/>
                  </a:lnTo>
                  <a:lnTo>
                    <a:pt x="8455328" y="1360482"/>
                  </a:lnTo>
                  <a:lnTo>
                    <a:pt x="8390372" y="1363252"/>
                  </a:lnTo>
                  <a:lnTo>
                    <a:pt x="8326094" y="1365917"/>
                  </a:lnTo>
                  <a:lnTo>
                    <a:pt x="8262487" y="1368481"/>
                  </a:lnTo>
                  <a:lnTo>
                    <a:pt x="8199542" y="1370943"/>
                  </a:lnTo>
                  <a:lnTo>
                    <a:pt x="8137251" y="1373304"/>
                  </a:lnTo>
                  <a:lnTo>
                    <a:pt x="8075607" y="1375566"/>
                  </a:lnTo>
                  <a:lnTo>
                    <a:pt x="8014600" y="1377730"/>
                  </a:lnTo>
                  <a:lnTo>
                    <a:pt x="7954223" y="1379796"/>
                  </a:lnTo>
                  <a:lnTo>
                    <a:pt x="7894468" y="1381765"/>
                  </a:lnTo>
                  <a:lnTo>
                    <a:pt x="7835326" y="1383639"/>
                  </a:lnTo>
                  <a:lnTo>
                    <a:pt x="7776790" y="1385418"/>
                  </a:lnTo>
                  <a:lnTo>
                    <a:pt x="7718851" y="1387104"/>
                  </a:lnTo>
                  <a:lnTo>
                    <a:pt x="7661501" y="1388697"/>
                  </a:lnTo>
                  <a:lnTo>
                    <a:pt x="7604732" y="1390199"/>
                  </a:lnTo>
                  <a:lnTo>
                    <a:pt x="7548536" y="1391610"/>
                  </a:lnTo>
                  <a:lnTo>
                    <a:pt x="7492905" y="1392932"/>
                  </a:lnTo>
                  <a:lnTo>
                    <a:pt x="7437830" y="1394165"/>
                  </a:lnTo>
                  <a:lnTo>
                    <a:pt x="7383304" y="1395310"/>
                  </a:lnTo>
                  <a:lnTo>
                    <a:pt x="7329319" y="1396369"/>
                  </a:lnTo>
                  <a:lnTo>
                    <a:pt x="7275866" y="1397342"/>
                  </a:lnTo>
                  <a:lnTo>
                    <a:pt x="7222937" y="1398231"/>
                  </a:lnTo>
                  <a:lnTo>
                    <a:pt x="7170524" y="1399035"/>
                  </a:lnTo>
                  <a:lnTo>
                    <a:pt x="7118618" y="1399758"/>
                  </a:lnTo>
                  <a:lnTo>
                    <a:pt x="7067213" y="1400398"/>
                  </a:lnTo>
                  <a:lnTo>
                    <a:pt x="7016299" y="1400958"/>
                  </a:lnTo>
                  <a:lnTo>
                    <a:pt x="6965869" y="1401438"/>
                  </a:lnTo>
                  <a:lnTo>
                    <a:pt x="6915914" y="1401840"/>
                  </a:lnTo>
                  <a:lnTo>
                    <a:pt x="6866427" y="1402164"/>
                  </a:lnTo>
                  <a:lnTo>
                    <a:pt x="6817399" y="1402411"/>
                  </a:lnTo>
                  <a:lnTo>
                    <a:pt x="6768821" y="1402582"/>
                  </a:lnTo>
                  <a:lnTo>
                    <a:pt x="6720687" y="1402679"/>
                  </a:lnTo>
                  <a:lnTo>
                    <a:pt x="6672987" y="1402702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238" y="342900"/>
              <a:ext cx="2463800" cy="77946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9525" y="5910262"/>
            <a:ext cx="9163050" cy="948055"/>
            <a:chOff x="-9525" y="5910262"/>
            <a:chExt cx="9163050" cy="948055"/>
          </a:xfrm>
        </p:grpSpPr>
        <p:sp>
          <p:nvSpPr>
            <p:cNvPr id="7" name="object 7"/>
            <p:cNvSpPr/>
            <p:nvPr/>
          </p:nvSpPr>
          <p:spPr>
            <a:xfrm>
              <a:off x="0" y="5919787"/>
              <a:ext cx="9144000" cy="938530"/>
            </a:xfrm>
            <a:custGeom>
              <a:avLst/>
              <a:gdLst/>
              <a:ahLst/>
              <a:cxnLst/>
              <a:rect l="l" t="t" r="r" b="b"/>
              <a:pathLst>
                <a:path w="9144000" h="938529">
                  <a:moveTo>
                    <a:pt x="9143999" y="938211"/>
                  </a:moveTo>
                  <a:lnTo>
                    <a:pt x="0" y="938211"/>
                  </a:lnTo>
                  <a:lnTo>
                    <a:pt x="0" y="68834"/>
                  </a:lnTo>
                  <a:lnTo>
                    <a:pt x="23244" y="34357"/>
                  </a:lnTo>
                  <a:lnTo>
                    <a:pt x="60531" y="9218"/>
                  </a:lnTo>
                  <a:lnTo>
                    <a:pt x="106191" y="0"/>
                  </a:lnTo>
                  <a:lnTo>
                    <a:pt x="9026694" y="0"/>
                  </a:lnTo>
                  <a:lnTo>
                    <a:pt x="9071585" y="8929"/>
                  </a:lnTo>
                  <a:lnTo>
                    <a:pt x="9109642" y="34357"/>
                  </a:lnTo>
                  <a:lnTo>
                    <a:pt x="9135070" y="72414"/>
                  </a:lnTo>
                  <a:lnTo>
                    <a:pt x="9143999" y="117304"/>
                  </a:lnTo>
                  <a:lnTo>
                    <a:pt x="9143999" y="938211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919787"/>
              <a:ext cx="9144000" cy="117475"/>
            </a:xfrm>
            <a:custGeom>
              <a:avLst/>
              <a:gdLst/>
              <a:ahLst/>
              <a:cxnLst/>
              <a:rect l="l" t="t" r="r" b="b"/>
              <a:pathLst>
                <a:path w="9144000" h="117475">
                  <a:moveTo>
                    <a:pt x="106191" y="0"/>
                  </a:moveTo>
                  <a:lnTo>
                    <a:pt x="9026694" y="0"/>
                  </a:lnTo>
                  <a:lnTo>
                    <a:pt x="9049686" y="2274"/>
                  </a:lnTo>
                  <a:lnTo>
                    <a:pt x="9091776" y="19708"/>
                  </a:lnTo>
                  <a:lnTo>
                    <a:pt x="9124291" y="52223"/>
                  </a:lnTo>
                  <a:lnTo>
                    <a:pt x="9141725" y="94312"/>
                  </a:lnTo>
                  <a:lnTo>
                    <a:pt x="9143999" y="117304"/>
                  </a:lnTo>
                </a:path>
                <a:path w="9144000" h="117475">
                  <a:moveTo>
                    <a:pt x="0" y="68834"/>
                  </a:moveTo>
                  <a:lnTo>
                    <a:pt x="23244" y="34357"/>
                  </a:lnTo>
                  <a:lnTo>
                    <a:pt x="60531" y="9218"/>
                  </a:lnTo>
                  <a:lnTo>
                    <a:pt x="106191" y="0"/>
                  </a:lnTo>
                </a:path>
              </a:pathLst>
            </a:custGeom>
            <a:ln w="19049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5773" y="1188863"/>
            <a:ext cx="1566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763" y="6000460"/>
            <a:ext cx="334772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64"/>
              </a:lnSpc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MISSION</a:t>
            </a:r>
            <a:endParaRPr sz="1400">
              <a:latin typeface="Georgia"/>
              <a:cs typeface="Georgia"/>
            </a:endParaRPr>
          </a:p>
          <a:p>
            <a:pPr marL="12700" marR="5080" indent="-4445"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CHRIST is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nurturing ground for an individual’s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holistic development to make effective contribution to </a:t>
            </a:r>
            <a:r>
              <a:rPr sz="1100" spc="-25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society in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 dynamic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environment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8750" y="6000460"/>
            <a:ext cx="271907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664"/>
              </a:lnSpc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CORE</a:t>
            </a:r>
            <a:r>
              <a:rPr sz="1400" b="1" spc="2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VALUES</a:t>
            </a:r>
            <a:endParaRPr sz="1400">
              <a:latin typeface="Georgia"/>
              <a:cs typeface="Georgia"/>
            </a:endParaRPr>
          </a:p>
          <a:p>
            <a:pPr marL="318135" marR="307340"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Faith in God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Moral Uprightness </a:t>
            </a:r>
            <a:r>
              <a:rPr sz="1100" spc="-25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Love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Fellow Beings</a:t>
            </a:r>
            <a:endParaRPr sz="11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Social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Responsibility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Pursuit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2844" y="6044910"/>
            <a:ext cx="142240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64"/>
              </a:lnSpc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VISION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1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670" y="1763672"/>
            <a:ext cx="378587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Objectives</a:t>
            </a:r>
            <a:endParaRPr lang="en-IN" sz="2000" dirty="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Alignment</a:t>
            </a:r>
            <a:r>
              <a:rPr lang="en-IN" sz="2000" spc="-2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with</a:t>
            </a:r>
            <a:r>
              <a:rPr lang="en-IN" sz="2000" spc="-2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SDG</a:t>
            </a:r>
            <a:r>
              <a:rPr lang="en-IN" sz="2000" spc="-2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Goals</a:t>
            </a:r>
            <a:endParaRPr lang="en-IN" sz="2000" dirty="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Challenges</a:t>
            </a:r>
            <a:r>
              <a:rPr lang="en-IN" sz="2000" spc="-3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with</a:t>
            </a:r>
            <a:r>
              <a:rPr lang="en-IN" sz="2000" spc="-3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Existing</a:t>
            </a:r>
            <a:r>
              <a:rPr lang="en-IN" sz="2000" spc="-3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Systems</a:t>
            </a:r>
            <a:endParaRPr lang="en-IN" sz="2000" dirty="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Proposed</a:t>
            </a:r>
            <a:r>
              <a:rPr lang="en-IN" sz="2000" spc="-5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System</a:t>
            </a:r>
            <a:endParaRPr lang="en-IN" sz="2000" dirty="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Feasibilit</a:t>
            </a:r>
            <a:r>
              <a:rPr lang="en-IN" sz="2000" dirty="0">
                <a:latin typeface="Times New Roman"/>
                <a:cs typeface="Times New Roman"/>
              </a:rPr>
              <a:t>y</a:t>
            </a:r>
            <a:r>
              <a:rPr lang="en-IN" sz="2000" spc="-114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Analysis</a:t>
            </a:r>
            <a:endParaRPr lang="en-IN" sz="2000" dirty="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Benefits</a:t>
            </a:r>
            <a:r>
              <a:rPr lang="en-IN" sz="2000" spc="-3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of</a:t>
            </a:r>
            <a:r>
              <a:rPr lang="en-IN" sz="2000" spc="-3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Proposed</a:t>
            </a:r>
            <a:endParaRPr lang="en-IN" sz="2000" dirty="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Future</a:t>
            </a:r>
            <a:r>
              <a:rPr lang="en-IN" sz="2000" spc="-75" dirty="0">
                <a:latin typeface="Times New Roman"/>
                <a:cs typeface="Times New Roman"/>
              </a:rPr>
              <a:t> </a:t>
            </a:r>
            <a:r>
              <a:rPr lang="en-IN" sz="2000" spc="-45" dirty="0">
                <a:latin typeface="Times New Roman"/>
                <a:cs typeface="Times New Roman"/>
              </a:rPr>
              <a:t>Work</a:t>
            </a:r>
            <a:endParaRPr lang="en-IN" sz="2000" dirty="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References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95" y="145605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796" y="652526"/>
            <a:ext cx="1978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8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576" y="1414653"/>
            <a:ext cx="838390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Highlight the importance of background noise reduction and speech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Discuss applications in telecommunications, virtual assistants, and speech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Review existing methods and their limitations.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Introduce the hybrid approach combining bandpass filtering and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Outline the methodology, including preprocessing and evaluation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Conclude with the effectiveness of the approach and potential real-world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Identify future work directions, such as real-time processing and multimodal integration.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95" y="145605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1130" y="652526"/>
            <a:ext cx="3540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55" dirty="0"/>
              <a:t> </a:t>
            </a:r>
            <a:r>
              <a:rPr spc="-5" dirty="0"/>
              <a:t>Alignmen</a:t>
            </a:r>
            <a:r>
              <a:rPr dirty="0"/>
              <a:t>t</a:t>
            </a:r>
            <a:r>
              <a:rPr spc="-5" dirty="0"/>
              <a:t> wit</a:t>
            </a:r>
            <a:r>
              <a:rPr dirty="0"/>
              <a:t>h</a:t>
            </a:r>
            <a:r>
              <a:rPr spc="-5" dirty="0"/>
              <a:t> SDG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1" y="1455292"/>
            <a:ext cx="8511220" cy="4775666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r>
              <a:rPr lang="en-IN" sz="2000" b="1" dirty="0"/>
              <a:t>SDG 3: Good Health and Well-being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Enhancing communication in healthcare, especially in noisy environments like hospitals, aids in providing better patient care and ensuring effective communication in emergencies.</a:t>
            </a:r>
          </a:p>
          <a:p>
            <a:r>
              <a:rPr lang="en-IN" sz="2000" b="1" dirty="0"/>
              <a:t>SDG 4: Quality Education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Improved speech clarity supports remote learning and education for individuals in noisy settings or with hearing impairments, ensuring inclusive and equitable education.</a:t>
            </a:r>
          </a:p>
          <a:p>
            <a:r>
              <a:rPr lang="en-IN" sz="2000" b="1" dirty="0"/>
              <a:t>SDG 8: Decent Work and Economic Growth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Noise reduction technologies enhance productivity in workplaces by improving communication in call </a:t>
            </a:r>
            <a:r>
              <a:rPr lang="en-IN" sz="2000" dirty="0" err="1"/>
              <a:t>centers</a:t>
            </a:r>
            <a:r>
              <a:rPr lang="en-IN" sz="2000" dirty="0"/>
              <a:t>, virtual meetings, and collaborative work environments.</a:t>
            </a:r>
          </a:p>
          <a:p>
            <a:r>
              <a:rPr lang="en-IN" sz="2000" b="1" dirty="0"/>
              <a:t>SDG 9: Industry, Innovation, and Infrastructure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Developing advanced noise reduction systems fosters innovation in technology and infrastructure, particularly in telecommunications and AI-powered devices.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95" y="145605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7185" y="652526"/>
            <a:ext cx="534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25" dirty="0"/>
              <a:t> </a:t>
            </a:r>
            <a:r>
              <a:rPr spc="-5" dirty="0"/>
              <a:t>Challenges</a:t>
            </a:r>
            <a:r>
              <a:rPr spc="-25" dirty="0"/>
              <a:t> </a:t>
            </a:r>
            <a:r>
              <a:rPr lang="en-US" dirty="0"/>
              <a:t>in</a:t>
            </a:r>
            <a:r>
              <a:rPr spc="-20" dirty="0"/>
              <a:t> </a:t>
            </a:r>
            <a:r>
              <a:rPr spc="-10" dirty="0"/>
              <a:t>Existing</a:t>
            </a:r>
            <a:r>
              <a:rPr spc="-30" dirty="0"/>
              <a:t> </a:t>
            </a:r>
            <a:r>
              <a:rPr spc="-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576" y="1414653"/>
            <a:ext cx="8437787" cy="4260141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Limited effectiveness of traditional noise reduction methods in dynamic and non-stationary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Difficulty in maintaining natural speech quality while suppressing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Dependence on large </a:t>
            </a:r>
            <a:r>
              <a:rPr lang="en-IN" sz="2400" dirty="0" err="1"/>
              <a:t>labeled</a:t>
            </a:r>
            <a:r>
              <a:rPr lang="en-IN" sz="2400" dirty="0"/>
              <a:t> datasets for training advanced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Computational inefficiency in real-time processing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Generalization issues in handling diverse noise types and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High latency and resource requirements for deployment on edge devices.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95" y="145605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45" dirty="0"/>
              <a:t> </a:t>
            </a:r>
            <a:r>
              <a:rPr spc="-10" dirty="0"/>
              <a:t>Proposed</a:t>
            </a:r>
            <a:r>
              <a:rPr spc="-35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576" y="1414653"/>
            <a:ext cx="8102600" cy="4260141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r>
              <a:rPr lang="en-IN" sz="2400" b="1" dirty="0"/>
              <a:t>Hybrid Approach</a:t>
            </a:r>
            <a:r>
              <a:rPr lang="en-IN" sz="2400" dirty="0"/>
              <a:t>: Combines traditional signal processing (like bandpass filtering) and advanced deep learning (Resemble Enhance) to improve speech quality and reduce background noise.</a:t>
            </a:r>
          </a:p>
          <a:p>
            <a:r>
              <a:rPr lang="en-IN" sz="2400" b="1" dirty="0"/>
              <a:t>Preprocessing and Filtering</a:t>
            </a:r>
            <a:r>
              <a:rPr lang="en-IN" sz="2400" dirty="0"/>
              <a:t>: Uses Python’s Speech Recognition library for initial noise suppression and bandpass filtering to retain critical speech frequencies while eliminating unwanted noise.</a:t>
            </a:r>
          </a:p>
          <a:p>
            <a:r>
              <a:rPr lang="en-IN" sz="2400" b="1" dirty="0"/>
              <a:t>Deep Learning Enhancement</a:t>
            </a:r>
            <a:r>
              <a:rPr lang="en-IN" sz="2400" dirty="0"/>
              <a:t>: The Resemble Enhance model isolates speech and suppresses background noise, using neural networks to improve clarity.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95" y="145605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4619" y="652526"/>
            <a:ext cx="3308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5. </a:t>
            </a:r>
            <a:r>
              <a:rPr lang="en-IN" spc="-5" dirty="0"/>
              <a:t>Feasibilit</a:t>
            </a:r>
            <a:r>
              <a:rPr lang="en-IN" dirty="0"/>
              <a:t>y</a:t>
            </a:r>
            <a:r>
              <a:rPr lang="en-IN" spc="-160" dirty="0"/>
              <a:t> </a:t>
            </a:r>
            <a:r>
              <a:rPr lang="en-IN"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576" y="1414653"/>
            <a:ext cx="7800340" cy="4439677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r>
              <a:rPr lang="en-IN" sz="2400" b="1" dirty="0"/>
              <a:t>Technical Feasibility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The system integrates traditional signal processing with deep learning models, utilizing established libraries like Python's </a:t>
            </a:r>
            <a:r>
              <a:rPr lang="en-IN" sz="2400" dirty="0" err="1"/>
              <a:t>SpeechRecognition</a:t>
            </a:r>
            <a:r>
              <a:rPr lang="en-IN" sz="2400" dirty="0"/>
              <a:t>, TensorFlow, and </a:t>
            </a:r>
            <a:r>
              <a:rPr lang="en-IN" sz="2400" dirty="0" err="1"/>
              <a:t>Librosa</a:t>
            </a:r>
            <a:r>
              <a:rPr lang="en-IN" sz="2400" dirty="0"/>
              <a:t>. These tools are well-supported and widely used in the industry, making the proposed system technically feasible.</a:t>
            </a:r>
          </a:p>
          <a:p>
            <a:r>
              <a:rPr lang="en-IN" sz="2400" b="1" dirty="0"/>
              <a:t>Operational Feasibility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The system can be deployed in various environments, such as call </a:t>
            </a:r>
            <a:r>
              <a:rPr lang="en-IN" sz="2400" dirty="0" err="1"/>
              <a:t>centers</a:t>
            </a:r>
            <a:r>
              <a:rPr lang="en-IN" sz="2400" dirty="0"/>
              <a:t>, virtual assistants, and telecommunication applications, where background noise reduction is critical.</a:t>
            </a:r>
          </a:p>
          <a:p>
            <a:pPr marL="12066">
              <a:lnSpc>
                <a:spcPct val="100000"/>
              </a:lnSpc>
              <a:spcBef>
                <a:spcPts val="1440"/>
              </a:spcBef>
              <a:tabLst>
                <a:tab pos="495300" algn="l"/>
                <a:tab pos="495934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95" y="145605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6851" y="652526"/>
            <a:ext cx="466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25" dirty="0"/>
              <a:t> </a:t>
            </a:r>
            <a:r>
              <a:rPr spc="-10" dirty="0"/>
              <a:t>Benefits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Proposed</a:t>
            </a:r>
            <a:r>
              <a:rPr spc="-20" dirty="0"/>
              <a:t> </a:t>
            </a:r>
            <a:r>
              <a:rPr spc="-5" dirty="0"/>
              <a:t>System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BC5F9-4C76-8E42-D677-F3A65C0D3A9E}"/>
              </a:ext>
            </a:extLst>
          </p:cNvPr>
          <p:cNvSpPr txBox="1"/>
          <p:nvPr/>
        </p:nvSpPr>
        <p:spPr>
          <a:xfrm>
            <a:off x="429256" y="1443841"/>
            <a:ext cx="8462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Improved Speech Clarity</a:t>
            </a:r>
            <a:r>
              <a:rPr lang="en-IN" dirty="0"/>
              <a:t>: The system significantly enhances speech quality by reducing background noise, making it easier to understand speech in noisy environments.</a:t>
            </a:r>
          </a:p>
          <a:p>
            <a:r>
              <a:rPr lang="en-IN" b="1" dirty="0"/>
              <a:t>Real-Time Noise Suppression</a:t>
            </a:r>
            <a:r>
              <a:rPr lang="en-IN" dirty="0"/>
              <a:t>: It can process audio in real time, making it suitable for live applications like teleconferencing and virtual assistants.</a:t>
            </a:r>
          </a:p>
          <a:p>
            <a:r>
              <a:rPr lang="en-IN" b="1" dirty="0"/>
              <a:t>Adaptability</a:t>
            </a:r>
            <a:r>
              <a:rPr lang="en-IN" dirty="0"/>
              <a:t>: The system works effectively in various noise conditions, from traffic sounds to machinery hums, ensuring robustness across different environments.</a:t>
            </a:r>
          </a:p>
          <a:p>
            <a:r>
              <a:rPr lang="en-IN" b="1" dirty="0"/>
              <a:t>Enhanced User Experience</a:t>
            </a:r>
            <a:r>
              <a:rPr lang="en-IN" dirty="0"/>
              <a:t>: Clearer speech improves communication, leading to better user satisfaction, especially in customer service or emergency situations.</a:t>
            </a:r>
          </a:p>
          <a:p>
            <a:r>
              <a:rPr lang="en-IN" b="1" dirty="0"/>
              <a:t>Scalability</a:t>
            </a:r>
            <a:r>
              <a:rPr lang="en-IN" dirty="0"/>
              <a:t>: The system can be expanded to handle multiple languages and integrated with other technologies, ensuring its applicability in a wide range of industries and use cases.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95" y="145605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5584" y="652526"/>
            <a:ext cx="2371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45" dirty="0"/>
              <a:t> </a:t>
            </a:r>
            <a:r>
              <a:rPr spc="-15" dirty="0"/>
              <a:t>Future</a:t>
            </a:r>
            <a:r>
              <a:rPr spc="-95" dirty="0"/>
              <a:t> </a:t>
            </a:r>
            <a:r>
              <a:rPr spc="-40" dirty="0"/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575" y="1414653"/>
            <a:ext cx="8616221" cy="3583032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r>
              <a:rPr lang="en-IN" sz="2000" b="1" dirty="0"/>
              <a:t>Real-Time Processing</a:t>
            </a:r>
            <a:r>
              <a:rPr lang="en-IN" sz="2000" dirty="0"/>
              <a:t>: Focus on optimizing the system for faster, real-time processing with minimal delay, especially for applications like live streaming and teleconferencing.</a:t>
            </a:r>
          </a:p>
          <a:p>
            <a:r>
              <a:rPr lang="en-IN" sz="2000" b="1" dirty="0"/>
              <a:t>Larger Datasets</a:t>
            </a:r>
            <a:r>
              <a:rPr lang="en-IN" sz="2000" dirty="0"/>
              <a:t>: Train the system on larger and more diverse datasets to improve its robustness and performance across different languages and environments.</a:t>
            </a:r>
          </a:p>
          <a:p>
            <a:r>
              <a:rPr lang="en-IN" sz="2000" b="1" dirty="0"/>
              <a:t>Multimodal Integration</a:t>
            </a:r>
            <a:r>
              <a:rPr lang="en-IN" sz="2000" dirty="0"/>
              <a:t>: Explore combining audio with visual cues (like lip movements) to enhance speech clarity in extremely noisy settings.</a:t>
            </a:r>
          </a:p>
          <a:p>
            <a:r>
              <a:rPr lang="en-IN" sz="2000" b="1" dirty="0"/>
              <a:t>Edge Device Optimization</a:t>
            </a:r>
            <a:r>
              <a:rPr lang="en-IN" sz="2000" dirty="0"/>
              <a:t>: Work on optimizing the system for deployment on edge devices, making it accessible in low-resource settings or on mobile devices.</a:t>
            </a:r>
          </a:p>
          <a:p>
            <a:r>
              <a:rPr lang="en-IN" sz="2000" b="1" dirty="0"/>
              <a:t>Global Applicability</a:t>
            </a:r>
            <a:r>
              <a:rPr lang="en-IN" sz="2000" dirty="0"/>
              <a:t>: Extend the system’s capabilities to support multiple languages, broadening its use for global audiences.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914</Words>
  <Application>Microsoft Macintosh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Georgia</vt:lpstr>
      <vt:lpstr>Times New Roman</vt:lpstr>
      <vt:lpstr>Office Theme</vt:lpstr>
      <vt:lpstr>BACKGROUD NOISE REDUCTION AND SPEECH ENHANCEMENT</vt:lpstr>
      <vt:lpstr>AGENDA</vt:lpstr>
      <vt:lpstr>1. Objectives</vt:lpstr>
      <vt:lpstr>2. Alignment with SDG</vt:lpstr>
      <vt:lpstr>3. Challenges in Existing Systems</vt:lpstr>
      <vt:lpstr>4. Proposed System</vt:lpstr>
      <vt:lpstr>5. Feasibility Analysis</vt:lpstr>
      <vt:lpstr>6. Benefits of Proposed System</vt:lpstr>
      <vt:lpstr>6.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Final_SPD</dc:title>
  <cp:lastModifiedBy>Manav Gupta</cp:lastModifiedBy>
  <cp:revision>1</cp:revision>
  <dcterms:created xsi:type="dcterms:W3CDTF">2024-12-13T04:46:17Z</dcterms:created>
  <dcterms:modified xsi:type="dcterms:W3CDTF">2024-12-13T04:56:16Z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