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2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65F98F-5AC2-0043-A858-C8A22BE85C50}">
          <p14:sldIdLst>
            <p14:sldId id="256"/>
            <p14:sldId id="257"/>
            <p14:sldId id="258"/>
            <p14:sldId id="259"/>
          </p14:sldIdLst>
        </p14:section>
        <p14:section name="Untitled Section" id="{09F5E363-9F88-2345-9BCF-97A0714D475C}">
          <p14:sldIdLst>
            <p14:sldId id="263"/>
            <p14:sldId id="260"/>
            <p14:sldId id="266"/>
            <p14:sldId id="262"/>
            <p14:sldId id="26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1A0B7-9901-4047-837D-8052B26E681F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290C2-77DE-BB4F-9249-3AF6C0DC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8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分</a:t>
            </a:r>
            <a:r>
              <a:rPr lang="en-US" altLang="zh-Hans" dirty="0"/>
              <a:t>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290C2-77DE-BB4F-9249-3AF6C0DC33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8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Spend_usd_next_14_days includes outliners which are difficult to identify.  </a:t>
            </a:r>
            <a:r>
              <a:rPr lang="en-US" dirty="0" err="1"/>
              <a:t>Eg</a:t>
            </a:r>
            <a:r>
              <a:rPr lang="en-US" dirty="0"/>
              <a:t>, for the rich people,  spending $10,000 on games in App stores is not a ridiculous thing. </a:t>
            </a:r>
          </a:p>
          <a:p>
            <a:r>
              <a:rPr lang="en-US" dirty="0"/>
              <a:t>But  frequency is much easier to judge. If What kind of fops can stimulate more times purchases?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290C2-77DE-BB4F-9249-3AF6C0DC33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290C2-77DE-BB4F-9249-3AF6C0DC33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1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015A59-C0D1-D946-9BA7-42828AF224D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D77E41-45F6-EE4E-9361-D273C383F55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215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A59-C0D1-D946-9BA7-42828AF224D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7E41-45F6-EE4E-9361-D273C383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A59-C0D1-D946-9BA7-42828AF224D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7E41-45F6-EE4E-9361-D273C383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6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A59-C0D1-D946-9BA7-42828AF224D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7E41-45F6-EE4E-9361-D273C383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6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15A59-C0D1-D946-9BA7-42828AF224D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D77E41-45F6-EE4E-9361-D273C383F5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722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A59-C0D1-D946-9BA7-42828AF224D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7E41-45F6-EE4E-9361-D273C383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A59-C0D1-D946-9BA7-42828AF224D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7E41-45F6-EE4E-9361-D273C383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A59-C0D1-D946-9BA7-42828AF224D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7E41-45F6-EE4E-9361-D273C383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A59-C0D1-D946-9BA7-42828AF224D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7E41-45F6-EE4E-9361-D273C383F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3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15A59-C0D1-D946-9BA7-42828AF224D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D77E41-45F6-EE4E-9361-D273C383F5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99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15A59-C0D1-D946-9BA7-42828AF224D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D77E41-45F6-EE4E-9361-D273C383F5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403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0015A59-C0D1-D946-9BA7-42828AF224D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CD77E41-45F6-EE4E-9361-D273C383F5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04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5842-0F83-2D44-9033-23E0999FE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store monetization experiment design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639EC-0EC9-4141-90F6-1E0427639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</a:t>
            </a:r>
          </a:p>
        </p:txBody>
      </p:sp>
    </p:spTree>
    <p:extLst>
      <p:ext uri="{BB962C8B-B14F-4D97-AF65-F5344CB8AC3E}">
        <p14:creationId xmlns:p14="http://schemas.microsoft.com/office/powerpoint/2010/main" val="308024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09A4-C274-AA46-AEE7-CC4E3B9C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3E18-0600-0145-8C2D-152805BB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T-Test Result:</a:t>
            </a:r>
          </a:p>
          <a:p>
            <a:r>
              <a:rPr lang="en-US" dirty="0"/>
              <a:t>statistic=-2.88, p-value=0.00396</a:t>
            </a:r>
            <a:r>
              <a:rPr lang="zh-Hans" altLang="en-US" dirty="0"/>
              <a:t> </a:t>
            </a:r>
            <a:r>
              <a:rPr lang="en-US" altLang="zh-Hans" dirty="0"/>
              <a:t>&lt;0.05</a:t>
            </a:r>
            <a:endParaRPr lang="en-US" altLang="zh-CN" dirty="0"/>
          </a:p>
          <a:p>
            <a:r>
              <a:rPr lang="en-US" altLang="zh-CN" dirty="0"/>
              <a:t>We </a:t>
            </a:r>
            <a:r>
              <a:rPr lang="en-US" altLang="zh-CN" b="1" dirty="0">
                <a:solidFill>
                  <a:schemeClr val="tx1"/>
                </a:solidFill>
              </a:rPr>
              <a:t>can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/>
              <a:t>reasonably sure that average spend of treatment group is significantly more than 5% higher than that of control group under 95% confidence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9456-510B-8F46-987D-95097F41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 recommendations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A7FA2-89E3-EB49-8FA2-68C9A021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Stat sig</a:t>
            </a:r>
          </a:p>
          <a:p>
            <a:pPr marL="0" indent="0">
              <a:buNone/>
            </a:pPr>
            <a:r>
              <a:rPr lang="en-US" altLang="zh-CN" dirty="0"/>
              <a:t>Turn it on </a:t>
            </a:r>
          </a:p>
          <a:p>
            <a:pPr>
              <a:buFontTx/>
              <a:buChar char="-"/>
            </a:pPr>
            <a:r>
              <a:rPr lang="en-US" altLang="zh-CN" dirty="0"/>
              <a:t>Focus on revenue growth and the new feature will likely increase revenue by 5%</a:t>
            </a:r>
          </a:p>
          <a:p>
            <a:pPr>
              <a:buFontTx/>
              <a:buChar char="-"/>
            </a:pPr>
            <a:r>
              <a:rPr lang="en-US" altLang="zh-CN" dirty="0"/>
              <a:t>Schedule of ramp up </a:t>
            </a:r>
          </a:p>
          <a:p>
            <a:pPr>
              <a:buFontTx/>
              <a:buChar char="-"/>
            </a:pPr>
            <a:r>
              <a:rPr lang="en-US" altLang="zh-CN" dirty="0"/>
              <a:t>Continue to track in case of seasonality and </a:t>
            </a:r>
          </a:p>
          <a:p>
            <a:pPr marL="0" indent="0">
              <a:buNone/>
            </a:pPr>
            <a:r>
              <a:rPr lang="en-US" altLang="zh-CN" b="1" dirty="0"/>
              <a:t>Future work:</a:t>
            </a:r>
          </a:p>
          <a:p>
            <a:pPr marL="0" indent="0">
              <a:buNone/>
            </a:pPr>
            <a:r>
              <a:rPr lang="en-US" altLang="zh-CN" dirty="0"/>
              <a:t>Change the metric:   Average purchase frequency of each customer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081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E7F9-76D5-E34C-A1C6-B82BCF80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36F34-92FD-A94F-A3A7-4F34E65F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VP of Product has set up the goal to increase entire store’s revenue by 5% in 2018</a:t>
            </a:r>
            <a:endParaRPr lang="zh-CN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8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4D17-DA48-9244-B2A3-747E2AA6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A4BD-1F1E-744D-A4A8-8D32DB11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sz="2100" dirty="0"/>
          </a:p>
          <a:p>
            <a:r>
              <a:rPr lang="en-US" altLang="zh-CN" sz="2100" dirty="0"/>
              <a:t>Understand business objectives</a:t>
            </a:r>
          </a:p>
          <a:p>
            <a:pPr marL="0" indent="0">
              <a:buNone/>
            </a:pPr>
            <a:endParaRPr lang="en-US" altLang="zh-CN" sz="2100" dirty="0"/>
          </a:p>
          <a:p>
            <a:r>
              <a:rPr lang="en-US" altLang="zh-CN" sz="2100" dirty="0"/>
              <a:t>Exploratory data analysis</a:t>
            </a:r>
          </a:p>
          <a:p>
            <a:endParaRPr lang="en-US" altLang="zh-CN" sz="2100" dirty="0"/>
          </a:p>
          <a:p>
            <a:r>
              <a:rPr lang="en-US" altLang="zh-CN" sz="2100" dirty="0"/>
              <a:t> Make hypothesis </a:t>
            </a:r>
          </a:p>
          <a:p>
            <a:endParaRPr lang="en-US" altLang="zh-CN" sz="2100" dirty="0"/>
          </a:p>
          <a:p>
            <a:r>
              <a:rPr lang="en-US" altLang="zh-CN" sz="2100" dirty="0"/>
              <a:t> Design experiments</a:t>
            </a:r>
          </a:p>
          <a:p>
            <a:endParaRPr lang="en-US" altLang="zh-CN" sz="2100" dirty="0"/>
          </a:p>
          <a:p>
            <a:r>
              <a:rPr lang="en-US" altLang="zh-CN" sz="2100" dirty="0"/>
              <a:t> Make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6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8953-03D7-484A-A83C-30FF3954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 business objectives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91AA-BCA1-F648-A6FC-6144B023B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increase entire store’s revenue by 5% in 2018</a:t>
            </a:r>
          </a:p>
          <a:p>
            <a:r>
              <a:rPr lang="en-US" dirty="0"/>
              <a:t>                         Total Revenue      =      Price        *      Quantity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there are two ways we can do to increase the revenue.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657DF-33E2-444F-BFEE-114EA7D783E9}"/>
              </a:ext>
            </a:extLst>
          </p:cNvPr>
          <p:cNvSpPr/>
          <p:nvPr/>
        </p:nvSpPr>
        <p:spPr>
          <a:xfrm>
            <a:off x="5622587" y="2675106"/>
            <a:ext cx="1089498" cy="42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B8429-CE6C-E54E-B8F7-02E88D7848F7}"/>
              </a:ext>
            </a:extLst>
          </p:cNvPr>
          <p:cNvSpPr/>
          <p:nvPr/>
        </p:nvSpPr>
        <p:spPr>
          <a:xfrm>
            <a:off x="7302843" y="2675106"/>
            <a:ext cx="1087395" cy="42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8A3306-0E81-354A-8A39-921D60F32942}"/>
              </a:ext>
            </a:extLst>
          </p:cNvPr>
          <p:cNvCxnSpPr>
            <a:cxnSpLocks/>
          </p:cNvCxnSpPr>
          <p:nvPr/>
        </p:nvCxnSpPr>
        <p:spPr>
          <a:xfrm flipH="1">
            <a:off x="5581442" y="3103123"/>
            <a:ext cx="547509" cy="7828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0888D3-0917-3D41-A4FB-344D27FDCD6D}"/>
              </a:ext>
            </a:extLst>
          </p:cNvPr>
          <p:cNvSpPr txBox="1"/>
          <p:nvPr/>
        </p:nvSpPr>
        <p:spPr>
          <a:xfrm>
            <a:off x="3113902" y="3852371"/>
            <a:ext cx="407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Avg</a:t>
            </a:r>
            <a:r>
              <a:rPr lang="en-US" dirty="0"/>
              <a:t> spend of each client /</a:t>
            </a:r>
          </a:p>
          <a:p>
            <a:r>
              <a:rPr lang="en-US" dirty="0"/>
              <a:t>The sum of </a:t>
            </a:r>
            <a:r>
              <a:rPr lang="en-US" dirty="0" err="1"/>
              <a:t>Avg</a:t>
            </a:r>
            <a:r>
              <a:rPr lang="en-US" dirty="0"/>
              <a:t> spend of each purchase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23B8FE-F7C7-9047-AAC3-53ED9C2ED939}"/>
              </a:ext>
            </a:extLst>
          </p:cNvPr>
          <p:cNvCxnSpPr>
            <a:cxnSpLocks/>
          </p:cNvCxnSpPr>
          <p:nvPr/>
        </p:nvCxnSpPr>
        <p:spPr>
          <a:xfrm>
            <a:off x="8003366" y="3103122"/>
            <a:ext cx="547510" cy="782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6A5FE2-1557-354E-8197-7ADBF1B58F07}"/>
              </a:ext>
            </a:extLst>
          </p:cNvPr>
          <p:cNvSpPr txBox="1"/>
          <p:nvPr/>
        </p:nvSpPr>
        <p:spPr>
          <a:xfrm>
            <a:off x="7562334" y="3929450"/>
            <a:ext cx="409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total clients /</a:t>
            </a:r>
          </a:p>
          <a:p>
            <a:r>
              <a:rPr lang="en-US" dirty="0"/>
              <a:t> purchase frequencies of each client </a:t>
            </a:r>
          </a:p>
        </p:txBody>
      </p:sp>
    </p:spTree>
    <p:extLst>
      <p:ext uri="{BB962C8B-B14F-4D97-AF65-F5344CB8AC3E}">
        <p14:creationId xmlns:p14="http://schemas.microsoft.com/office/powerpoint/2010/main" val="118552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DBD1-762D-D143-B454-66295CDA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 data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92C880-1021-A649-AAD8-E0D4E6E98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7982" y="2669059"/>
            <a:ext cx="4594818" cy="3581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2FB8A5-6C57-7C41-888A-ACA62F07D00D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structure: 566699 rows,  15 dimensions</a:t>
            </a:r>
          </a:p>
          <a:p>
            <a:r>
              <a:rPr lang="en-US" dirty="0"/>
              <a:t>Dealing with missing values</a:t>
            </a:r>
          </a:p>
          <a:p>
            <a:r>
              <a:rPr lang="en-US" dirty="0"/>
              <a:t>Correlations among the 15 features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F0D71E5-1553-3940-874C-0602AB1A2630}"/>
              </a:ext>
            </a:extLst>
          </p:cNvPr>
          <p:cNvSpPr/>
          <p:nvPr/>
        </p:nvSpPr>
        <p:spPr>
          <a:xfrm>
            <a:off x="7994821" y="3793524"/>
            <a:ext cx="1853513" cy="21006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4A5D97-58D6-B545-8A88-C698C8086EDD}"/>
              </a:ext>
            </a:extLst>
          </p:cNvPr>
          <p:cNvSpPr/>
          <p:nvPr/>
        </p:nvSpPr>
        <p:spPr>
          <a:xfrm>
            <a:off x="7994821" y="4917989"/>
            <a:ext cx="1853513" cy="20697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153062-6B83-B54C-8EC3-5CEA54AB7A73}"/>
              </a:ext>
            </a:extLst>
          </p:cNvPr>
          <p:cNvSpPr/>
          <p:nvPr/>
        </p:nvSpPr>
        <p:spPr>
          <a:xfrm>
            <a:off x="7994821" y="4683211"/>
            <a:ext cx="1853513" cy="234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7AAC7A-3BB7-C843-8B7A-CE0D8CC4DF0A}"/>
              </a:ext>
            </a:extLst>
          </p:cNvPr>
          <p:cNvSpPr/>
          <p:nvPr/>
        </p:nvSpPr>
        <p:spPr>
          <a:xfrm>
            <a:off x="7994821" y="6015166"/>
            <a:ext cx="1853513" cy="223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9E21-DCD5-DE41-B6BD-A8F8ABDB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 data analysis(EDA)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350181-1611-CA4B-9197-65FEB5B96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3900" y="1884617"/>
            <a:ext cx="4229845" cy="2322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935305-39F9-F843-90F9-37E253A55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710" y="4207416"/>
            <a:ext cx="4294224" cy="2602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811AD8-0397-814B-9DB6-892FF177B217}"/>
              </a:ext>
            </a:extLst>
          </p:cNvPr>
          <p:cNvSpPr txBox="1"/>
          <p:nvPr/>
        </p:nvSpPr>
        <p:spPr>
          <a:xfrm>
            <a:off x="4000156" y="4070487"/>
            <a:ext cx="135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105EF-FDB0-DA42-9803-6A9921A67DD3}"/>
              </a:ext>
            </a:extLst>
          </p:cNvPr>
          <p:cNvSpPr txBox="1"/>
          <p:nvPr/>
        </p:nvSpPr>
        <p:spPr>
          <a:xfrm rot="16200000">
            <a:off x="1946993" y="2674947"/>
            <a:ext cx="110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8E0D1-910E-FE4F-96CB-B89EC3EF1DEC}"/>
              </a:ext>
            </a:extLst>
          </p:cNvPr>
          <p:cNvSpPr txBox="1"/>
          <p:nvPr/>
        </p:nvSpPr>
        <p:spPr>
          <a:xfrm>
            <a:off x="1619577" y="1475442"/>
            <a:ext cx="984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features:  </a:t>
            </a:r>
            <a:r>
              <a:rPr lang="en-US" dirty="0"/>
              <a:t>spend_usd_next_14_days                                                      </a:t>
            </a:r>
            <a:r>
              <a:rPr lang="en-US" altLang="zh-Hans" dirty="0" err="1"/>
              <a:t>Buyer_week_before</a:t>
            </a:r>
            <a:endParaRPr lang="en-US" dirty="0"/>
          </a:p>
          <a:p>
            <a:r>
              <a:rPr lang="en-US" dirty="0"/>
              <a:t>                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4A9A66-7B79-D145-98A4-B1179AC868F9}"/>
              </a:ext>
            </a:extLst>
          </p:cNvPr>
          <p:cNvSpPr txBox="1"/>
          <p:nvPr/>
        </p:nvSpPr>
        <p:spPr>
          <a:xfrm>
            <a:off x="4893276" y="4819135"/>
            <a:ext cx="1062681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Outliners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679145-129E-C547-89D4-2F4E5D667E8D}"/>
              </a:ext>
            </a:extLst>
          </p:cNvPr>
          <p:cNvCxnSpPr>
            <a:cxnSpLocks/>
          </p:cNvCxnSpPr>
          <p:nvPr/>
        </p:nvCxnSpPr>
        <p:spPr>
          <a:xfrm>
            <a:off x="4650775" y="4614688"/>
            <a:ext cx="366068" cy="2044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647526-19D2-7E4B-9738-33846AEFFB94}"/>
              </a:ext>
            </a:extLst>
          </p:cNvPr>
          <p:cNvCxnSpPr>
            <a:cxnSpLocks/>
          </p:cNvCxnSpPr>
          <p:nvPr/>
        </p:nvCxnSpPr>
        <p:spPr>
          <a:xfrm flipV="1">
            <a:off x="4588992" y="5175026"/>
            <a:ext cx="304284" cy="2314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2E5D6EB-B168-824E-B4F9-3F181F1AE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059" y="2238597"/>
            <a:ext cx="3457235" cy="21090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DC0255-B2D8-8243-A79B-9527495E3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842" y="2121774"/>
            <a:ext cx="2056843" cy="298077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00D35AB-0534-8F4C-BFA4-21569CDB5AA6}"/>
              </a:ext>
            </a:extLst>
          </p:cNvPr>
          <p:cNvSpPr/>
          <p:nvPr/>
        </p:nvSpPr>
        <p:spPr>
          <a:xfrm>
            <a:off x="6783859" y="3608172"/>
            <a:ext cx="1606379" cy="27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D8F66D-0D45-6544-B8D2-DB1775E52F12}"/>
              </a:ext>
            </a:extLst>
          </p:cNvPr>
          <p:cNvCxnSpPr/>
          <p:nvPr/>
        </p:nvCxnSpPr>
        <p:spPr>
          <a:xfrm>
            <a:off x="7253417" y="2940908"/>
            <a:ext cx="0" cy="667265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5C4AF6-02D4-9F46-BFA6-B0D4DD88355B}"/>
              </a:ext>
            </a:extLst>
          </p:cNvPr>
          <p:cNvSpPr txBox="1"/>
          <p:nvPr/>
        </p:nvSpPr>
        <p:spPr>
          <a:xfrm>
            <a:off x="3592047" y="2113353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Right Skewness</a:t>
            </a:r>
          </a:p>
          <a:p>
            <a:r>
              <a:rPr lang="en-US" sz="1600" dirty="0"/>
              <a:t>Mode &lt; median&lt;mean</a:t>
            </a:r>
          </a:p>
        </p:txBody>
      </p:sp>
    </p:spTree>
    <p:extLst>
      <p:ext uri="{BB962C8B-B14F-4D97-AF65-F5344CB8AC3E}">
        <p14:creationId xmlns:p14="http://schemas.microsoft.com/office/powerpoint/2010/main" val="57296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7382-4DE2-484E-BF04-12A0CB0E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 data analysis(EDA)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C6CDC4-1CFE-BE4D-9DA9-BFFD43505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380" y="2437714"/>
            <a:ext cx="3721100" cy="149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80855-0190-E840-AFA2-983D1FC0B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80" y="4202328"/>
            <a:ext cx="3633744" cy="1566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A487B5-5BC0-0C43-B7D3-219C84517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063" y="2437714"/>
            <a:ext cx="3759200" cy="1498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8933B9-1438-BC45-9B8F-6D970E76A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063" y="4202328"/>
            <a:ext cx="3759200" cy="15385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86F4AE-7943-0242-AB15-2088BCA7DDB0}"/>
              </a:ext>
            </a:extLst>
          </p:cNvPr>
          <p:cNvSpPr/>
          <p:nvPr/>
        </p:nvSpPr>
        <p:spPr>
          <a:xfrm>
            <a:off x="1531380" y="142875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b="1" dirty="0"/>
          </a:p>
          <a:p>
            <a:r>
              <a:rPr lang="en-US" sz="2000" b="1" dirty="0"/>
              <a:t>Gap --- Opportunity: </a:t>
            </a:r>
          </a:p>
          <a:p>
            <a:r>
              <a:rPr lang="en-US" sz="2000" dirty="0"/>
              <a:t>Increase the frequencies of orders for each client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690CF2-4949-B541-A678-01E6FBC29D99}"/>
              </a:ext>
            </a:extLst>
          </p:cNvPr>
          <p:cNvSpPr/>
          <p:nvPr/>
        </p:nvSpPr>
        <p:spPr>
          <a:xfrm>
            <a:off x="3669957" y="3558746"/>
            <a:ext cx="1223319" cy="377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6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4B6E-02D0-9647-8F68-803369A9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 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E696-6FDD-3044-B0EA-6AE89A41D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9946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Make the hypothesis that the gift card payment positively influences the purchase frequency  of each client as well as  total of customers’ spending(revenue)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3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E00F-8F5A-1C43-87B0-13B3E534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run experiments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4771E9-4094-FC42-841A-4D420163B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2519" y="1428750"/>
            <a:ext cx="4720281" cy="2732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0A3BAE-7B75-8F4C-B4FC-39761C9A58F0}"/>
              </a:ext>
            </a:extLst>
          </p:cNvPr>
          <p:cNvSpPr txBox="1"/>
          <p:nvPr/>
        </p:nvSpPr>
        <p:spPr>
          <a:xfrm>
            <a:off x="1083506" y="1677256"/>
            <a:ext cx="50886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Target population:</a:t>
            </a:r>
          </a:p>
          <a:p>
            <a:r>
              <a:rPr lang="en-US" altLang="zh-CN" dirty="0"/>
              <a:t>We did A/B test on group of users who have visited the store in the last 60 days.</a:t>
            </a:r>
            <a:endParaRPr lang="en-US" altLang="zh-CN" b="1" dirty="0"/>
          </a:p>
          <a:p>
            <a:r>
              <a:rPr lang="en-US" altLang="zh-CN" b="1" dirty="0"/>
              <a:t>Treatment:</a:t>
            </a:r>
          </a:p>
          <a:p>
            <a:r>
              <a:rPr lang="en-US" altLang="zh-CN" dirty="0"/>
              <a:t>For users who are in treatment group, we show them an additional message “also buy with gift card”.</a:t>
            </a:r>
          </a:p>
          <a:p>
            <a:r>
              <a:rPr lang="en-US" altLang="zh-CN" b="1" dirty="0"/>
              <a:t>Metric:  </a:t>
            </a:r>
          </a:p>
          <a:p>
            <a:r>
              <a:rPr lang="en-US" altLang="zh-CN" dirty="0"/>
              <a:t>Average spending of each customer</a:t>
            </a:r>
          </a:p>
          <a:p>
            <a:r>
              <a:rPr lang="en-US" altLang="zh-CN" b="1" dirty="0"/>
              <a:t>Approach:</a:t>
            </a:r>
          </a:p>
          <a:p>
            <a:r>
              <a:rPr lang="en-US" altLang="zh-CN" dirty="0"/>
              <a:t>Tow samples t-test of average spend of treatment group comparing </a:t>
            </a:r>
          </a:p>
          <a:p>
            <a:r>
              <a:rPr lang="en-US" altLang="zh-CN" b="1" dirty="0"/>
              <a:t>Duration:</a:t>
            </a:r>
          </a:p>
          <a:p>
            <a:r>
              <a:rPr lang="en-US" altLang="zh-CN" dirty="0"/>
              <a:t>2 weeks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916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{E94183D5-219F-244D-A956-4ED0D287CFD1}tf10001072</Template>
  <TotalTime>451</TotalTime>
  <Words>423</Words>
  <Application>Microsoft Macintosh PowerPoint</Application>
  <PresentationFormat>Widescreen</PresentationFormat>
  <Paragraphs>76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华文楷体</vt:lpstr>
      <vt:lpstr>Calibri</vt:lpstr>
      <vt:lpstr>Franklin Gothic Book</vt:lpstr>
      <vt:lpstr>Times New Roman</vt:lpstr>
      <vt:lpstr>Crop</vt:lpstr>
      <vt:lpstr>APP store monetization experiment design</vt:lpstr>
      <vt:lpstr>Goal</vt:lpstr>
      <vt:lpstr>Steps</vt:lpstr>
      <vt:lpstr>Understand business objectives </vt:lpstr>
      <vt:lpstr>Exploratory data analysis</vt:lpstr>
      <vt:lpstr>Exploratory data analysis(EDA)</vt:lpstr>
      <vt:lpstr>Exploratory data analysis(EDA)</vt:lpstr>
      <vt:lpstr>Make hypothesis</vt:lpstr>
      <vt:lpstr>Design run experiments</vt:lpstr>
      <vt:lpstr>Result</vt:lpstr>
      <vt:lpstr>Make recommendations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testing </dc:title>
  <dc:creator>司慧俐</dc:creator>
  <cp:lastModifiedBy>司慧俐</cp:lastModifiedBy>
  <cp:revision>22</cp:revision>
  <dcterms:created xsi:type="dcterms:W3CDTF">2018-01-17T19:39:07Z</dcterms:created>
  <dcterms:modified xsi:type="dcterms:W3CDTF">2018-01-18T03:57:50Z</dcterms:modified>
</cp:coreProperties>
</file>