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2" r:id="rId2"/>
    <p:sldMasterId id="2147483772" r:id="rId3"/>
  </p:sldMasterIdLst>
  <p:notesMasterIdLst>
    <p:notesMasterId r:id="rId9"/>
  </p:notesMasterIdLst>
  <p:handoutMasterIdLst>
    <p:handoutMasterId r:id="rId10"/>
  </p:handoutMasterIdLst>
  <p:sldIdLst>
    <p:sldId id="256" r:id="rId4"/>
    <p:sldId id="1648" r:id="rId5"/>
    <p:sldId id="1651" r:id="rId6"/>
    <p:sldId id="1652" r:id="rId7"/>
    <p:sldId id="1653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  <p15:guide id="8" pos="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575757"/>
    <a:srgbClr val="D0D0D0"/>
    <a:srgbClr val="CDE6FF"/>
    <a:srgbClr val="33CC33"/>
    <a:srgbClr val="0099FF"/>
    <a:srgbClr val="FF00FF"/>
    <a:srgbClr val="00FFFF"/>
    <a:srgbClr val="E7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6677" autoAdjust="0"/>
  </p:normalViewPr>
  <p:slideViewPr>
    <p:cSldViewPr snapToGrid="0">
      <p:cViewPr>
        <p:scale>
          <a:sx n="100" d="100"/>
          <a:sy n="100" d="100"/>
        </p:scale>
        <p:origin x="-288" y="-224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  <p:guide pos="7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50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40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90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83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95536" y="3324704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웹 그리드 1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152611" y="304800"/>
            <a:ext cx="7395610" cy="6498000"/>
            <a:chOff x="152612" y="304800"/>
            <a:chExt cx="7299569" cy="649800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152612" y="304800"/>
              <a:ext cx="414216" cy="6498000"/>
              <a:chOff x="152612" y="304800"/>
              <a:chExt cx="414216" cy="6498000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그룹 351"/>
            <p:cNvGrpSpPr/>
            <p:nvPr userDrawn="1"/>
          </p:nvGrpSpPr>
          <p:grpSpPr>
            <a:xfrm>
              <a:off x="7350581" y="304800"/>
              <a:ext cx="101600" cy="6498000"/>
              <a:chOff x="152612" y="304800"/>
              <a:chExt cx="101600" cy="6498000"/>
            </a:xfrm>
          </p:grpSpPr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그룹 291"/>
            <p:cNvGrpSpPr/>
            <p:nvPr userDrawn="1"/>
          </p:nvGrpSpPr>
          <p:grpSpPr>
            <a:xfrm>
              <a:off x="668428" y="304800"/>
              <a:ext cx="414216" cy="6498000"/>
              <a:chOff x="152612" y="304800"/>
              <a:chExt cx="414216" cy="6498000"/>
            </a:xfrm>
          </p:grpSpPr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 userDrawn="1"/>
          </p:nvGrpSpPr>
          <p:grpSpPr>
            <a:xfrm>
              <a:off x="1184243" y="304800"/>
              <a:ext cx="414216" cy="6498000"/>
              <a:chOff x="152612" y="304800"/>
              <a:chExt cx="414216" cy="6498000"/>
            </a:xfrm>
          </p:grpSpPr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그룹 303"/>
            <p:cNvGrpSpPr/>
            <p:nvPr userDrawn="1"/>
          </p:nvGrpSpPr>
          <p:grpSpPr>
            <a:xfrm>
              <a:off x="1700058" y="304800"/>
              <a:ext cx="414216" cy="6498000"/>
              <a:chOff x="152612" y="304800"/>
              <a:chExt cx="414216" cy="6498000"/>
            </a:xfrm>
          </p:grpSpPr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그룹 309"/>
            <p:cNvGrpSpPr/>
            <p:nvPr userDrawn="1"/>
          </p:nvGrpSpPr>
          <p:grpSpPr>
            <a:xfrm>
              <a:off x="221587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 userDrawn="1"/>
          </p:nvGrpSpPr>
          <p:grpSpPr>
            <a:xfrm>
              <a:off x="2731689" y="304800"/>
              <a:ext cx="414216" cy="6498000"/>
              <a:chOff x="152612" y="304800"/>
              <a:chExt cx="414216" cy="6498000"/>
            </a:xfrm>
          </p:grpSpPr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그룹 321"/>
            <p:cNvGrpSpPr/>
            <p:nvPr userDrawn="1"/>
          </p:nvGrpSpPr>
          <p:grpSpPr>
            <a:xfrm>
              <a:off x="477150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그룹 327"/>
            <p:cNvGrpSpPr/>
            <p:nvPr userDrawn="1"/>
          </p:nvGrpSpPr>
          <p:grpSpPr>
            <a:xfrm>
              <a:off x="5287320" y="304800"/>
              <a:ext cx="414216" cy="6498000"/>
              <a:chOff x="152612" y="304800"/>
              <a:chExt cx="414216" cy="6498000"/>
            </a:xfrm>
          </p:grpSpPr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그룹 333"/>
            <p:cNvGrpSpPr/>
            <p:nvPr userDrawn="1"/>
          </p:nvGrpSpPr>
          <p:grpSpPr>
            <a:xfrm>
              <a:off x="5803135" y="304800"/>
              <a:ext cx="414216" cy="6498000"/>
              <a:chOff x="152612" y="304800"/>
              <a:chExt cx="414216" cy="6498000"/>
            </a:xfrm>
          </p:grpSpPr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그룹 339"/>
            <p:cNvGrpSpPr/>
            <p:nvPr userDrawn="1"/>
          </p:nvGrpSpPr>
          <p:grpSpPr>
            <a:xfrm>
              <a:off x="6318950" y="304800"/>
              <a:ext cx="414216" cy="6498000"/>
              <a:chOff x="152612" y="304800"/>
              <a:chExt cx="414216" cy="6498000"/>
            </a:xfrm>
          </p:grpSpPr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그룹 345"/>
            <p:cNvGrpSpPr/>
            <p:nvPr userDrawn="1"/>
          </p:nvGrpSpPr>
          <p:grpSpPr>
            <a:xfrm>
              <a:off x="6834766" y="304800"/>
              <a:ext cx="414216" cy="6498000"/>
              <a:chOff x="152612" y="304800"/>
              <a:chExt cx="414216" cy="6498000"/>
            </a:xfrm>
          </p:grpSpPr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그룹 381"/>
            <p:cNvGrpSpPr/>
            <p:nvPr userDrawn="1"/>
          </p:nvGrpSpPr>
          <p:grpSpPr>
            <a:xfrm>
              <a:off x="3231873" y="304800"/>
              <a:ext cx="414216" cy="6498000"/>
              <a:chOff x="152612" y="304800"/>
              <a:chExt cx="414216" cy="6498000"/>
            </a:xfrm>
          </p:grpSpPr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직선 연결선 38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그룹 387"/>
            <p:cNvGrpSpPr/>
            <p:nvPr userDrawn="1"/>
          </p:nvGrpSpPr>
          <p:grpSpPr>
            <a:xfrm>
              <a:off x="3747689" y="304800"/>
              <a:ext cx="414216" cy="6498000"/>
              <a:chOff x="152612" y="304800"/>
              <a:chExt cx="414216" cy="6498000"/>
            </a:xfrm>
          </p:grpSpPr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그룹 393"/>
            <p:cNvGrpSpPr/>
            <p:nvPr userDrawn="1"/>
          </p:nvGrpSpPr>
          <p:grpSpPr>
            <a:xfrm>
              <a:off x="426350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 39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7" name="그룹 496"/>
          <p:cNvGrpSpPr/>
          <p:nvPr userDrawn="1"/>
        </p:nvGrpSpPr>
        <p:grpSpPr>
          <a:xfrm rot="5400000">
            <a:off x="3698498" y="-3243931"/>
            <a:ext cx="316729" cy="7604431"/>
            <a:chOff x="254212" y="304800"/>
            <a:chExt cx="312616" cy="6498000"/>
          </a:xfrm>
        </p:grpSpPr>
        <p:cxnSp>
          <p:nvCxnSpPr>
            <p:cNvPr id="580" name="직선 연결선 57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연결선 58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그룹 498"/>
          <p:cNvGrpSpPr/>
          <p:nvPr userDrawn="1"/>
        </p:nvGrpSpPr>
        <p:grpSpPr>
          <a:xfrm rot="5400000">
            <a:off x="3647030" y="-2772797"/>
            <a:ext cx="419666" cy="7604431"/>
            <a:chOff x="152612" y="304800"/>
            <a:chExt cx="414216" cy="6498000"/>
          </a:xfrm>
        </p:grpSpPr>
        <p:cxnSp>
          <p:nvCxnSpPr>
            <p:cNvPr id="572" name="직선 연결선 57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그룹 499"/>
          <p:cNvGrpSpPr/>
          <p:nvPr userDrawn="1"/>
        </p:nvGrpSpPr>
        <p:grpSpPr>
          <a:xfrm rot="5400000">
            <a:off x="3647030" y="-2250195"/>
            <a:ext cx="419666" cy="7604431"/>
            <a:chOff x="152612" y="304800"/>
            <a:chExt cx="414216" cy="6498000"/>
          </a:xfrm>
        </p:grpSpPr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그룹 500"/>
          <p:cNvGrpSpPr/>
          <p:nvPr userDrawn="1"/>
        </p:nvGrpSpPr>
        <p:grpSpPr>
          <a:xfrm rot="5400000">
            <a:off x="3647030" y="-1727594"/>
            <a:ext cx="419666" cy="7604431"/>
            <a:chOff x="152612" y="304800"/>
            <a:chExt cx="414216" cy="6498000"/>
          </a:xfrm>
        </p:grpSpPr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 56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그룹 501"/>
          <p:cNvGrpSpPr/>
          <p:nvPr userDrawn="1"/>
        </p:nvGrpSpPr>
        <p:grpSpPr>
          <a:xfrm rot="5400000">
            <a:off x="3647030" y="-1204991"/>
            <a:ext cx="419666" cy="7604431"/>
            <a:chOff x="152612" y="304800"/>
            <a:chExt cx="414216" cy="6498000"/>
          </a:xfrm>
        </p:grpSpPr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 55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연결선 56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그룹 502"/>
          <p:cNvGrpSpPr/>
          <p:nvPr userDrawn="1"/>
        </p:nvGrpSpPr>
        <p:grpSpPr>
          <a:xfrm rot="5400000">
            <a:off x="3647030" y="-682389"/>
            <a:ext cx="419666" cy="7604431"/>
            <a:chOff x="152612" y="304800"/>
            <a:chExt cx="414216" cy="6498000"/>
          </a:xfrm>
        </p:grpSpPr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 55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연결선 55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 55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그룹 503"/>
          <p:cNvGrpSpPr/>
          <p:nvPr userDrawn="1"/>
        </p:nvGrpSpPr>
        <p:grpSpPr>
          <a:xfrm rot="5400000">
            <a:off x="3647030" y="1384263"/>
            <a:ext cx="419666" cy="7604431"/>
            <a:chOff x="152612" y="304800"/>
            <a:chExt cx="414216" cy="6498000"/>
          </a:xfrm>
        </p:grpSpPr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 userDrawn="1"/>
        </p:nvGrpSpPr>
        <p:grpSpPr>
          <a:xfrm rot="5400000">
            <a:off x="3647030" y="1906866"/>
            <a:ext cx="419666" cy="7604431"/>
            <a:chOff x="152612" y="304800"/>
            <a:chExt cx="414216" cy="6498000"/>
          </a:xfrm>
        </p:grpSpPr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그룹 505"/>
          <p:cNvGrpSpPr/>
          <p:nvPr userDrawn="1"/>
        </p:nvGrpSpPr>
        <p:grpSpPr>
          <a:xfrm rot="5400000">
            <a:off x="3647030" y="2429468"/>
            <a:ext cx="419666" cy="7604431"/>
            <a:chOff x="152612" y="304800"/>
            <a:chExt cx="414216" cy="6498000"/>
          </a:xfrm>
        </p:grpSpPr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그룹 506"/>
          <p:cNvGrpSpPr/>
          <p:nvPr userDrawn="1"/>
        </p:nvGrpSpPr>
        <p:grpSpPr>
          <a:xfrm rot="5400000">
            <a:off x="3749967" y="2849132"/>
            <a:ext cx="213791" cy="7604431"/>
            <a:chOff x="152612" y="304800"/>
            <a:chExt cx="211015" cy="6498000"/>
          </a:xfrm>
        </p:grpSpPr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그룹 508"/>
          <p:cNvGrpSpPr/>
          <p:nvPr userDrawn="1"/>
        </p:nvGrpSpPr>
        <p:grpSpPr>
          <a:xfrm rot="5400000">
            <a:off x="3647030" y="-175625"/>
            <a:ext cx="419666" cy="7604431"/>
            <a:chOff x="152612" y="304800"/>
            <a:chExt cx="414216" cy="6498000"/>
          </a:xfrm>
        </p:grpSpPr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그룹 509"/>
          <p:cNvGrpSpPr/>
          <p:nvPr userDrawn="1"/>
        </p:nvGrpSpPr>
        <p:grpSpPr>
          <a:xfrm rot="5400000">
            <a:off x="3647030" y="346978"/>
            <a:ext cx="419666" cy="7604431"/>
            <a:chOff x="152612" y="304800"/>
            <a:chExt cx="414216" cy="6498000"/>
          </a:xfrm>
        </p:grpSpPr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그룹 510"/>
          <p:cNvGrpSpPr/>
          <p:nvPr userDrawn="1"/>
        </p:nvGrpSpPr>
        <p:grpSpPr>
          <a:xfrm rot="5400000">
            <a:off x="3647030" y="869580"/>
            <a:ext cx="419666" cy="7604431"/>
            <a:chOff x="152612" y="304800"/>
            <a:chExt cx="414216" cy="6498000"/>
          </a:xfrm>
        </p:grpSpPr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 51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그룹 593"/>
          <p:cNvGrpSpPr/>
          <p:nvPr userDrawn="1"/>
        </p:nvGrpSpPr>
        <p:grpSpPr>
          <a:xfrm>
            <a:off x="8033717" y="2909357"/>
            <a:ext cx="1389985" cy="1132940"/>
            <a:chOff x="3521477" y="2847573"/>
            <a:chExt cx="1389985" cy="1132940"/>
          </a:xfrm>
        </p:grpSpPr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483686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직선 연결선 59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59454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연결선 59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712419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823275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연결선 59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937441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직선 연결선 59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055321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363502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15258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247599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171220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28552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 userDrawn="1"/>
        </p:nvSpPr>
        <p:spPr>
          <a:xfrm>
            <a:off x="8351520" y="68580"/>
            <a:ext cx="754380" cy="1981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7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5" y="56197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Gentok</a:t>
            </a:r>
            <a:r>
              <a:rPr lang="en-US" altLang="ko-KR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관리자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14795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5" y="56197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프로젝트명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5476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157160" y="3731003"/>
            <a:ext cx="5591680" cy="874712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altLang="ko-KR" sz="1800" dirty="0"/>
              <a:t>20173048</a:t>
            </a:r>
            <a:r>
              <a:rPr lang="en-US" altLang="ko-KR" sz="2800" dirty="0"/>
              <a:t> </a:t>
            </a:r>
            <a:r>
              <a:rPr lang="ko-KR" altLang="en-US" dirty="0" err="1"/>
              <a:t>채수린</a:t>
            </a:r>
            <a:endParaRPr lang="ko-KR" altLang="en-US" sz="1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71475" y="2381540"/>
            <a:ext cx="9134476" cy="896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dirty="0">
                <a:latin typeface="+mj-ea"/>
              </a:rPr>
              <a:t>스토리보드</a:t>
            </a:r>
            <a:endParaRPr lang="ko-KR" altLang="en-US" sz="3600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71475" y="1042025"/>
            <a:ext cx="9134476" cy="896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b="1" dirty="0">
                <a:latin typeface="+mj-ea"/>
              </a:rPr>
              <a:t>전자상거래운영</a:t>
            </a:r>
            <a:endParaRPr lang="en-US" altLang="ko-KR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2046604491"/>
              </p:ext>
            </p:extLst>
          </p:nvPr>
        </p:nvGraphicFramePr>
        <p:xfrm>
          <a:off x="7669321" y="571070"/>
          <a:ext cx="2188550" cy="50286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커서를 위치시키면 세부 카테고리들을 보여주며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세부 메뉴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페이지를 이동시킨다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이미지를 클릭하면 해당 상품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이벤트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페이지로 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원하는 상품 검색이 가능하며 검색 후 페이지로 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또 커서를 위치시키면 인기 검색어가 아래에 차례대로 뜬다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모든 페이지에 제공되는 옵션이다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b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검색창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우측에는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큐알코드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검색 기능도 추가할 예정이다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모든 페이지에 제공되는 로고 이미지이며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클릭하면 항상 메인 페이지로 이동한다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장바구니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고객이 넣어둔 상품들을 보여주는 페이지로 이동하며 결제까지 도와준다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 상품 내역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배송현황 등을 제공하며 로그인이 안 된 고객일 시 로그인 화면 창을 띄워준다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모든 창에 제공되는 옵션이다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타이틀의 많은 상품들을 제공해주는 화면으로 이동한다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상품의 상세정보를 제공하는 화면으로 이동한다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배송 유형별 카테고리이며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모든 페이지 상단에 존재한다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클릭하면 해당 카테고리별 페이지로 이동한다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든든배송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배송 가능 금액이 정해져 있으며 그 금액 이상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무료 배송인 상품들을 모아 놓은 것이다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광속배송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주문시간을 기준으로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시간 안에 도착할 수 있는 상품들을 모아 놓은 것이다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B05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프레쉬배송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B05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B05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신선 식품이며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금일 내 배송 가능한 것들만 모아 놓은 것이다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sz="7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 페이지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/>
        </p:nvCxnSpPr>
        <p:spPr>
          <a:xfrm>
            <a:off x="60298" y="919955"/>
            <a:ext cx="7601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FEFD0-E3C9-4623-AAA9-9928F9262115}"/>
              </a:ext>
            </a:extLst>
          </p:cNvPr>
          <p:cNvSpPr/>
          <p:nvPr/>
        </p:nvSpPr>
        <p:spPr>
          <a:xfrm>
            <a:off x="66353" y="299549"/>
            <a:ext cx="1262137" cy="615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카테고리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84EFCB-FCDF-49EA-B509-5CF0AC6EF60F}"/>
              </a:ext>
            </a:extLst>
          </p:cNvPr>
          <p:cNvSpPr/>
          <p:nvPr/>
        </p:nvSpPr>
        <p:spPr>
          <a:xfrm>
            <a:off x="1503332" y="389663"/>
            <a:ext cx="1405250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든든배송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accent5">
                    <a:lumMod val="50000"/>
                  </a:schemeClr>
                </a:solidFill>
              </a:rPr>
              <a:t>광속배송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 err="1">
                <a:solidFill>
                  <a:srgbClr val="00B050"/>
                </a:solidFill>
              </a:rPr>
              <a:t>프레쉬배송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2C9D3-4A72-40A0-A56B-702B19B54EA3}"/>
              </a:ext>
            </a:extLst>
          </p:cNvPr>
          <p:cNvSpPr/>
          <p:nvPr/>
        </p:nvSpPr>
        <p:spPr>
          <a:xfrm>
            <a:off x="3094401" y="309395"/>
            <a:ext cx="1653005" cy="615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4425D4C-7772-408D-8E21-868CCC5A5ABD}"/>
              </a:ext>
            </a:extLst>
          </p:cNvPr>
          <p:cNvSpPr/>
          <p:nvPr/>
        </p:nvSpPr>
        <p:spPr>
          <a:xfrm>
            <a:off x="4867643" y="439922"/>
            <a:ext cx="1653005" cy="347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197836-F3A6-4F03-959F-4B3BEE97F7E4}"/>
              </a:ext>
            </a:extLst>
          </p:cNvPr>
          <p:cNvSpPr/>
          <p:nvPr/>
        </p:nvSpPr>
        <p:spPr>
          <a:xfrm>
            <a:off x="6644525" y="409333"/>
            <a:ext cx="956425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장바구니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마이페이지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D67AB71-1F92-41E0-B331-11EB28BAAAF1}"/>
              </a:ext>
            </a:extLst>
          </p:cNvPr>
          <p:cNvSpPr/>
          <p:nvPr/>
        </p:nvSpPr>
        <p:spPr>
          <a:xfrm>
            <a:off x="59757" y="920667"/>
            <a:ext cx="7592326" cy="1524071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Main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909A96F-069E-4046-A81F-C3A8A31FFEDE}"/>
              </a:ext>
            </a:extLst>
          </p:cNvPr>
          <p:cNvSpPr/>
          <p:nvPr/>
        </p:nvSpPr>
        <p:spPr>
          <a:xfrm>
            <a:off x="681297" y="3037185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7766715-1B63-4209-B09D-FF83F051D0E2}"/>
              </a:ext>
            </a:extLst>
          </p:cNvPr>
          <p:cNvSpPr/>
          <p:nvPr/>
        </p:nvSpPr>
        <p:spPr>
          <a:xfrm>
            <a:off x="2371375" y="3037185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77C341-2CE5-432B-ACEC-228F990D03B4}"/>
              </a:ext>
            </a:extLst>
          </p:cNvPr>
          <p:cNvSpPr/>
          <p:nvPr/>
        </p:nvSpPr>
        <p:spPr>
          <a:xfrm>
            <a:off x="4061678" y="3037185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C49D9D3-0C31-4AD1-A4E7-91ABC2CBF08B}"/>
              </a:ext>
            </a:extLst>
          </p:cNvPr>
          <p:cNvSpPr/>
          <p:nvPr/>
        </p:nvSpPr>
        <p:spPr>
          <a:xfrm>
            <a:off x="5751756" y="3037185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58FD537-D46A-4404-8299-65A7BF466A88}"/>
              </a:ext>
            </a:extLst>
          </p:cNvPr>
          <p:cNvSpPr/>
          <p:nvPr/>
        </p:nvSpPr>
        <p:spPr>
          <a:xfrm>
            <a:off x="681296" y="2570584"/>
            <a:ext cx="1376103" cy="328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상품들의 타이틀과 소제목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6416F54-C521-4CA6-AD23-6B44C5035F2F}"/>
              </a:ext>
            </a:extLst>
          </p:cNvPr>
          <p:cNvSpPr/>
          <p:nvPr/>
        </p:nvSpPr>
        <p:spPr>
          <a:xfrm>
            <a:off x="974239" y="794821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46AB4A-E635-4CAC-A656-059F6409F499}"/>
              </a:ext>
            </a:extLst>
          </p:cNvPr>
          <p:cNvSpPr/>
          <p:nvPr/>
        </p:nvSpPr>
        <p:spPr>
          <a:xfrm>
            <a:off x="4323783" y="1735378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36F005-D291-4409-9F47-951ECEBAF596}"/>
              </a:ext>
            </a:extLst>
          </p:cNvPr>
          <p:cNvSpPr/>
          <p:nvPr/>
        </p:nvSpPr>
        <p:spPr>
          <a:xfrm>
            <a:off x="5985320" y="664296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B7FBC5E-FBB7-440F-93CC-6345B1DBD11B}"/>
              </a:ext>
            </a:extLst>
          </p:cNvPr>
          <p:cNvSpPr/>
          <p:nvPr/>
        </p:nvSpPr>
        <p:spPr>
          <a:xfrm>
            <a:off x="4195296" y="396921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10598FC-6A23-4618-8AA6-A4B27FE923C9}"/>
              </a:ext>
            </a:extLst>
          </p:cNvPr>
          <p:cNvSpPr/>
          <p:nvPr/>
        </p:nvSpPr>
        <p:spPr>
          <a:xfrm>
            <a:off x="7102997" y="755045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E85DF57-9075-46BD-8422-5CF5A1A5BFD0}"/>
              </a:ext>
            </a:extLst>
          </p:cNvPr>
          <p:cNvSpPr/>
          <p:nvPr/>
        </p:nvSpPr>
        <p:spPr>
          <a:xfrm>
            <a:off x="6400800" y="2641600"/>
            <a:ext cx="693615" cy="257298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C37BAE-E496-474C-B79B-87AFD34228AA}"/>
              </a:ext>
            </a:extLst>
          </p:cNvPr>
          <p:cNvSpPr/>
          <p:nvPr/>
        </p:nvSpPr>
        <p:spPr>
          <a:xfrm>
            <a:off x="7022129" y="2518077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A1C2AF-FA84-4E05-95C2-DB4F19C8B634}"/>
              </a:ext>
            </a:extLst>
          </p:cNvPr>
          <p:cNvSpPr/>
          <p:nvPr/>
        </p:nvSpPr>
        <p:spPr>
          <a:xfrm>
            <a:off x="1829013" y="3294093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4E29AA1-6025-47B7-8FB4-CFC115FEEF50}"/>
              </a:ext>
            </a:extLst>
          </p:cNvPr>
          <p:cNvSpPr/>
          <p:nvPr/>
        </p:nvSpPr>
        <p:spPr>
          <a:xfrm>
            <a:off x="681296" y="4874016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EA0EAD-9D7A-4F30-9DB1-91F045A21D16}"/>
              </a:ext>
            </a:extLst>
          </p:cNvPr>
          <p:cNvSpPr/>
          <p:nvPr/>
        </p:nvSpPr>
        <p:spPr>
          <a:xfrm>
            <a:off x="2371374" y="4874016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A2BE677-0644-49C4-8047-25B910FA9B2C}"/>
              </a:ext>
            </a:extLst>
          </p:cNvPr>
          <p:cNvSpPr/>
          <p:nvPr/>
        </p:nvSpPr>
        <p:spPr>
          <a:xfrm>
            <a:off x="4061677" y="4874016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EC5347F-07DC-4E89-9DC5-9AA35C7C83BA}"/>
              </a:ext>
            </a:extLst>
          </p:cNvPr>
          <p:cNvSpPr/>
          <p:nvPr/>
        </p:nvSpPr>
        <p:spPr>
          <a:xfrm>
            <a:off x="5751755" y="4874016"/>
            <a:ext cx="1242000" cy="1111023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8E80CC0-13A7-4289-97FC-DE2D0D41B8B5}"/>
              </a:ext>
            </a:extLst>
          </p:cNvPr>
          <p:cNvSpPr/>
          <p:nvPr/>
        </p:nvSpPr>
        <p:spPr>
          <a:xfrm>
            <a:off x="681295" y="4407415"/>
            <a:ext cx="1376103" cy="328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상품들의 타이틀과 소제목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B7F63F8-37D2-4FCC-8255-8670517B7A88}"/>
              </a:ext>
            </a:extLst>
          </p:cNvPr>
          <p:cNvSpPr/>
          <p:nvPr/>
        </p:nvSpPr>
        <p:spPr>
          <a:xfrm>
            <a:off x="6400799" y="4478431"/>
            <a:ext cx="693615" cy="257298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D52D42-DC12-4C46-BBBB-51739456EC33}"/>
              </a:ext>
            </a:extLst>
          </p:cNvPr>
          <p:cNvSpPr/>
          <p:nvPr/>
        </p:nvSpPr>
        <p:spPr>
          <a:xfrm>
            <a:off x="2528077" y="754582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870139598"/>
              </p:ext>
            </p:extLst>
          </p:nvPr>
        </p:nvGraphicFramePr>
        <p:xfrm>
          <a:off x="7665665" y="557046"/>
          <a:ext cx="2188550" cy="34187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아이디를 입력한다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b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우측 조건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미충족시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다음 화면으로 넘어가지 못 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비밀번호를 재입력하는 란이다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b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 비밀번호를 입력했을 때 조건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미충족시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 란은 클릭되지 않으며 상단에 경고창이 뜬다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빨간 별 표시는 필수 입력 사항임을 알려준다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필수 입력 사항 칸을 공백으로 둘 시 다음 페이지로 넘어가지 않으며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상단에 경고창이 뜬다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우편번호를 찾아주는 버튼이다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버튼을 클릭해 주소를 입력하면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주소가 기본주소란까지 자동으로 입력된다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화면에선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디폴트값을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보이게 하지만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다른 지역번호들을 목록으로 보여준다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화면에선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디폴트값을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보이게 하지만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다른 통신번호들을 목록으로 보여준다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회원가입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FEFD0-E3C9-4623-AAA9-9928F9262115}"/>
              </a:ext>
            </a:extLst>
          </p:cNvPr>
          <p:cNvSpPr/>
          <p:nvPr/>
        </p:nvSpPr>
        <p:spPr>
          <a:xfrm>
            <a:off x="66353" y="299549"/>
            <a:ext cx="1262137" cy="615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84EFCB-FCDF-49EA-B509-5CF0AC6EF60F}"/>
              </a:ext>
            </a:extLst>
          </p:cNvPr>
          <p:cNvSpPr/>
          <p:nvPr/>
        </p:nvSpPr>
        <p:spPr>
          <a:xfrm>
            <a:off x="1503332" y="389663"/>
            <a:ext cx="1405250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든든배송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accent5">
                    <a:lumMod val="50000"/>
                  </a:schemeClr>
                </a:solidFill>
              </a:rPr>
              <a:t>광속배송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 err="1">
                <a:solidFill>
                  <a:srgbClr val="00B050"/>
                </a:solidFill>
              </a:rPr>
              <a:t>프레쉬배송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4425D4C-7772-408D-8E21-868CCC5A5ABD}"/>
              </a:ext>
            </a:extLst>
          </p:cNvPr>
          <p:cNvSpPr/>
          <p:nvPr/>
        </p:nvSpPr>
        <p:spPr>
          <a:xfrm>
            <a:off x="4867643" y="439922"/>
            <a:ext cx="1653005" cy="347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197836-F3A6-4F03-959F-4B3BEE97F7E4}"/>
              </a:ext>
            </a:extLst>
          </p:cNvPr>
          <p:cNvSpPr/>
          <p:nvPr/>
        </p:nvSpPr>
        <p:spPr>
          <a:xfrm>
            <a:off x="6644525" y="409333"/>
            <a:ext cx="956425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장바구니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마이페이지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6416F54-C521-4CA6-AD23-6B44C5035F2F}"/>
              </a:ext>
            </a:extLst>
          </p:cNvPr>
          <p:cNvSpPr/>
          <p:nvPr/>
        </p:nvSpPr>
        <p:spPr>
          <a:xfrm>
            <a:off x="5098128" y="2102605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36F005-D291-4409-9F47-951ECEBAF596}"/>
              </a:ext>
            </a:extLst>
          </p:cNvPr>
          <p:cNvSpPr/>
          <p:nvPr/>
        </p:nvSpPr>
        <p:spPr>
          <a:xfrm>
            <a:off x="5240306" y="3020929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87EC92-B5AC-4530-991E-C575AAE4261B}"/>
              </a:ext>
            </a:extLst>
          </p:cNvPr>
          <p:cNvCxnSpPr>
            <a:cxnSpLocks/>
          </p:cNvCxnSpPr>
          <p:nvPr/>
        </p:nvCxnSpPr>
        <p:spPr>
          <a:xfrm>
            <a:off x="635793" y="1984371"/>
            <a:ext cx="6486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4A9E3C-EB02-4B4E-9F3B-5341E8EF3571}"/>
              </a:ext>
            </a:extLst>
          </p:cNvPr>
          <p:cNvSpPr/>
          <p:nvPr/>
        </p:nvSpPr>
        <p:spPr>
          <a:xfrm>
            <a:off x="343170" y="1493461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기본정보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EEEF17-2274-45DB-B9D5-6503DD1728F3}"/>
              </a:ext>
            </a:extLst>
          </p:cNvPr>
          <p:cNvCxnSpPr>
            <a:cxnSpLocks/>
          </p:cNvCxnSpPr>
          <p:nvPr/>
        </p:nvCxnSpPr>
        <p:spPr>
          <a:xfrm>
            <a:off x="635793" y="2427283"/>
            <a:ext cx="6486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0BB5537-0B1C-43CF-BD8F-702D4FF8514B}"/>
              </a:ext>
            </a:extLst>
          </p:cNvPr>
          <p:cNvCxnSpPr>
            <a:cxnSpLocks/>
          </p:cNvCxnSpPr>
          <p:nvPr/>
        </p:nvCxnSpPr>
        <p:spPr>
          <a:xfrm>
            <a:off x="618555" y="2898771"/>
            <a:ext cx="65041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E8C8A03-7D7E-4CDE-A9E6-3572687907F3}"/>
              </a:ext>
            </a:extLst>
          </p:cNvPr>
          <p:cNvCxnSpPr>
            <a:cxnSpLocks/>
          </p:cNvCxnSpPr>
          <p:nvPr/>
        </p:nvCxnSpPr>
        <p:spPr>
          <a:xfrm>
            <a:off x="621506" y="3348827"/>
            <a:ext cx="65012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0D054A0-7E1D-4A63-BA3F-5AE5E2512104}"/>
              </a:ext>
            </a:extLst>
          </p:cNvPr>
          <p:cNvCxnSpPr>
            <a:cxnSpLocks/>
          </p:cNvCxnSpPr>
          <p:nvPr/>
        </p:nvCxnSpPr>
        <p:spPr>
          <a:xfrm>
            <a:off x="621506" y="3791739"/>
            <a:ext cx="65012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4BD3CE6-DF1D-492B-91D2-61329F45A2F6}"/>
              </a:ext>
            </a:extLst>
          </p:cNvPr>
          <p:cNvCxnSpPr>
            <a:cxnSpLocks/>
          </p:cNvCxnSpPr>
          <p:nvPr/>
        </p:nvCxnSpPr>
        <p:spPr>
          <a:xfrm>
            <a:off x="604268" y="4834734"/>
            <a:ext cx="64987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FFB96D-0810-441B-8BE8-AEABA6F06AF5}"/>
              </a:ext>
            </a:extLst>
          </p:cNvPr>
          <p:cNvSpPr/>
          <p:nvPr/>
        </p:nvSpPr>
        <p:spPr>
          <a:xfrm>
            <a:off x="362585" y="1909925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아이디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EAF569-3937-4D9A-AA03-DB25BF919A84}"/>
              </a:ext>
            </a:extLst>
          </p:cNvPr>
          <p:cNvSpPr/>
          <p:nvPr/>
        </p:nvSpPr>
        <p:spPr>
          <a:xfrm>
            <a:off x="411541" y="2358682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비밀번호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432B59-F1A6-45D2-A105-8876B7F859CF}"/>
              </a:ext>
            </a:extLst>
          </p:cNvPr>
          <p:cNvSpPr/>
          <p:nvPr/>
        </p:nvSpPr>
        <p:spPr>
          <a:xfrm>
            <a:off x="522890" y="2818595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비밀번호 확인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6A6617-F078-4AA8-99F3-A8D5A9866A2F}"/>
              </a:ext>
            </a:extLst>
          </p:cNvPr>
          <p:cNvSpPr/>
          <p:nvPr/>
        </p:nvSpPr>
        <p:spPr>
          <a:xfrm>
            <a:off x="293073" y="3274668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이름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079E48-743E-45CE-8B7C-B7BB71B0093E}"/>
              </a:ext>
            </a:extLst>
          </p:cNvPr>
          <p:cNvSpPr/>
          <p:nvPr/>
        </p:nvSpPr>
        <p:spPr>
          <a:xfrm>
            <a:off x="293072" y="4012464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주소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CD91C-C9E8-40DA-8F78-2B81EE19ADF5}"/>
              </a:ext>
            </a:extLst>
          </p:cNvPr>
          <p:cNvSpPr/>
          <p:nvPr/>
        </p:nvSpPr>
        <p:spPr>
          <a:xfrm>
            <a:off x="2083943" y="2093080"/>
            <a:ext cx="1423638" cy="22828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26E1F3-D4DF-46B0-B2B8-1D4AFEDC55A4}"/>
              </a:ext>
            </a:extLst>
          </p:cNvPr>
          <p:cNvSpPr/>
          <p:nvPr/>
        </p:nvSpPr>
        <p:spPr>
          <a:xfrm>
            <a:off x="2088398" y="2555720"/>
            <a:ext cx="1423638" cy="22828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1FC757-B486-4324-95B2-9C408516EDEC}"/>
              </a:ext>
            </a:extLst>
          </p:cNvPr>
          <p:cNvSpPr/>
          <p:nvPr/>
        </p:nvSpPr>
        <p:spPr>
          <a:xfrm>
            <a:off x="2079488" y="3005043"/>
            <a:ext cx="1423638" cy="22828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30F3FE-2D76-4F86-ADB0-92551270FFE2}"/>
              </a:ext>
            </a:extLst>
          </p:cNvPr>
          <p:cNvSpPr/>
          <p:nvPr/>
        </p:nvSpPr>
        <p:spPr>
          <a:xfrm>
            <a:off x="2083943" y="3467683"/>
            <a:ext cx="1423638" cy="22828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F703973-3FE4-444E-A657-83D225A1B3D3}"/>
              </a:ext>
            </a:extLst>
          </p:cNvPr>
          <p:cNvSpPr/>
          <p:nvPr/>
        </p:nvSpPr>
        <p:spPr>
          <a:xfrm>
            <a:off x="2096465" y="3870622"/>
            <a:ext cx="646736" cy="2342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F6F9DC-6BD7-4C63-84CE-6A12B11EBFBE}"/>
              </a:ext>
            </a:extLst>
          </p:cNvPr>
          <p:cNvSpPr/>
          <p:nvPr/>
        </p:nvSpPr>
        <p:spPr>
          <a:xfrm>
            <a:off x="2096464" y="4196137"/>
            <a:ext cx="2146923" cy="2342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4DFC3E-5FE8-43ED-88D2-2A386B2F06F9}"/>
              </a:ext>
            </a:extLst>
          </p:cNvPr>
          <p:cNvSpPr/>
          <p:nvPr/>
        </p:nvSpPr>
        <p:spPr>
          <a:xfrm>
            <a:off x="2096464" y="4507014"/>
            <a:ext cx="2146923" cy="2342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FA792A6-55E0-4A37-A985-4459FAAB37A4}"/>
              </a:ext>
            </a:extLst>
          </p:cNvPr>
          <p:cNvCxnSpPr>
            <a:cxnSpLocks/>
          </p:cNvCxnSpPr>
          <p:nvPr/>
        </p:nvCxnSpPr>
        <p:spPr>
          <a:xfrm>
            <a:off x="604268" y="5313365"/>
            <a:ext cx="6518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526F573-B0DD-45AB-BC28-94216A9FFAE7}"/>
              </a:ext>
            </a:extLst>
          </p:cNvPr>
          <p:cNvCxnSpPr>
            <a:cxnSpLocks/>
          </p:cNvCxnSpPr>
          <p:nvPr/>
        </p:nvCxnSpPr>
        <p:spPr>
          <a:xfrm>
            <a:off x="635793" y="5813428"/>
            <a:ext cx="6486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20BECFA-6C25-47A7-B944-3724BEE37107}"/>
              </a:ext>
            </a:extLst>
          </p:cNvPr>
          <p:cNvCxnSpPr>
            <a:cxnSpLocks/>
          </p:cNvCxnSpPr>
          <p:nvPr/>
        </p:nvCxnSpPr>
        <p:spPr>
          <a:xfrm>
            <a:off x="635793" y="6299203"/>
            <a:ext cx="6486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D7E465E-0A03-4FDE-84D9-C7122DEEAF17}"/>
              </a:ext>
            </a:extLst>
          </p:cNvPr>
          <p:cNvSpPr/>
          <p:nvPr/>
        </p:nvSpPr>
        <p:spPr>
          <a:xfrm>
            <a:off x="6115802" y="1527762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*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필수입력사항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ADE9D0-962E-4977-9591-51583646B75F}"/>
              </a:ext>
            </a:extLst>
          </p:cNvPr>
          <p:cNvSpPr/>
          <p:nvPr/>
        </p:nvSpPr>
        <p:spPr>
          <a:xfrm>
            <a:off x="3372390" y="2093335"/>
            <a:ext cx="1516685" cy="249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영문소문자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,4~16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450400-1616-4F0C-B364-499A53C51DA9}"/>
              </a:ext>
            </a:extLst>
          </p:cNvPr>
          <p:cNvSpPr/>
          <p:nvPr/>
        </p:nvSpPr>
        <p:spPr>
          <a:xfrm>
            <a:off x="3446024" y="2571500"/>
            <a:ext cx="1954327" cy="21375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영문소문자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가지 조합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F4BB482-CA52-4D09-9FBA-390231C60553}"/>
              </a:ext>
            </a:extLst>
          </p:cNvPr>
          <p:cNvSpPr/>
          <p:nvPr/>
        </p:nvSpPr>
        <p:spPr>
          <a:xfrm>
            <a:off x="2788866" y="3873268"/>
            <a:ext cx="646736" cy="234240"/>
          </a:xfrm>
          <a:prstGeom prst="rect">
            <a:avLst/>
          </a:prstGeom>
          <a:noFill/>
          <a:ln w="28575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우편번호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033D8F-B742-468B-BF5A-72239AF1E65D}"/>
              </a:ext>
            </a:extLst>
          </p:cNvPr>
          <p:cNvSpPr/>
          <p:nvPr/>
        </p:nvSpPr>
        <p:spPr>
          <a:xfrm>
            <a:off x="4174175" y="4206360"/>
            <a:ext cx="1954327" cy="21375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기본주소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FB9060-64AB-4173-83BC-4B26A68D1988}"/>
              </a:ext>
            </a:extLst>
          </p:cNvPr>
          <p:cNvSpPr/>
          <p:nvPr/>
        </p:nvSpPr>
        <p:spPr>
          <a:xfrm>
            <a:off x="4174175" y="4522216"/>
            <a:ext cx="1954327" cy="21375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나머지주소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4998D00-14D1-4161-B4BB-F90D31D0C9AE}"/>
              </a:ext>
            </a:extLst>
          </p:cNvPr>
          <p:cNvSpPr/>
          <p:nvPr/>
        </p:nvSpPr>
        <p:spPr>
          <a:xfrm>
            <a:off x="343170" y="4768962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일반전화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1326F5-15C3-4330-A02F-E26689D644FB}"/>
              </a:ext>
            </a:extLst>
          </p:cNvPr>
          <p:cNvSpPr/>
          <p:nvPr/>
        </p:nvSpPr>
        <p:spPr>
          <a:xfrm>
            <a:off x="2096465" y="4967646"/>
            <a:ext cx="1091236" cy="20218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02                    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AEC2B7-D173-4369-9BBF-190C4A959C23}"/>
              </a:ext>
            </a:extLst>
          </p:cNvPr>
          <p:cNvSpPr/>
          <p:nvPr/>
        </p:nvSpPr>
        <p:spPr>
          <a:xfrm>
            <a:off x="3372390" y="4967647"/>
            <a:ext cx="526510" cy="2021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DB4D06-8EA0-44F2-B8F3-C17FBA064640}"/>
              </a:ext>
            </a:extLst>
          </p:cNvPr>
          <p:cNvSpPr/>
          <p:nvPr/>
        </p:nvSpPr>
        <p:spPr>
          <a:xfrm>
            <a:off x="4083589" y="4967647"/>
            <a:ext cx="526510" cy="2021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AE1FA65-3A9A-423F-988A-F47DC10625FF}"/>
              </a:ext>
            </a:extLst>
          </p:cNvPr>
          <p:cNvSpPr/>
          <p:nvPr/>
        </p:nvSpPr>
        <p:spPr>
          <a:xfrm>
            <a:off x="343170" y="5244348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휴대전화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45125E-C690-4678-952B-625A95954607}"/>
              </a:ext>
            </a:extLst>
          </p:cNvPr>
          <p:cNvSpPr/>
          <p:nvPr/>
        </p:nvSpPr>
        <p:spPr>
          <a:xfrm>
            <a:off x="279670" y="5740524"/>
            <a:ext cx="1262137" cy="6158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575757"/>
                </a:solidFill>
              </a:rPr>
              <a:t>이메일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CD2C2-2FDA-4986-A8B2-997F987B8548}"/>
              </a:ext>
            </a:extLst>
          </p:cNvPr>
          <p:cNvSpPr txBox="1"/>
          <p:nvPr/>
        </p:nvSpPr>
        <p:spPr>
          <a:xfrm>
            <a:off x="3168651" y="4955763"/>
            <a:ext cx="262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3E3EEC-B06F-450C-9319-F6CCAEED1D1B}"/>
              </a:ext>
            </a:extLst>
          </p:cNvPr>
          <p:cNvSpPr txBox="1"/>
          <p:nvPr/>
        </p:nvSpPr>
        <p:spPr>
          <a:xfrm>
            <a:off x="3892550" y="4955763"/>
            <a:ext cx="262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0FE7DF-AA7A-490C-9D21-C133F31992F3}"/>
              </a:ext>
            </a:extLst>
          </p:cNvPr>
          <p:cNvSpPr/>
          <p:nvPr/>
        </p:nvSpPr>
        <p:spPr>
          <a:xfrm>
            <a:off x="2096465" y="5471968"/>
            <a:ext cx="1091236" cy="20218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010                  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78E3E7D-89EA-46A3-BF4A-775DD1F2CF4D}"/>
              </a:ext>
            </a:extLst>
          </p:cNvPr>
          <p:cNvSpPr/>
          <p:nvPr/>
        </p:nvSpPr>
        <p:spPr>
          <a:xfrm>
            <a:off x="3372390" y="5471969"/>
            <a:ext cx="526510" cy="2021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689AE7-7378-4A45-9261-C242EF8FF18D}"/>
              </a:ext>
            </a:extLst>
          </p:cNvPr>
          <p:cNvSpPr/>
          <p:nvPr/>
        </p:nvSpPr>
        <p:spPr>
          <a:xfrm>
            <a:off x="4083589" y="5471969"/>
            <a:ext cx="526510" cy="2021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42AD25-A507-4072-B5B2-A92D842169D1}"/>
              </a:ext>
            </a:extLst>
          </p:cNvPr>
          <p:cNvSpPr txBox="1"/>
          <p:nvPr/>
        </p:nvSpPr>
        <p:spPr>
          <a:xfrm>
            <a:off x="3168651" y="5460085"/>
            <a:ext cx="262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4F76E4-27E5-416F-B379-F111EFED6268}"/>
              </a:ext>
            </a:extLst>
          </p:cNvPr>
          <p:cNvSpPr txBox="1"/>
          <p:nvPr/>
        </p:nvSpPr>
        <p:spPr>
          <a:xfrm>
            <a:off x="3892550" y="5460085"/>
            <a:ext cx="262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938773-BB82-46AC-A21C-17E6D6555431}"/>
              </a:ext>
            </a:extLst>
          </p:cNvPr>
          <p:cNvSpPr/>
          <p:nvPr/>
        </p:nvSpPr>
        <p:spPr>
          <a:xfrm>
            <a:off x="2096465" y="5957742"/>
            <a:ext cx="1091236" cy="20218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                 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E2DE2B-4EDE-4D82-AD38-BD18ADF664CD}"/>
              </a:ext>
            </a:extLst>
          </p:cNvPr>
          <p:cNvSpPr/>
          <p:nvPr/>
        </p:nvSpPr>
        <p:spPr>
          <a:xfrm>
            <a:off x="3372390" y="5950745"/>
            <a:ext cx="526510" cy="2021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E3F0F6-BD4D-4F76-A521-0A2B69C46A94}"/>
              </a:ext>
            </a:extLst>
          </p:cNvPr>
          <p:cNvSpPr/>
          <p:nvPr/>
        </p:nvSpPr>
        <p:spPr>
          <a:xfrm>
            <a:off x="6991475" y="1473526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2A1BDC-4851-4583-9ADB-0F349C9AB7A9}"/>
              </a:ext>
            </a:extLst>
          </p:cNvPr>
          <p:cNvSpPr/>
          <p:nvPr/>
        </p:nvSpPr>
        <p:spPr>
          <a:xfrm>
            <a:off x="3524123" y="3870622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6AB860C-26DB-4AF6-94CA-0CC8CE368504}"/>
              </a:ext>
            </a:extLst>
          </p:cNvPr>
          <p:cNvSpPr/>
          <p:nvPr/>
        </p:nvSpPr>
        <p:spPr>
          <a:xfrm>
            <a:off x="1800254" y="4908037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28C8B9-68BC-4B7E-9AAD-BF4B70D5E68E}"/>
              </a:ext>
            </a:extLst>
          </p:cNvPr>
          <p:cNvSpPr/>
          <p:nvPr/>
        </p:nvSpPr>
        <p:spPr>
          <a:xfrm>
            <a:off x="1811864" y="5387743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F497E0-219B-4751-84CD-36FB40F513AF}"/>
              </a:ext>
            </a:extLst>
          </p:cNvPr>
          <p:cNvSpPr txBox="1"/>
          <p:nvPr/>
        </p:nvSpPr>
        <p:spPr>
          <a:xfrm>
            <a:off x="3461934" y="1291772"/>
            <a:ext cx="140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215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4287766905"/>
              </p:ext>
            </p:extLst>
          </p:nvPr>
        </p:nvGraphicFramePr>
        <p:xfrm>
          <a:off x="7665665" y="557046"/>
          <a:ext cx="2188550" cy="33392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이미지이다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해당 상품의 상세 페이지로 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체크박스로 바뀌며 선택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체크표시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체크박스를 선택하여 장바구니에서 삭제할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또 체크 후 하단 결제버튼을 누르면 해당 상품만 결제할 수 있게 결제창으로 이동시켜준다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정보이다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1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번과 동일하게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해당 상품의 상세 페이지로 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상품의 판매가와 수량을 알려준다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수량은 조절이 가능하도록 설정되어 있으며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수량조절에 따라 가격도 변한다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 시간을 기준으로 며칠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몇 시에 도착 가능한지 알려준다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장바구니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>
            <a:cxnSpLocks/>
          </p:cNvCxnSpPr>
          <p:nvPr/>
        </p:nvCxnSpPr>
        <p:spPr>
          <a:xfrm>
            <a:off x="654557" y="1984374"/>
            <a:ext cx="69717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FEFD0-E3C9-4623-AAA9-9928F9262115}"/>
              </a:ext>
            </a:extLst>
          </p:cNvPr>
          <p:cNvSpPr/>
          <p:nvPr/>
        </p:nvSpPr>
        <p:spPr>
          <a:xfrm>
            <a:off x="66353" y="299549"/>
            <a:ext cx="1262137" cy="615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84EFCB-FCDF-49EA-B509-5CF0AC6EF60F}"/>
              </a:ext>
            </a:extLst>
          </p:cNvPr>
          <p:cNvSpPr/>
          <p:nvPr/>
        </p:nvSpPr>
        <p:spPr>
          <a:xfrm>
            <a:off x="1503332" y="389663"/>
            <a:ext cx="1405250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든든배송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accent5">
                    <a:lumMod val="50000"/>
                  </a:schemeClr>
                </a:solidFill>
              </a:rPr>
              <a:t>광속배송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프레쉬배송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4425D4C-7772-408D-8E21-868CCC5A5ABD}"/>
              </a:ext>
            </a:extLst>
          </p:cNvPr>
          <p:cNvSpPr/>
          <p:nvPr/>
        </p:nvSpPr>
        <p:spPr>
          <a:xfrm>
            <a:off x="4867643" y="439922"/>
            <a:ext cx="1653005" cy="347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197836-F3A6-4F03-959F-4B3BEE97F7E4}"/>
              </a:ext>
            </a:extLst>
          </p:cNvPr>
          <p:cNvSpPr/>
          <p:nvPr/>
        </p:nvSpPr>
        <p:spPr>
          <a:xfrm>
            <a:off x="6644525" y="409333"/>
            <a:ext cx="956425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장바구니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마이페이지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19ED-B321-49D8-992C-DB36F25C50DF}"/>
              </a:ext>
            </a:extLst>
          </p:cNvPr>
          <p:cNvSpPr txBox="1"/>
          <p:nvPr/>
        </p:nvSpPr>
        <p:spPr>
          <a:xfrm>
            <a:off x="625865" y="1563407"/>
            <a:ext cx="1405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상품</a:t>
            </a:r>
            <a:r>
              <a:rPr lang="en-US" altLang="ko-KR" sz="1100" dirty="0"/>
              <a:t>(6)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C37A6E-2DF3-4C7F-B104-033A2F3BEB59}"/>
              </a:ext>
            </a:extLst>
          </p:cNvPr>
          <p:cNvCxnSpPr>
            <a:cxnSpLocks/>
          </p:cNvCxnSpPr>
          <p:nvPr/>
        </p:nvCxnSpPr>
        <p:spPr>
          <a:xfrm>
            <a:off x="674853" y="2691606"/>
            <a:ext cx="69717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47CCD0-6BC8-4005-BC56-23FBA5A8E7B9}"/>
              </a:ext>
            </a:extLst>
          </p:cNvPr>
          <p:cNvSpPr txBox="1"/>
          <p:nvPr/>
        </p:nvSpPr>
        <p:spPr>
          <a:xfrm>
            <a:off x="780817" y="2263307"/>
            <a:ext cx="169299" cy="176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0E9652-F7FA-45F4-B5AF-312DF5145EF4}"/>
              </a:ext>
            </a:extLst>
          </p:cNvPr>
          <p:cNvSpPr/>
          <p:nvPr/>
        </p:nvSpPr>
        <p:spPr>
          <a:xfrm>
            <a:off x="1503332" y="5786355"/>
            <a:ext cx="1135000" cy="1022497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Product1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25B3E1E-23F8-4C6F-966F-3C469FEF0C74}"/>
              </a:ext>
            </a:extLst>
          </p:cNvPr>
          <p:cNvCxnSpPr>
            <a:cxnSpLocks/>
          </p:cNvCxnSpPr>
          <p:nvPr/>
        </p:nvCxnSpPr>
        <p:spPr>
          <a:xfrm>
            <a:off x="625865" y="4141788"/>
            <a:ext cx="69717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5C9F29-779C-4349-9A53-36E4A6592605}"/>
              </a:ext>
            </a:extLst>
          </p:cNvPr>
          <p:cNvSpPr txBox="1"/>
          <p:nvPr/>
        </p:nvSpPr>
        <p:spPr>
          <a:xfrm>
            <a:off x="780816" y="3344486"/>
            <a:ext cx="169299" cy="176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60A0772-3F0F-4B7E-907D-4353718D4D7F}"/>
              </a:ext>
            </a:extLst>
          </p:cNvPr>
          <p:cNvCxnSpPr>
            <a:cxnSpLocks/>
          </p:cNvCxnSpPr>
          <p:nvPr/>
        </p:nvCxnSpPr>
        <p:spPr>
          <a:xfrm>
            <a:off x="625865" y="5570538"/>
            <a:ext cx="69717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2470BD-E46E-4070-83E7-012208AEF1C4}"/>
              </a:ext>
            </a:extLst>
          </p:cNvPr>
          <p:cNvSpPr txBox="1"/>
          <p:nvPr/>
        </p:nvSpPr>
        <p:spPr>
          <a:xfrm>
            <a:off x="780816" y="4779113"/>
            <a:ext cx="169299" cy="176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36883-90BB-4E8B-9D47-1C015BC36944}"/>
              </a:ext>
            </a:extLst>
          </p:cNvPr>
          <p:cNvSpPr txBox="1"/>
          <p:nvPr/>
        </p:nvSpPr>
        <p:spPr>
          <a:xfrm>
            <a:off x="781887" y="6211144"/>
            <a:ext cx="169299" cy="1761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7CA2AC-6D42-4059-B6D8-A36F5A84ACA0}"/>
              </a:ext>
            </a:extLst>
          </p:cNvPr>
          <p:cNvSpPr/>
          <p:nvPr/>
        </p:nvSpPr>
        <p:spPr>
          <a:xfrm>
            <a:off x="1503332" y="4350461"/>
            <a:ext cx="1135000" cy="1022497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Product1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BDFB7FB-223D-4CBC-B504-CAC420C40BE6}"/>
              </a:ext>
            </a:extLst>
          </p:cNvPr>
          <p:cNvSpPr/>
          <p:nvPr/>
        </p:nvSpPr>
        <p:spPr>
          <a:xfrm>
            <a:off x="1503332" y="2906832"/>
            <a:ext cx="1135000" cy="1022497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Product1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02D4D8-6A54-46D8-9364-8439E5CC4786}"/>
              </a:ext>
            </a:extLst>
          </p:cNvPr>
          <p:cNvSpPr txBox="1"/>
          <p:nvPr/>
        </p:nvSpPr>
        <p:spPr>
          <a:xfrm>
            <a:off x="1753360" y="2221090"/>
            <a:ext cx="1405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이미지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DE5548-FAAF-46FF-A7C0-B12DEEC8B992}"/>
              </a:ext>
            </a:extLst>
          </p:cNvPr>
          <p:cNvSpPr txBox="1"/>
          <p:nvPr/>
        </p:nvSpPr>
        <p:spPr>
          <a:xfrm>
            <a:off x="3474965" y="2221473"/>
            <a:ext cx="1405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51B501-1E69-4311-BBCF-D665EF0EAE06}"/>
              </a:ext>
            </a:extLst>
          </p:cNvPr>
          <p:cNvSpPr txBox="1"/>
          <p:nvPr/>
        </p:nvSpPr>
        <p:spPr>
          <a:xfrm>
            <a:off x="4884938" y="2223034"/>
            <a:ext cx="1405250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판매가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수량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842CFC-AD28-4A64-B866-286573F3754B}"/>
              </a:ext>
            </a:extLst>
          </p:cNvPr>
          <p:cNvSpPr txBox="1"/>
          <p:nvPr/>
        </p:nvSpPr>
        <p:spPr>
          <a:xfrm>
            <a:off x="6413837" y="2216434"/>
            <a:ext cx="1405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배송구분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E1D233-2CD0-49C3-B65B-5A3D8B62B4BF}"/>
              </a:ext>
            </a:extLst>
          </p:cNvPr>
          <p:cNvCxnSpPr>
            <a:cxnSpLocks/>
          </p:cNvCxnSpPr>
          <p:nvPr/>
        </p:nvCxnSpPr>
        <p:spPr>
          <a:xfrm>
            <a:off x="625865" y="1398586"/>
            <a:ext cx="69717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5AB992-8632-4DBA-B365-9F641662522C}"/>
              </a:ext>
            </a:extLst>
          </p:cNvPr>
          <p:cNvSpPr txBox="1"/>
          <p:nvPr/>
        </p:nvSpPr>
        <p:spPr>
          <a:xfrm>
            <a:off x="3461934" y="1021427"/>
            <a:ext cx="140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A80D82-8943-43E2-88E3-D0DB046BCEFF}"/>
              </a:ext>
            </a:extLst>
          </p:cNvPr>
          <p:cNvSpPr txBox="1"/>
          <p:nvPr/>
        </p:nvSpPr>
        <p:spPr>
          <a:xfrm>
            <a:off x="2772340" y="3240395"/>
            <a:ext cx="1920310" cy="215444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아로이</a:t>
            </a:r>
            <a:r>
              <a:rPr lang="ko-KR" altLang="en-US" sz="800" dirty="0"/>
              <a:t> 캐시 </a:t>
            </a:r>
            <a:r>
              <a:rPr lang="ko-KR" altLang="en-US" sz="800" dirty="0" err="1"/>
              <a:t>브이넥</a:t>
            </a:r>
            <a:r>
              <a:rPr lang="ko-KR" altLang="en-US" sz="800" dirty="0"/>
              <a:t> 가디건 </a:t>
            </a:r>
            <a:r>
              <a:rPr lang="en-US" altLang="ko-KR" sz="800" dirty="0"/>
              <a:t>– 7 color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04A71B-E439-4B7E-8987-884EA289FA6D}"/>
              </a:ext>
            </a:extLst>
          </p:cNvPr>
          <p:cNvSpPr txBox="1"/>
          <p:nvPr/>
        </p:nvSpPr>
        <p:spPr>
          <a:xfrm>
            <a:off x="2772340" y="3438334"/>
            <a:ext cx="1405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Black(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블랙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)]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56D1C0-288E-40FD-988D-73705D465C9F}"/>
              </a:ext>
            </a:extLst>
          </p:cNvPr>
          <p:cNvSpPr txBox="1"/>
          <p:nvPr/>
        </p:nvSpPr>
        <p:spPr>
          <a:xfrm>
            <a:off x="5062480" y="3236810"/>
            <a:ext cx="1405250" cy="21544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21,000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77C71A-C9BD-418B-8FA3-8E832C4E37E1}"/>
              </a:ext>
            </a:extLst>
          </p:cNvPr>
          <p:cNvGrpSpPr/>
          <p:nvPr/>
        </p:nvGrpSpPr>
        <p:grpSpPr>
          <a:xfrm>
            <a:off x="5092370" y="3473104"/>
            <a:ext cx="768349" cy="246221"/>
            <a:chOff x="4884938" y="3435832"/>
            <a:chExt cx="768349" cy="2462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81E817-27B1-45EF-9333-9E68C47209F1}"/>
                </a:ext>
              </a:extLst>
            </p:cNvPr>
            <p:cNvSpPr txBox="1"/>
            <p:nvPr/>
          </p:nvSpPr>
          <p:spPr>
            <a:xfrm>
              <a:off x="4884938" y="3448277"/>
              <a:ext cx="455412" cy="215444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AD76D7-2F43-4257-A24E-864EF6ABAF87}"/>
                </a:ext>
              </a:extLst>
            </p:cNvPr>
            <p:cNvSpPr txBox="1"/>
            <p:nvPr/>
          </p:nvSpPr>
          <p:spPr>
            <a:xfrm flipH="1">
              <a:off x="5145288" y="3435832"/>
              <a:ext cx="507999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ko-KR" altLang="en-US" sz="500" dirty="0"/>
                <a:t>▲</a:t>
              </a:r>
              <a:endParaRPr lang="en-US" altLang="ko-KR" sz="500" dirty="0"/>
            </a:p>
            <a:p>
              <a:r>
                <a:rPr lang="ko-KR" altLang="en-US" sz="500" dirty="0"/>
                <a:t>▼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8FBE9D8-389C-45E4-9D18-4BCED8601759}"/>
              </a:ext>
            </a:extLst>
          </p:cNvPr>
          <p:cNvSpPr txBox="1"/>
          <p:nvPr/>
        </p:nvSpPr>
        <p:spPr>
          <a:xfrm>
            <a:off x="6413837" y="3272868"/>
            <a:ext cx="1405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이전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주문시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금일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13~15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도착예정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BF90A-C276-48C3-96A7-E54ADE93F7E5}"/>
              </a:ext>
            </a:extLst>
          </p:cNvPr>
          <p:cNvSpPr txBox="1"/>
          <p:nvPr/>
        </p:nvSpPr>
        <p:spPr>
          <a:xfrm>
            <a:off x="2772340" y="4705691"/>
            <a:ext cx="1920310" cy="215444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토스코</a:t>
            </a:r>
            <a:r>
              <a:rPr lang="ko-KR" altLang="en-US" sz="800" dirty="0"/>
              <a:t> 베이직 </a:t>
            </a:r>
            <a:r>
              <a:rPr lang="ko-KR" altLang="en-US" sz="800" dirty="0" err="1"/>
              <a:t>웍</a:t>
            </a:r>
            <a:r>
              <a:rPr lang="ko-KR" altLang="en-US" sz="800" dirty="0"/>
              <a:t> </a:t>
            </a:r>
            <a:r>
              <a:rPr lang="en-US" altLang="ko-KR" sz="800" dirty="0"/>
              <a:t>28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5EEDA5-3F17-4303-B786-3A3476235196}"/>
              </a:ext>
            </a:extLst>
          </p:cNvPr>
          <p:cNvSpPr txBox="1"/>
          <p:nvPr/>
        </p:nvSpPr>
        <p:spPr>
          <a:xfrm>
            <a:off x="2772340" y="4903630"/>
            <a:ext cx="1405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28cm]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1013E9-000B-4C9D-84A9-094052541385}"/>
              </a:ext>
            </a:extLst>
          </p:cNvPr>
          <p:cNvSpPr txBox="1"/>
          <p:nvPr/>
        </p:nvSpPr>
        <p:spPr>
          <a:xfrm>
            <a:off x="6413837" y="4738164"/>
            <a:ext cx="1405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이전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주문시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금일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도착예정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374831-078E-4FDA-834B-B4939256CFB4}"/>
              </a:ext>
            </a:extLst>
          </p:cNvPr>
          <p:cNvSpPr txBox="1"/>
          <p:nvPr/>
        </p:nvSpPr>
        <p:spPr>
          <a:xfrm>
            <a:off x="5062480" y="4718935"/>
            <a:ext cx="1405250" cy="21544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19,800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C61FA9C-B189-4828-AA53-EE5DB73B6CEA}"/>
              </a:ext>
            </a:extLst>
          </p:cNvPr>
          <p:cNvGrpSpPr/>
          <p:nvPr/>
        </p:nvGrpSpPr>
        <p:grpSpPr>
          <a:xfrm>
            <a:off x="5092370" y="4955229"/>
            <a:ext cx="768349" cy="246221"/>
            <a:chOff x="4884938" y="3435832"/>
            <a:chExt cx="768349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D68D62-9146-4598-B7D6-B418527A024C}"/>
                </a:ext>
              </a:extLst>
            </p:cNvPr>
            <p:cNvSpPr txBox="1"/>
            <p:nvPr/>
          </p:nvSpPr>
          <p:spPr>
            <a:xfrm>
              <a:off x="4884938" y="3448277"/>
              <a:ext cx="455412" cy="215444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ECEE00-6087-4A9C-A41D-835A09B2CEDE}"/>
                </a:ext>
              </a:extLst>
            </p:cNvPr>
            <p:cNvSpPr txBox="1"/>
            <p:nvPr/>
          </p:nvSpPr>
          <p:spPr>
            <a:xfrm flipH="1">
              <a:off x="5145288" y="3435832"/>
              <a:ext cx="507999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ko-KR" altLang="en-US" sz="500" dirty="0"/>
                <a:t>▲</a:t>
              </a:r>
              <a:endParaRPr lang="en-US" altLang="ko-KR" sz="500" dirty="0"/>
            </a:p>
            <a:p>
              <a:r>
                <a:rPr lang="ko-KR" altLang="en-US" sz="500" dirty="0"/>
                <a:t>▼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E4E3137-690D-4813-BD22-33EB003C83DB}"/>
              </a:ext>
            </a:extLst>
          </p:cNvPr>
          <p:cNvSpPr txBox="1"/>
          <p:nvPr/>
        </p:nvSpPr>
        <p:spPr>
          <a:xfrm>
            <a:off x="2772340" y="6163596"/>
            <a:ext cx="1920310" cy="215444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불꽃오징어 </a:t>
            </a:r>
            <a:r>
              <a:rPr lang="en-US" altLang="ko-KR" sz="800" dirty="0"/>
              <a:t>1.25kg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ED87DD-D586-4C48-8B47-83663889F490}"/>
              </a:ext>
            </a:extLst>
          </p:cNvPr>
          <p:cNvSpPr txBox="1"/>
          <p:nvPr/>
        </p:nvSpPr>
        <p:spPr>
          <a:xfrm>
            <a:off x="6413837" y="6196069"/>
            <a:ext cx="1405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이전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주문시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금일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12-13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도착예정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99714-F2CD-40F5-BEC9-42F9F6C34448}"/>
              </a:ext>
            </a:extLst>
          </p:cNvPr>
          <p:cNvSpPr txBox="1"/>
          <p:nvPr/>
        </p:nvSpPr>
        <p:spPr>
          <a:xfrm>
            <a:off x="5062480" y="6176840"/>
            <a:ext cx="1405250" cy="21544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17,260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152B65-2B29-4BD7-93CC-8E25A1A6A059}"/>
              </a:ext>
            </a:extLst>
          </p:cNvPr>
          <p:cNvGrpSpPr/>
          <p:nvPr/>
        </p:nvGrpSpPr>
        <p:grpSpPr>
          <a:xfrm>
            <a:off x="5092370" y="6413134"/>
            <a:ext cx="768349" cy="246221"/>
            <a:chOff x="4884938" y="3435832"/>
            <a:chExt cx="768349" cy="2462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37BFB3-A452-4CD3-921D-62DBAABD7143}"/>
                </a:ext>
              </a:extLst>
            </p:cNvPr>
            <p:cNvSpPr txBox="1"/>
            <p:nvPr/>
          </p:nvSpPr>
          <p:spPr>
            <a:xfrm>
              <a:off x="4884938" y="3448277"/>
              <a:ext cx="455412" cy="215444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177FE6-812E-48AA-BACC-BF4BAEE769F7}"/>
                </a:ext>
              </a:extLst>
            </p:cNvPr>
            <p:cNvSpPr txBox="1"/>
            <p:nvPr/>
          </p:nvSpPr>
          <p:spPr>
            <a:xfrm flipH="1">
              <a:off x="5145288" y="3435832"/>
              <a:ext cx="507999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ko-KR" altLang="en-US" sz="500" dirty="0"/>
                <a:t>▲</a:t>
              </a:r>
              <a:endParaRPr lang="en-US" altLang="ko-KR" sz="500" dirty="0"/>
            </a:p>
            <a:p>
              <a:r>
                <a:rPr lang="ko-KR" altLang="en-US" sz="500" dirty="0"/>
                <a:t>▼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B5D9AA-D3C1-4B87-A335-028AB51C6631}"/>
              </a:ext>
            </a:extLst>
          </p:cNvPr>
          <p:cNvSpPr/>
          <p:nvPr/>
        </p:nvSpPr>
        <p:spPr>
          <a:xfrm>
            <a:off x="2526810" y="2782910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6CCBD1-5775-432D-ACFC-5B8FEA705595}"/>
              </a:ext>
            </a:extLst>
          </p:cNvPr>
          <p:cNvSpPr/>
          <p:nvPr/>
        </p:nvSpPr>
        <p:spPr>
          <a:xfrm>
            <a:off x="905598" y="3156095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35FF40-5325-469C-BDCA-257A4FA14555}"/>
              </a:ext>
            </a:extLst>
          </p:cNvPr>
          <p:cNvSpPr/>
          <p:nvPr/>
        </p:nvSpPr>
        <p:spPr>
          <a:xfrm>
            <a:off x="4585420" y="3071338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6E9CEE4-34A9-480D-BE4F-3293439978A0}"/>
              </a:ext>
            </a:extLst>
          </p:cNvPr>
          <p:cNvSpPr/>
          <p:nvPr/>
        </p:nvSpPr>
        <p:spPr>
          <a:xfrm>
            <a:off x="5542062" y="3138999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B258F8-4E5D-4675-8A41-F7530CC88828}"/>
              </a:ext>
            </a:extLst>
          </p:cNvPr>
          <p:cNvSpPr/>
          <p:nvPr/>
        </p:nvSpPr>
        <p:spPr>
          <a:xfrm>
            <a:off x="6172097" y="3334539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2370243706"/>
              </p:ext>
            </p:extLst>
          </p:nvPr>
        </p:nvGraphicFramePr>
        <p:xfrm>
          <a:off x="7669787" y="601140"/>
          <a:ext cx="2188550" cy="3525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상품의 대분류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배송유형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보여준다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해당 카테고리의 모든 상품을 보여주는 페이지로 이동한다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상품을 공유할 수 있는 버튼이다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페이스북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카카오톡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네이버 공유와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URL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복사기능이 들어간 창이 제공된다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연관상품에 대한 이미지이다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해당 상품의 상세정보를 제공하는 페이지가 열리게 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주문수량을 조절할 수 있는 기능이다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합계금액을 보여준다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 수량이 바뀔 때마다 자동으로 계산이 되어 화면에 띄워준다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연관상품을 더 보고 싶을 때 클릭할 수 있는 버튼이다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클릭하면 화면에 보여지는 연관상품이 바뀌게 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연관상품에 대한 상품정보이다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번과 동일하게 해당 상품의 상세정보를 제공하는 페이지가 열리게 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 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상품정보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04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FEFD0-E3C9-4623-AAA9-9928F9262115}"/>
              </a:ext>
            </a:extLst>
          </p:cNvPr>
          <p:cNvSpPr/>
          <p:nvPr/>
        </p:nvSpPr>
        <p:spPr>
          <a:xfrm>
            <a:off x="66353" y="299549"/>
            <a:ext cx="1262137" cy="615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84EFCB-FCDF-49EA-B509-5CF0AC6EF60F}"/>
              </a:ext>
            </a:extLst>
          </p:cNvPr>
          <p:cNvSpPr/>
          <p:nvPr/>
        </p:nvSpPr>
        <p:spPr>
          <a:xfrm>
            <a:off x="1503332" y="389663"/>
            <a:ext cx="1405250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든든배송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accent5">
                    <a:lumMod val="50000"/>
                  </a:schemeClr>
                </a:solidFill>
              </a:rPr>
              <a:t>광속배송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 err="1">
                <a:solidFill>
                  <a:srgbClr val="00B050"/>
                </a:solidFill>
              </a:rPr>
              <a:t>프레쉬배송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4425D4C-7772-408D-8E21-868CCC5A5ABD}"/>
              </a:ext>
            </a:extLst>
          </p:cNvPr>
          <p:cNvSpPr/>
          <p:nvPr/>
        </p:nvSpPr>
        <p:spPr>
          <a:xfrm>
            <a:off x="4867643" y="439922"/>
            <a:ext cx="1653005" cy="347836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197836-F3A6-4F03-959F-4B3BEE97F7E4}"/>
              </a:ext>
            </a:extLst>
          </p:cNvPr>
          <p:cNvSpPr/>
          <p:nvPr/>
        </p:nvSpPr>
        <p:spPr>
          <a:xfrm>
            <a:off x="6644525" y="409333"/>
            <a:ext cx="956425" cy="4229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장바구니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마이페이지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7BB888-7137-44BD-AFF4-A16DEA6A01C6}"/>
              </a:ext>
            </a:extLst>
          </p:cNvPr>
          <p:cNvSpPr/>
          <p:nvPr/>
        </p:nvSpPr>
        <p:spPr>
          <a:xfrm>
            <a:off x="1040020" y="1738426"/>
            <a:ext cx="3193314" cy="26726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3648D-997F-4F8E-B75F-FCF8743E9464}"/>
              </a:ext>
            </a:extLst>
          </p:cNvPr>
          <p:cNvSpPr txBox="1"/>
          <p:nvPr/>
        </p:nvSpPr>
        <p:spPr>
          <a:xfrm>
            <a:off x="4534723" y="2000740"/>
            <a:ext cx="247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리치스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스위트콘</a:t>
            </a:r>
            <a:r>
              <a:rPr lang="ko-KR" altLang="en-US" sz="1400" b="1" dirty="0"/>
              <a:t> 대 </a:t>
            </a:r>
            <a:r>
              <a:rPr lang="en-US" altLang="ko-KR" sz="1400" b="1" dirty="0"/>
              <a:t>1.5kg</a:t>
            </a:r>
            <a:endParaRPr lang="ko-KR" alt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0DD263-A09D-4701-BBEF-EABB57D1808F}"/>
              </a:ext>
            </a:extLst>
          </p:cNvPr>
          <p:cNvSpPr txBox="1"/>
          <p:nvPr/>
        </p:nvSpPr>
        <p:spPr>
          <a:xfrm>
            <a:off x="4534722" y="1670171"/>
            <a:ext cx="752327" cy="268887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든든배송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781E02-8DFA-4AB1-945A-2D0BD1AA4FDF}"/>
              </a:ext>
            </a:extLst>
          </p:cNvPr>
          <p:cNvSpPr txBox="1"/>
          <p:nvPr/>
        </p:nvSpPr>
        <p:spPr>
          <a:xfrm>
            <a:off x="4534723" y="2366777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배송정보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29D1F-8C78-4EE8-B6D2-22BFA22C0796}"/>
              </a:ext>
            </a:extLst>
          </p:cNvPr>
          <p:cNvSpPr txBox="1"/>
          <p:nvPr/>
        </p:nvSpPr>
        <p:spPr>
          <a:xfrm>
            <a:off x="5491559" y="2366777"/>
            <a:ext cx="205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든든배송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상품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원 이상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주문 시 구매 가능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EF2EC7-8CE7-4A37-8F2B-51E380CC0167}"/>
              </a:ext>
            </a:extLst>
          </p:cNvPr>
          <p:cNvSpPr txBox="1"/>
          <p:nvPr/>
        </p:nvSpPr>
        <p:spPr>
          <a:xfrm>
            <a:off x="5491559" y="2801303"/>
            <a:ext cx="205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시 이전 주문 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/>
              <a:t>금일 </a:t>
            </a:r>
            <a:r>
              <a:rPr lang="en-US" altLang="ko-KR" sz="1000" dirty="0"/>
              <a:t>18</a:t>
            </a:r>
            <a:r>
              <a:rPr lang="ko-KR" altLang="en-US" sz="1000" dirty="0"/>
              <a:t>시 이전 </a:t>
            </a:r>
            <a:r>
              <a:rPr lang="ko-KR" altLang="en-US" sz="1000" dirty="0" err="1"/>
              <a:t>든든배송</a:t>
            </a:r>
            <a:endParaRPr lang="ko-KR" altLang="en-US" sz="10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EF495BF-EC62-4DE7-915F-478D7F49F2BE}"/>
              </a:ext>
            </a:extLst>
          </p:cNvPr>
          <p:cNvCxnSpPr>
            <a:cxnSpLocks/>
          </p:cNvCxnSpPr>
          <p:nvPr/>
        </p:nvCxnSpPr>
        <p:spPr>
          <a:xfrm>
            <a:off x="4597400" y="3429000"/>
            <a:ext cx="30510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4885127-376B-499F-8503-0893D9E853B1}"/>
              </a:ext>
            </a:extLst>
          </p:cNvPr>
          <p:cNvSpPr txBox="1"/>
          <p:nvPr/>
        </p:nvSpPr>
        <p:spPr>
          <a:xfrm>
            <a:off x="4534722" y="3619127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기타</a:t>
            </a:r>
            <a:endParaRPr lang="en-US" altLang="ko-KR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539435-07E9-412B-BD6A-CC7FB8A5AC8F}"/>
              </a:ext>
            </a:extLst>
          </p:cNvPr>
          <p:cNvSpPr txBox="1"/>
          <p:nvPr/>
        </p:nvSpPr>
        <p:spPr>
          <a:xfrm>
            <a:off x="4534722" y="4026036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제공 수량</a:t>
            </a:r>
            <a:endParaRPr lang="en-US" altLang="ko-KR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51C9C8-FDFA-4794-90C0-F174C9823972}"/>
              </a:ext>
            </a:extLst>
          </p:cNvPr>
          <p:cNvSpPr txBox="1"/>
          <p:nvPr/>
        </p:nvSpPr>
        <p:spPr>
          <a:xfrm>
            <a:off x="4534722" y="4465303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기준단가</a:t>
            </a:r>
            <a:endParaRPr lang="en-US" altLang="ko-KR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AEC7B-2D22-4E2D-97C5-BE1223F76AD8}"/>
              </a:ext>
            </a:extLst>
          </p:cNvPr>
          <p:cNvSpPr txBox="1"/>
          <p:nvPr/>
        </p:nvSpPr>
        <p:spPr>
          <a:xfrm>
            <a:off x="4534722" y="4897574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원산지</a:t>
            </a:r>
            <a:endParaRPr lang="en-US" altLang="ko-KR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DE7E2D-277E-4B61-9196-9BFB3B325579}"/>
              </a:ext>
            </a:extLst>
          </p:cNvPr>
          <p:cNvSpPr txBox="1"/>
          <p:nvPr/>
        </p:nvSpPr>
        <p:spPr>
          <a:xfrm>
            <a:off x="5563810" y="3619127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1.5kg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0C97F7-81E4-4461-8A00-D2B12A5A1483}"/>
              </a:ext>
            </a:extLst>
          </p:cNvPr>
          <p:cNvSpPr txBox="1"/>
          <p:nvPr/>
        </p:nvSpPr>
        <p:spPr>
          <a:xfrm>
            <a:off x="5563810" y="4026036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1ea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5C88D-209A-433A-AB90-F30E63144621}"/>
              </a:ext>
            </a:extLst>
          </p:cNvPr>
          <p:cNvSpPr txBox="1"/>
          <p:nvPr/>
        </p:nvSpPr>
        <p:spPr>
          <a:xfrm>
            <a:off x="5563809" y="4465303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개당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4,100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4B4429-6170-40C9-ADC7-9D04EDADE0DD}"/>
              </a:ext>
            </a:extLst>
          </p:cNvPr>
          <p:cNvSpPr txBox="1"/>
          <p:nvPr/>
        </p:nvSpPr>
        <p:spPr>
          <a:xfrm>
            <a:off x="5563808" y="4897574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상품정보고시 참조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31B1E52D-4B51-4830-A8B9-B4F5B0A8E49E}"/>
              </a:ext>
            </a:extLst>
          </p:cNvPr>
          <p:cNvCxnSpPr>
            <a:cxnSpLocks/>
          </p:cNvCxnSpPr>
          <p:nvPr/>
        </p:nvCxnSpPr>
        <p:spPr>
          <a:xfrm>
            <a:off x="4597400" y="5376334"/>
            <a:ext cx="30510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049602-8CBC-4571-A645-3E9B952FC8E2}"/>
              </a:ext>
            </a:extLst>
          </p:cNvPr>
          <p:cNvSpPr txBox="1"/>
          <p:nvPr/>
        </p:nvSpPr>
        <p:spPr>
          <a:xfrm>
            <a:off x="4534722" y="5680133"/>
            <a:ext cx="205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주문수량</a:t>
            </a:r>
            <a:endParaRPr lang="en-US" altLang="ko-KR" sz="10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66C3EB6-6377-43B8-8E24-DEF47EBD358D}"/>
              </a:ext>
            </a:extLst>
          </p:cNvPr>
          <p:cNvGrpSpPr/>
          <p:nvPr/>
        </p:nvGrpSpPr>
        <p:grpSpPr>
          <a:xfrm>
            <a:off x="5694145" y="5680133"/>
            <a:ext cx="768349" cy="246221"/>
            <a:chOff x="4884938" y="3435832"/>
            <a:chExt cx="768349" cy="24622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FB3AEC6-B0C2-44E7-8F89-1932E9B1A892}"/>
                </a:ext>
              </a:extLst>
            </p:cNvPr>
            <p:cNvSpPr txBox="1"/>
            <p:nvPr/>
          </p:nvSpPr>
          <p:spPr>
            <a:xfrm>
              <a:off x="4884938" y="3448277"/>
              <a:ext cx="455412" cy="215444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D466464-70C9-4646-890D-893AA1F450E0}"/>
                </a:ext>
              </a:extLst>
            </p:cNvPr>
            <p:cNvSpPr txBox="1"/>
            <p:nvPr/>
          </p:nvSpPr>
          <p:spPr>
            <a:xfrm flipH="1">
              <a:off x="5145288" y="3435832"/>
              <a:ext cx="507999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ko-KR" altLang="en-US" sz="500" dirty="0"/>
                <a:t>▲</a:t>
              </a:r>
              <a:endParaRPr lang="en-US" altLang="ko-KR" sz="500" dirty="0"/>
            </a:p>
            <a:p>
              <a:r>
                <a:rPr lang="ko-KR" altLang="en-US" sz="500" dirty="0"/>
                <a:t>▼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7E27471-0079-41E8-86EF-96835F5CD553}"/>
              </a:ext>
            </a:extLst>
          </p:cNvPr>
          <p:cNvSpPr txBox="1"/>
          <p:nvPr/>
        </p:nvSpPr>
        <p:spPr>
          <a:xfrm>
            <a:off x="4534723" y="6172635"/>
            <a:ext cx="247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총 합계금액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3ACD9B-3F4B-4D6B-8A63-54A370A9D364}"/>
              </a:ext>
            </a:extLst>
          </p:cNvPr>
          <p:cNvSpPr txBox="1"/>
          <p:nvPr/>
        </p:nvSpPr>
        <p:spPr>
          <a:xfrm>
            <a:off x="6408776" y="6172635"/>
            <a:ext cx="247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4,100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6DC59-F9B0-4657-A4AE-FF6382E676D3}"/>
              </a:ext>
            </a:extLst>
          </p:cNvPr>
          <p:cNvSpPr txBox="1"/>
          <p:nvPr/>
        </p:nvSpPr>
        <p:spPr>
          <a:xfrm>
            <a:off x="6743700" y="1676479"/>
            <a:ext cx="902916" cy="246221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    공유하기</a:t>
            </a:r>
          </a:p>
        </p:txBody>
      </p:sp>
      <p:pic>
        <p:nvPicPr>
          <p:cNvPr id="15" name="그래픽 14" descr="공유 윤곽선">
            <a:extLst>
              <a:ext uri="{FF2B5EF4-FFF2-40B4-BE49-F238E27FC236}">
                <a16:creationId xmlns:a16="http://schemas.microsoft.com/office/drawing/2014/main" id="{A5AE3B03-0E07-4538-B7CD-403BF1CA9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223" y="1684046"/>
            <a:ext cx="213482" cy="213482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47798B3-21CA-4076-8F78-75CBEC363DDA}"/>
              </a:ext>
            </a:extLst>
          </p:cNvPr>
          <p:cNvSpPr/>
          <p:nvPr/>
        </p:nvSpPr>
        <p:spPr>
          <a:xfrm>
            <a:off x="5268516" y="1490011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7703B46-C6E2-48B8-893E-F7FAB421CD44}"/>
              </a:ext>
            </a:extLst>
          </p:cNvPr>
          <p:cNvSpPr/>
          <p:nvPr/>
        </p:nvSpPr>
        <p:spPr>
          <a:xfrm>
            <a:off x="7289218" y="1431615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B122D7-6B9F-44ED-865D-0BF1D6A9A2AC}"/>
              </a:ext>
            </a:extLst>
          </p:cNvPr>
          <p:cNvSpPr/>
          <p:nvPr/>
        </p:nvSpPr>
        <p:spPr>
          <a:xfrm>
            <a:off x="6212198" y="5537006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9C53B0-F5E9-4466-8941-E147B42CA26A}"/>
              </a:ext>
            </a:extLst>
          </p:cNvPr>
          <p:cNvSpPr txBox="1"/>
          <p:nvPr/>
        </p:nvSpPr>
        <p:spPr>
          <a:xfrm>
            <a:off x="578725" y="4861419"/>
            <a:ext cx="247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연관상품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F5979-9EF2-4624-898B-92E0C6FF35A1}"/>
              </a:ext>
            </a:extLst>
          </p:cNvPr>
          <p:cNvGrpSpPr/>
          <p:nvPr/>
        </p:nvGrpSpPr>
        <p:grpSpPr>
          <a:xfrm>
            <a:off x="1503332" y="4853150"/>
            <a:ext cx="440459" cy="273511"/>
            <a:chOff x="1448131" y="4836026"/>
            <a:chExt cx="446094" cy="27701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8BDA04-00E3-47F2-9901-B6D13745F0CD}"/>
                </a:ext>
              </a:extLst>
            </p:cNvPr>
            <p:cNvSpPr txBox="1"/>
            <p:nvPr/>
          </p:nvSpPr>
          <p:spPr>
            <a:xfrm>
              <a:off x="1448131" y="4836026"/>
              <a:ext cx="223043" cy="277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</a:t>
              </a:r>
              <a:endParaRPr lang="ko-KR" altLang="en-US" sz="12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9A451-65F2-486A-A9F9-7B9E2772BF22}"/>
                </a:ext>
              </a:extLst>
            </p:cNvPr>
            <p:cNvSpPr txBox="1"/>
            <p:nvPr/>
          </p:nvSpPr>
          <p:spPr>
            <a:xfrm rot="10800000">
              <a:off x="1671178" y="4836037"/>
              <a:ext cx="223047" cy="277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</a:t>
              </a:r>
              <a:endParaRPr lang="ko-KR" altLang="en-US" sz="1200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1505CCB-4642-44D2-B76E-8CAE3ED9C9DF}"/>
              </a:ext>
            </a:extLst>
          </p:cNvPr>
          <p:cNvSpPr/>
          <p:nvPr/>
        </p:nvSpPr>
        <p:spPr>
          <a:xfrm>
            <a:off x="623810" y="5336932"/>
            <a:ext cx="942524" cy="835699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image1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11CE3C-F618-4DD2-9973-8B6B25CA90E0}"/>
              </a:ext>
            </a:extLst>
          </p:cNvPr>
          <p:cNvSpPr/>
          <p:nvPr/>
        </p:nvSpPr>
        <p:spPr>
          <a:xfrm>
            <a:off x="1833677" y="5336932"/>
            <a:ext cx="942524" cy="835699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Image2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E14DEA-6748-4258-8A99-FA056988D3D3}"/>
              </a:ext>
            </a:extLst>
          </p:cNvPr>
          <p:cNvSpPr/>
          <p:nvPr/>
        </p:nvSpPr>
        <p:spPr>
          <a:xfrm>
            <a:off x="3043544" y="5336932"/>
            <a:ext cx="942524" cy="835699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image3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AAE85C-29D5-492B-985B-B821A1CDD05F}"/>
              </a:ext>
            </a:extLst>
          </p:cNvPr>
          <p:cNvSpPr txBox="1"/>
          <p:nvPr/>
        </p:nvSpPr>
        <p:spPr>
          <a:xfrm>
            <a:off x="572234" y="6258424"/>
            <a:ext cx="989576" cy="2000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</a:rPr>
              <a:t>통통오징어링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1kg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A26F46-4387-4B74-A7C2-710A7E96E311}"/>
              </a:ext>
            </a:extLst>
          </p:cNvPr>
          <p:cNvSpPr txBox="1"/>
          <p:nvPr/>
        </p:nvSpPr>
        <p:spPr>
          <a:xfrm>
            <a:off x="573008" y="6471945"/>
            <a:ext cx="2058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14,090</a:t>
            </a:r>
            <a:r>
              <a:rPr lang="ko-KR" altLang="en-US" sz="700" dirty="0"/>
              <a:t>원</a:t>
            </a:r>
            <a:endParaRPr lang="en-US" altLang="ko-KR" sz="7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5C50DF2-EE9A-4974-848D-24574ADF84AA}"/>
              </a:ext>
            </a:extLst>
          </p:cNvPr>
          <p:cNvSpPr txBox="1"/>
          <p:nvPr/>
        </p:nvSpPr>
        <p:spPr>
          <a:xfrm>
            <a:off x="1746338" y="6258424"/>
            <a:ext cx="989576" cy="2000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국내 </a:t>
            </a:r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</a:rPr>
              <a:t>오징어롤</a:t>
            </a:r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1kg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002C200-D189-4815-948F-8335ED2E06F5}"/>
              </a:ext>
            </a:extLst>
          </p:cNvPr>
          <p:cNvSpPr txBox="1"/>
          <p:nvPr/>
        </p:nvSpPr>
        <p:spPr>
          <a:xfrm>
            <a:off x="1747112" y="6471945"/>
            <a:ext cx="2058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12,390</a:t>
            </a:r>
            <a:r>
              <a:rPr lang="ko-KR" altLang="en-US" sz="700" dirty="0"/>
              <a:t>원</a:t>
            </a:r>
            <a:endParaRPr lang="en-US" altLang="ko-KR" sz="7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60E4C2-6793-4A49-8BEC-D9618E6A3823}"/>
              </a:ext>
            </a:extLst>
          </p:cNvPr>
          <p:cNvSpPr txBox="1"/>
          <p:nvPr/>
        </p:nvSpPr>
        <p:spPr>
          <a:xfrm>
            <a:off x="2956205" y="6258424"/>
            <a:ext cx="1029864" cy="200055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통오징어 튀김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250g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BC8FDC-4BD6-4BBE-8376-398BB3B1A14F}"/>
              </a:ext>
            </a:extLst>
          </p:cNvPr>
          <p:cNvSpPr txBox="1"/>
          <p:nvPr/>
        </p:nvSpPr>
        <p:spPr>
          <a:xfrm>
            <a:off x="2956979" y="6471945"/>
            <a:ext cx="2058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6,150</a:t>
            </a:r>
            <a:r>
              <a:rPr lang="ko-KR" altLang="en-US" sz="700" dirty="0"/>
              <a:t>원</a:t>
            </a:r>
            <a:endParaRPr lang="en-US" altLang="ko-KR" sz="7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D4B1CF4-91AC-47B9-91E5-F502D4943A52}"/>
              </a:ext>
            </a:extLst>
          </p:cNvPr>
          <p:cNvSpPr/>
          <p:nvPr/>
        </p:nvSpPr>
        <p:spPr>
          <a:xfrm>
            <a:off x="7103796" y="5975707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29DDE9A-2EF1-4841-B7F2-150208B91189}"/>
              </a:ext>
            </a:extLst>
          </p:cNvPr>
          <p:cNvSpPr/>
          <p:nvPr/>
        </p:nvSpPr>
        <p:spPr>
          <a:xfrm>
            <a:off x="3876033" y="5191518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EAC519-5A22-40E6-8623-1B5853D22285}"/>
              </a:ext>
            </a:extLst>
          </p:cNvPr>
          <p:cNvSpPr/>
          <p:nvPr/>
        </p:nvSpPr>
        <p:spPr>
          <a:xfrm>
            <a:off x="1867161" y="4709907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DFE872-87AE-4852-9FB5-8D1BEB152C59}"/>
              </a:ext>
            </a:extLst>
          </p:cNvPr>
          <p:cNvSpPr/>
          <p:nvPr/>
        </p:nvSpPr>
        <p:spPr>
          <a:xfrm>
            <a:off x="1469108" y="6118906"/>
            <a:ext cx="223043" cy="22146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70478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184906</TotalTime>
  <Words>810</Words>
  <Application>Microsoft Office PowerPoint</Application>
  <PresentationFormat>A4 용지(210x297mm)</PresentationFormat>
  <Paragraphs>248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Verdana</vt:lpstr>
      <vt:lpstr>1_그리드 레이아웃</vt:lpstr>
      <vt:lpstr>1_기본</vt:lpstr>
      <vt:lpstr>3_기본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planner@nononi.kr</dc:creator>
  <cp:lastModifiedBy>surin0636@naver.com</cp:lastModifiedBy>
  <cp:revision>5701</cp:revision>
  <cp:lastPrinted>2019-07-08T00:38:17Z</cp:lastPrinted>
  <dcterms:created xsi:type="dcterms:W3CDTF">2014-05-10T18:59:54Z</dcterms:created>
  <dcterms:modified xsi:type="dcterms:W3CDTF">2021-10-24T03:45:32Z</dcterms:modified>
</cp:coreProperties>
</file>