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5028"/>
    <a:srgbClr val="8E6734"/>
    <a:srgbClr val="6F4F27"/>
    <a:srgbClr val="936A36"/>
    <a:srgbClr val="606060"/>
    <a:srgbClr val="B3B3B3"/>
    <a:srgbClr val="D1A050"/>
    <a:srgbClr val="DEBA81"/>
    <a:srgbClr val="D5A85F"/>
    <a:srgbClr val="916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5" d="100"/>
          <a:sy n="45" d="100"/>
        </p:scale>
        <p:origin x="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58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5427" y="7968996"/>
            <a:ext cx="3198400" cy="1307592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7147" y="8391477"/>
            <a:ext cx="3198400" cy="1106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DCD26-0407-4D1C-ACBC-71DC492200F6}"/>
              </a:ext>
            </a:extLst>
          </p:cNvPr>
          <p:cNvSpPr txBox="1"/>
          <p:nvPr/>
        </p:nvSpPr>
        <p:spPr>
          <a:xfrm>
            <a:off x="1703784" y="4383762"/>
            <a:ext cx="114715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나만의 취업 포트폴리오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10FC6-ABF7-4CCC-9DCC-B05563D8F1B3}"/>
              </a:ext>
            </a:extLst>
          </p:cNvPr>
          <p:cNvSpPr txBox="1"/>
          <p:nvPr/>
        </p:nvSpPr>
        <p:spPr>
          <a:xfrm>
            <a:off x="4543966" y="1264878"/>
            <a:ext cx="493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A38C66"/>
                </a:solidFill>
              </a:rPr>
              <a:t>20173048 </a:t>
            </a:r>
            <a:r>
              <a:rPr lang="ko-KR" altLang="en-US" sz="2800" b="1" dirty="0" err="1">
                <a:solidFill>
                  <a:srgbClr val="A38C66"/>
                </a:solidFill>
              </a:rPr>
              <a:t>채수린</a:t>
            </a:r>
            <a:endParaRPr lang="ko-KR" altLang="en-US" sz="2800" b="1" dirty="0">
              <a:solidFill>
                <a:srgbClr val="A38C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68" y="264890"/>
            <a:ext cx="3094815" cy="1545336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9530" y="1216866"/>
            <a:ext cx="1481328" cy="13441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4DC14F-578C-4725-BA3D-332B2E3086B3}"/>
              </a:ext>
            </a:extLst>
          </p:cNvPr>
          <p:cNvSpPr txBox="1"/>
          <p:nvPr/>
        </p:nvSpPr>
        <p:spPr>
          <a:xfrm>
            <a:off x="5115211" y="1917091"/>
            <a:ext cx="6015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D5A559"/>
                </a:solidFill>
                <a:latin typeface="+mn-ea"/>
              </a:rPr>
              <a:t>1. </a:t>
            </a:r>
            <a:r>
              <a:rPr lang="ko-KR" altLang="en-US" sz="4800" b="1" dirty="0">
                <a:solidFill>
                  <a:srgbClr val="D5A559"/>
                </a:solidFill>
                <a:latin typeface="+mn-ea"/>
              </a:rPr>
              <a:t>지금 나는</a:t>
            </a:r>
            <a:r>
              <a:rPr lang="en-US" altLang="ko-KR" sz="4800" b="1" dirty="0">
                <a:solidFill>
                  <a:srgbClr val="D5A559"/>
                </a:solidFill>
                <a:latin typeface="+mn-ea"/>
              </a:rPr>
              <a:t>?</a:t>
            </a:r>
            <a:endParaRPr lang="ko-KR" altLang="en-US" sz="4800" b="1" dirty="0">
              <a:solidFill>
                <a:srgbClr val="D5A559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46F87-A67F-436C-A448-1C5DD69BFEE3}"/>
              </a:ext>
            </a:extLst>
          </p:cNvPr>
          <p:cNvSpPr txBox="1"/>
          <p:nvPr/>
        </p:nvSpPr>
        <p:spPr>
          <a:xfrm>
            <a:off x="4176947" y="4924363"/>
            <a:ext cx="2929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916935"/>
                </a:solidFill>
              </a:rPr>
              <a:t>부족한 스펙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089473-6548-41B4-8E2C-092F377BC3DF}"/>
              </a:ext>
            </a:extLst>
          </p:cNvPr>
          <p:cNvSpPr txBox="1"/>
          <p:nvPr/>
        </p:nvSpPr>
        <p:spPr>
          <a:xfrm>
            <a:off x="7933077" y="4937760"/>
            <a:ext cx="283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D5A85F"/>
                </a:solidFill>
              </a:rPr>
              <a:t>직업 고민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0EE0A-0519-4DC6-8C03-9F90FAB2B2BF}"/>
              </a:ext>
            </a:extLst>
          </p:cNvPr>
          <p:cNvSpPr txBox="1"/>
          <p:nvPr/>
        </p:nvSpPr>
        <p:spPr>
          <a:xfrm>
            <a:off x="11754592" y="4937760"/>
            <a:ext cx="295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D1A050"/>
                </a:solidFill>
              </a:rPr>
              <a:t>차별화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250BE-2DC0-40BF-9034-CDF75FF67CF4}"/>
              </a:ext>
            </a:extLst>
          </p:cNvPr>
          <p:cNvSpPr txBox="1"/>
          <p:nvPr/>
        </p:nvSpPr>
        <p:spPr>
          <a:xfrm>
            <a:off x="3460716" y="5458238"/>
            <a:ext cx="3453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606060"/>
                </a:solidFill>
              </a:rPr>
              <a:t>어떤 경험이</a:t>
            </a:r>
            <a:endParaRPr lang="en-US" altLang="ko-KR" sz="2000" dirty="0">
              <a:solidFill>
                <a:srgbClr val="606060"/>
              </a:solidFill>
            </a:endParaRPr>
          </a:p>
          <a:p>
            <a:pPr algn="ctr"/>
            <a:r>
              <a:rPr lang="ko-KR" altLang="en-US" sz="2000" dirty="0">
                <a:solidFill>
                  <a:srgbClr val="606060"/>
                </a:solidFill>
              </a:rPr>
              <a:t>나에게 도움될까</a:t>
            </a:r>
            <a:r>
              <a:rPr lang="en-US" altLang="ko-KR" sz="2000" dirty="0">
                <a:solidFill>
                  <a:srgbClr val="606060"/>
                </a:solidFill>
              </a:rPr>
              <a:t>?</a:t>
            </a:r>
            <a:endParaRPr lang="ko-KR" altLang="en-US" sz="2000" dirty="0">
              <a:solidFill>
                <a:srgbClr val="606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7F4019-6DE9-47EB-9E76-A87DD9CE37A5}"/>
              </a:ext>
            </a:extLst>
          </p:cNvPr>
          <p:cNvSpPr txBox="1"/>
          <p:nvPr/>
        </p:nvSpPr>
        <p:spPr>
          <a:xfrm>
            <a:off x="7555107" y="5454806"/>
            <a:ext cx="3453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06060"/>
                </a:solidFill>
              </a:rPr>
              <a:t>무슨 직종이 좋을까</a:t>
            </a:r>
            <a:r>
              <a:rPr lang="en-US" altLang="ko-KR" sz="2000" dirty="0">
                <a:solidFill>
                  <a:srgbClr val="606060"/>
                </a:solidFill>
              </a:rPr>
              <a:t>?</a:t>
            </a:r>
            <a:endParaRPr lang="ko-KR" altLang="en-US" sz="2000" dirty="0">
              <a:solidFill>
                <a:srgbClr val="606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070100-0811-4FB6-B2C2-C5C5FF2AA8FD}"/>
              </a:ext>
            </a:extLst>
          </p:cNvPr>
          <p:cNvSpPr txBox="1"/>
          <p:nvPr/>
        </p:nvSpPr>
        <p:spPr>
          <a:xfrm>
            <a:off x="10656560" y="5407151"/>
            <a:ext cx="3453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606060"/>
                </a:solidFill>
              </a:rPr>
              <a:t>기업이 날 뽑아야만 하는 이유는</a:t>
            </a:r>
            <a:r>
              <a:rPr lang="en-US" altLang="ko-KR" sz="2000" dirty="0">
                <a:solidFill>
                  <a:srgbClr val="606060"/>
                </a:solidFill>
              </a:rPr>
              <a:t>?</a:t>
            </a:r>
            <a:endParaRPr lang="ko-KR" altLang="en-US" sz="2000" dirty="0">
              <a:solidFill>
                <a:srgbClr val="606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4300"/>
            <a:ext cx="17556480" cy="9875520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68" y="264890"/>
            <a:ext cx="3094815" cy="1545336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9530" y="1116850"/>
            <a:ext cx="1481328" cy="13441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012DC9-ADCB-4F8F-910F-6A5F793B7EBC}"/>
              </a:ext>
            </a:extLst>
          </p:cNvPr>
          <p:cNvSpPr txBox="1"/>
          <p:nvPr/>
        </p:nvSpPr>
        <p:spPr>
          <a:xfrm>
            <a:off x="6738114" y="2414034"/>
            <a:ext cx="441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936A36"/>
                </a:solidFill>
              </a:rPr>
              <a:t>2. </a:t>
            </a:r>
            <a:r>
              <a:rPr lang="ko-KR" altLang="en-US" sz="4800" b="1" dirty="0">
                <a:solidFill>
                  <a:srgbClr val="936A36"/>
                </a:solidFill>
              </a:rPr>
              <a:t>현재의 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FBA6FF-42AC-4CAF-9E4A-EC61C9E3517A}"/>
              </a:ext>
            </a:extLst>
          </p:cNvPr>
          <p:cNvSpPr txBox="1"/>
          <p:nvPr/>
        </p:nvSpPr>
        <p:spPr>
          <a:xfrm>
            <a:off x="7816825" y="3661727"/>
            <a:ext cx="284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6F4F27"/>
                </a:solidFill>
              </a:rPr>
              <a:t>개인블로그</a:t>
            </a:r>
            <a:endParaRPr lang="ko-KR" altLang="en-US" sz="2400" b="1" dirty="0">
              <a:solidFill>
                <a:srgbClr val="6F4F27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EEF45-FD8B-4FA2-ACFC-0FA09E6D2581}"/>
              </a:ext>
            </a:extLst>
          </p:cNvPr>
          <p:cNvSpPr txBox="1"/>
          <p:nvPr/>
        </p:nvSpPr>
        <p:spPr>
          <a:xfrm>
            <a:off x="12797298" y="3675379"/>
            <a:ext cx="284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6F4F27"/>
                </a:solidFill>
              </a:rPr>
              <a:t>아르바이트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185C15-E099-4E48-86B4-B3B13E466CB3}"/>
              </a:ext>
            </a:extLst>
          </p:cNvPr>
          <p:cNvSpPr txBox="1"/>
          <p:nvPr/>
        </p:nvSpPr>
        <p:spPr>
          <a:xfrm>
            <a:off x="7820537" y="5461736"/>
            <a:ext cx="284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6F4F27"/>
                </a:solidFill>
              </a:rPr>
              <a:t>학원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8323B-17F4-4029-B9E2-99FE51CC154C}"/>
              </a:ext>
            </a:extLst>
          </p:cNvPr>
          <p:cNvSpPr txBox="1"/>
          <p:nvPr/>
        </p:nvSpPr>
        <p:spPr>
          <a:xfrm>
            <a:off x="12799240" y="5425660"/>
            <a:ext cx="284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6F4F27"/>
                </a:solidFill>
              </a:rPr>
              <a:t>학교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5CB40A-17BC-4954-924E-ED8FB27C66AF}"/>
              </a:ext>
            </a:extLst>
          </p:cNvPr>
          <p:cNvSpPr txBox="1"/>
          <p:nvPr/>
        </p:nvSpPr>
        <p:spPr>
          <a:xfrm>
            <a:off x="7810818" y="7232534"/>
            <a:ext cx="284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6F4F27"/>
                </a:solidFill>
              </a:rPr>
              <a:t>목표 직업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5AE9DB-B8AD-4663-B537-CD0A82FDF608}"/>
              </a:ext>
            </a:extLst>
          </p:cNvPr>
          <p:cNvSpPr txBox="1"/>
          <p:nvPr/>
        </p:nvSpPr>
        <p:spPr>
          <a:xfrm>
            <a:off x="12772443" y="7248328"/>
            <a:ext cx="284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6F4F27"/>
                </a:solidFill>
              </a:rPr>
              <a:t>자격증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F17584-DDF3-48A1-A7BB-9941AD184481}"/>
              </a:ext>
            </a:extLst>
          </p:cNvPr>
          <p:cNvSpPr txBox="1"/>
          <p:nvPr/>
        </p:nvSpPr>
        <p:spPr>
          <a:xfrm>
            <a:off x="7842288" y="4161035"/>
            <a:ext cx="3453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06060"/>
                </a:solidFill>
              </a:rPr>
              <a:t>내 맘대로 작성하는 나만의 포트폴리오</a:t>
            </a:r>
            <a:r>
              <a:rPr lang="en-US" altLang="ko-KR" sz="2000" dirty="0">
                <a:solidFill>
                  <a:srgbClr val="606060"/>
                </a:solidFill>
              </a:rPr>
              <a:t>!</a:t>
            </a:r>
            <a:endParaRPr lang="ko-KR" altLang="en-US" sz="2000" dirty="0">
              <a:solidFill>
                <a:srgbClr val="606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162368-EABD-45E2-BE18-E167AA28BA59}"/>
              </a:ext>
            </a:extLst>
          </p:cNvPr>
          <p:cNvSpPr txBox="1"/>
          <p:nvPr/>
        </p:nvSpPr>
        <p:spPr>
          <a:xfrm>
            <a:off x="12828412" y="4138335"/>
            <a:ext cx="3453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06060"/>
                </a:solidFill>
              </a:rPr>
              <a:t>자그마한 사회 안에서의 나의 역량은</a:t>
            </a:r>
            <a:r>
              <a:rPr lang="en-US" altLang="ko-KR" sz="2000" dirty="0">
                <a:solidFill>
                  <a:srgbClr val="606060"/>
                </a:solidFill>
              </a:rPr>
              <a:t>?</a:t>
            </a:r>
            <a:endParaRPr lang="ko-KR" altLang="en-US" sz="2000" dirty="0">
              <a:solidFill>
                <a:srgbClr val="606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6A1B8F-DA56-4A6D-A5CF-D2CE6F04DF76}"/>
              </a:ext>
            </a:extLst>
          </p:cNvPr>
          <p:cNvSpPr txBox="1"/>
          <p:nvPr/>
        </p:nvSpPr>
        <p:spPr>
          <a:xfrm>
            <a:off x="7844585" y="5977506"/>
            <a:ext cx="3453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06060"/>
                </a:solidFill>
              </a:rPr>
              <a:t>다양한 과목들을 배워보며 </a:t>
            </a:r>
            <a:endParaRPr lang="en-US" altLang="ko-KR" sz="2000" dirty="0">
              <a:solidFill>
                <a:srgbClr val="606060"/>
              </a:solidFill>
            </a:endParaRPr>
          </a:p>
          <a:p>
            <a:r>
              <a:rPr lang="ko-KR" altLang="en-US" sz="2000" dirty="0">
                <a:solidFill>
                  <a:srgbClr val="606060"/>
                </a:solidFill>
              </a:rPr>
              <a:t>나의 진로를 구체화</a:t>
            </a:r>
            <a:r>
              <a:rPr lang="en-US" altLang="ko-KR" sz="2000" dirty="0">
                <a:solidFill>
                  <a:srgbClr val="606060"/>
                </a:solidFill>
              </a:rPr>
              <a:t>!</a:t>
            </a:r>
            <a:endParaRPr lang="ko-KR" altLang="en-US" sz="2000" dirty="0">
              <a:solidFill>
                <a:srgbClr val="606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31B277-2259-4E09-AE7F-BDFBF76619B9}"/>
              </a:ext>
            </a:extLst>
          </p:cNvPr>
          <p:cNvSpPr txBox="1"/>
          <p:nvPr/>
        </p:nvSpPr>
        <p:spPr>
          <a:xfrm>
            <a:off x="12816668" y="5942130"/>
            <a:ext cx="3453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06060"/>
                </a:solidFill>
              </a:rPr>
              <a:t>내 전공을 어떻게 살릴 수 있을까</a:t>
            </a:r>
            <a:r>
              <a:rPr lang="en-US" altLang="ko-KR" sz="2000" dirty="0">
                <a:solidFill>
                  <a:srgbClr val="606060"/>
                </a:solidFill>
              </a:rPr>
              <a:t>?</a:t>
            </a:r>
            <a:endParaRPr lang="ko-KR" altLang="en-US" sz="2000" dirty="0">
              <a:solidFill>
                <a:srgbClr val="60606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187969-4FD2-4AE1-A64A-DB690AC75410}"/>
              </a:ext>
            </a:extLst>
          </p:cNvPr>
          <p:cNvSpPr txBox="1"/>
          <p:nvPr/>
        </p:nvSpPr>
        <p:spPr>
          <a:xfrm>
            <a:off x="7828172" y="7745925"/>
            <a:ext cx="3453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06060"/>
                </a:solidFill>
              </a:rPr>
              <a:t>웹 프로그래머</a:t>
            </a:r>
            <a:r>
              <a:rPr lang="en-US" altLang="ko-KR" sz="2000" dirty="0">
                <a:solidFill>
                  <a:srgbClr val="606060"/>
                </a:solidFill>
              </a:rPr>
              <a:t>? </a:t>
            </a:r>
            <a:r>
              <a:rPr lang="ko-KR" altLang="en-US" sz="2000" dirty="0">
                <a:solidFill>
                  <a:srgbClr val="606060"/>
                </a:solidFill>
              </a:rPr>
              <a:t>웹 마케팅</a:t>
            </a:r>
            <a:r>
              <a:rPr lang="en-US" altLang="ko-KR" sz="2000" dirty="0">
                <a:solidFill>
                  <a:srgbClr val="606060"/>
                </a:solidFill>
              </a:rPr>
              <a:t>? DBA? </a:t>
            </a:r>
            <a:r>
              <a:rPr lang="ko-KR" altLang="en-US" sz="2000" dirty="0">
                <a:solidFill>
                  <a:srgbClr val="606060"/>
                </a:solidFill>
              </a:rPr>
              <a:t>퍼블리셔</a:t>
            </a:r>
            <a:r>
              <a:rPr lang="en-US" altLang="ko-KR" sz="2000" dirty="0">
                <a:solidFill>
                  <a:srgbClr val="606060"/>
                </a:solidFill>
              </a:rPr>
              <a:t>?  </a:t>
            </a:r>
            <a:endParaRPr lang="ko-KR" altLang="en-US" sz="2000" dirty="0">
              <a:solidFill>
                <a:srgbClr val="606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E9DA25-E5FE-4797-AA8B-35639D1B86F5}"/>
              </a:ext>
            </a:extLst>
          </p:cNvPr>
          <p:cNvSpPr txBox="1"/>
          <p:nvPr/>
        </p:nvSpPr>
        <p:spPr>
          <a:xfrm>
            <a:off x="12798408" y="7724924"/>
            <a:ext cx="3453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06060"/>
                </a:solidFill>
              </a:rPr>
              <a:t>웹디자인 기능사</a:t>
            </a:r>
            <a:r>
              <a:rPr lang="en-US" altLang="ko-KR" sz="2000" dirty="0">
                <a:solidFill>
                  <a:srgbClr val="606060"/>
                </a:solidFill>
              </a:rPr>
              <a:t>, </a:t>
            </a:r>
            <a:r>
              <a:rPr lang="ko-KR" altLang="en-US" sz="2000" dirty="0" err="1">
                <a:solidFill>
                  <a:srgbClr val="606060"/>
                </a:solidFill>
              </a:rPr>
              <a:t>컴퓨터그래픽스운용기능사</a:t>
            </a:r>
            <a:r>
              <a:rPr lang="en-US" altLang="ko-KR" sz="2000" dirty="0">
                <a:solidFill>
                  <a:srgbClr val="606060"/>
                </a:solidFill>
              </a:rPr>
              <a:t>, </a:t>
            </a:r>
            <a:br>
              <a:rPr lang="en-US" altLang="ko-KR" sz="2000" dirty="0">
                <a:solidFill>
                  <a:srgbClr val="606060"/>
                </a:solidFill>
              </a:rPr>
            </a:br>
            <a:r>
              <a:rPr lang="ko-KR" altLang="en-US" sz="2000" dirty="0">
                <a:solidFill>
                  <a:srgbClr val="606060"/>
                </a:solidFill>
              </a:rPr>
              <a:t>정보처리기능사</a:t>
            </a:r>
            <a:r>
              <a:rPr lang="en-US" altLang="ko-KR" sz="2000" dirty="0">
                <a:solidFill>
                  <a:srgbClr val="606060"/>
                </a:solidFill>
              </a:rPr>
              <a:t>, GTQ </a:t>
            </a:r>
            <a:endParaRPr lang="ko-KR" altLang="en-US" sz="2000" dirty="0">
              <a:solidFill>
                <a:srgbClr val="606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68" y="264890"/>
            <a:ext cx="3094815" cy="1545336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9530" y="1216866"/>
            <a:ext cx="1481328" cy="13441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D20EE3-DD10-4868-959C-40F3946BE505}"/>
              </a:ext>
            </a:extLst>
          </p:cNvPr>
          <p:cNvSpPr txBox="1"/>
          <p:nvPr/>
        </p:nvSpPr>
        <p:spPr>
          <a:xfrm>
            <a:off x="6592102" y="1945851"/>
            <a:ext cx="441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936A36"/>
                </a:solidFill>
              </a:rPr>
              <a:t>3. </a:t>
            </a:r>
            <a:r>
              <a:rPr lang="ko-KR" altLang="en-US" sz="4800" b="1" dirty="0">
                <a:solidFill>
                  <a:srgbClr val="936A36"/>
                </a:solidFill>
              </a:rPr>
              <a:t>졸업 전 계획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07598-934F-494E-B945-7D956E9B7B9A}"/>
              </a:ext>
            </a:extLst>
          </p:cNvPr>
          <p:cNvSpPr txBox="1"/>
          <p:nvPr/>
        </p:nvSpPr>
        <p:spPr>
          <a:xfrm>
            <a:off x="2816566" y="3858775"/>
            <a:ext cx="1857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8E6734"/>
                </a:solidFill>
              </a:rPr>
              <a:t>자격증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16C458-1865-4656-8FF2-92404AD7D869}"/>
              </a:ext>
            </a:extLst>
          </p:cNvPr>
          <p:cNvSpPr txBox="1"/>
          <p:nvPr/>
        </p:nvSpPr>
        <p:spPr>
          <a:xfrm>
            <a:off x="2787018" y="6795212"/>
            <a:ext cx="1857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8E6734"/>
                </a:solidFill>
              </a:rPr>
              <a:t>학원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02D640-F0E6-4DFE-B34B-B61A6499E7C9}"/>
              </a:ext>
            </a:extLst>
          </p:cNvPr>
          <p:cNvSpPr txBox="1"/>
          <p:nvPr/>
        </p:nvSpPr>
        <p:spPr>
          <a:xfrm>
            <a:off x="12840668" y="3898993"/>
            <a:ext cx="2204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8E6734"/>
                </a:solidFill>
              </a:rPr>
              <a:t>목표 학점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06D3E1-4429-4E08-A50F-9E9A1FF71DB8}"/>
              </a:ext>
            </a:extLst>
          </p:cNvPr>
          <p:cNvSpPr txBox="1"/>
          <p:nvPr/>
        </p:nvSpPr>
        <p:spPr>
          <a:xfrm>
            <a:off x="13783635" y="6818709"/>
            <a:ext cx="1857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8E6734"/>
                </a:solidFill>
              </a:rPr>
              <a:t>학교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F4A02A-2C67-4734-A3B1-7F8CC1CBE6AF}"/>
              </a:ext>
            </a:extLst>
          </p:cNvPr>
          <p:cNvSpPr txBox="1"/>
          <p:nvPr/>
        </p:nvSpPr>
        <p:spPr>
          <a:xfrm>
            <a:off x="13493896" y="4622631"/>
            <a:ext cx="2814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15028"/>
                </a:solidFill>
              </a:rPr>
              <a:t>4.3 </a:t>
            </a:r>
            <a:r>
              <a:rPr lang="ko-KR" altLang="en-US" sz="2400" b="1" dirty="0">
                <a:solidFill>
                  <a:srgbClr val="715028"/>
                </a:solidFill>
              </a:rPr>
              <a:t>이상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AAE6A8-8835-4CA1-ACD3-9152CDA21A8B}"/>
              </a:ext>
            </a:extLst>
          </p:cNvPr>
          <p:cNvSpPr txBox="1"/>
          <p:nvPr/>
        </p:nvSpPr>
        <p:spPr>
          <a:xfrm>
            <a:off x="2841843" y="4662883"/>
            <a:ext cx="2814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715028"/>
                </a:solidFill>
              </a:rPr>
              <a:t>컴퓨터활용능력 </a:t>
            </a:r>
            <a:r>
              <a:rPr lang="en-US" altLang="ko-KR" sz="2400" b="1" dirty="0">
                <a:solidFill>
                  <a:srgbClr val="715028"/>
                </a:solidFill>
              </a:rPr>
              <a:t>or COS</a:t>
            </a:r>
            <a:endParaRPr lang="ko-KR" altLang="en-US" sz="2400" b="1" dirty="0">
              <a:solidFill>
                <a:srgbClr val="715028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F734AF-6EAE-4A25-BEFA-4278240A49E5}"/>
              </a:ext>
            </a:extLst>
          </p:cNvPr>
          <p:cNvSpPr txBox="1"/>
          <p:nvPr/>
        </p:nvSpPr>
        <p:spPr>
          <a:xfrm>
            <a:off x="2839416" y="7574857"/>
            <a:ext cx="2814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715028"/>
                </a:solidFill>
              </a:rPr>
              <a:t>목표 직종 설정 및 프로젝트 참여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FBC504-4C57-436F-BA26-38777BF97BB9}"/>
              </a:ext>
            </a:extLst>
          </p:cNvPr>
          <p:cNvSpPr txBox="1"/>
          <p:nvPr/>
        </p:nvSpPr>
        <p:spPr>
          <a:xfrm>
            <a:off x="11935303" y="7584430"/>
            <a:ext cx="2814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715028"/>
                </a:solidFill>
              </a:rPr>
              <a:t>졸업 프로젝트로 유종의 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431" y="4494705"/>
            <a:ext cx="11134535" cy="535838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58145"/>
            <a:ext cx="16176450" cy="4873752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3043" y="374904"/>
            <a:ext cx="5070491" cy="1362456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49086" y="342900"/>
            <a:ext cx="1480614" cy="14356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59D790-06BD-4C10-AD4D-D511184613A1}"/>
              </a:ext>
            </a:extLst>
          </p:cNvPr>
          <p:cNvSpPr txBox="1"/>
          <p:nvPr/>
        </p:nvSpPr>
        <p:spPr>
          <a:xfrm>
            <a:off x="1703784" y="4383762"/>
            <a:ext cx="114715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117</Words>
  <Application>Microsoft Office PowerPoint</Application>
  <PresentationFormat>사용자 지정</PresentationFormat>
  <Paragraphs>39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mangoboard.net_12277170</dc:creator>
  <cp:lastModifiedBy>surin0636@naver.com</cp:lastModifiedBy>
  <cp:revision>3</cp:revision>
  <dcterms:created xsi:type="dcterms:W3CDTF">2021-10-14T09:36:06Z</dcterms:created>
  <dcterms:modified xsi:type="dcterms:W3CDTF">2021-10-14T10:43:54Z</dcterms:modified>
</cp:coreProperties>
</file>