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7589-2D1A-48A7-BBA5-683628B1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F45EF-93C6-4E17-ACD3-5BF2B895D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6833-7551-4742-BC13-2023710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A13B-8941-4A7E-B04B-5F067CB5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66CA-BD96-4C25-9E90-F6B7ECDE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CBAA-3FA7-473D-A16B-6E30BD4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9DE3-5A70-43A2-938A-B253FCA38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3941-022C-4612-9576-0D5B71A6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285F-F2EB-4E79-8840-11C76B8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E7F4-E979-48C6-BD14-4B9425C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B66FC-80B0-4CCE-B5C9-B53298493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D99F-DC5F-4D68-B73C-C0F2A11C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EB-DA71-49EC-840E-8DE45BA6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9944-9184-4159-9A87-D5D58E8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1B98-07B7-4959-8A16-949E93BD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4CF3-5F9D-4E27-B011-8F56F0F5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D004-4558-4473-B458-84D9202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92D7-46AC-4161-92B4-1102FC55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44BB-91DB-4CB3-A24F-FA1F4D82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3B38-0074-46F4-8479-DF2C2213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9C0-0826-4760-B6E5-E5429AC6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E0FB-59AE-44F6-98AD-6C698230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9C63-EE69-40E6-993C-BAE59D0D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B1B8-AA43-4BEB-B7EB-AAEADE80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787B-BE99-4323-8AFB-7BC081F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1FAB-D49D-4C32-BF5D-5F0F5325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CC96-5665-4683-B5CF-905F372D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06C2-5928-432F-B02C-DDC0C734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603D-F9FB-46E6-A589-5AF03E52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B302-1F1A-4F14-8CCA-544AF5D8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8018-D0EA-4617-A79C-2390917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722-4857-400C-AA0B-192514D1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0CFB1-6DD0-4615-BE4D-10E587DC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D0E8-2CCE-4D39-8C0A-52150DAF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02EE9-08DA-4D8B-A088-E1F4EB63A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43362-81DB-4DDF-B8E7-6D91727CE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0D8A-F995-426B-945D-7D61749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7102C-B04E-4448-8554-6B8FDC84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1100-F9A5-4F7C-9BC2-ADC8B604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BFD2-B2E0-432A-88B6-E6BADF74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928A-1830-409C-8744-273B8C57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72756-6925-4F90-A3D9-7B04E1D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64C71-C7DE-4A63-A1A9-70C5928A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C4011-6441-43F2-BD0E-E789098E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13DB9-536D-445D-848A-B8EC1E73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1A355-4972-4E5A-87A0-E8B4A2D2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409-9E1C-4136-99AA-94429A77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85FC-E74C-4F70-A32E-1CC81503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135F2-9CBB-43DC-AF5F-82494DD0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87B-8376-4093-A3D6-E17DC5A7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3E83A-CFE0-4E17-9F4B-D1859F2A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2317-BF3C-4FF5-8F17-807085AC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0818-ACEE-4199-9DC5-4655D7C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D508-C539-48F7-8886-EAF98179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254A-7D32-4147-8828-D014C4E6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5DAB-CB2D-41D9-B12A-B1623CDC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5F04-AE38-4FC5-AC7F-1E5C2862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A1C2-9A35-4A63-B41D-36C84867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8DB05-091B-4837-8A83-4A54F480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5891-3072-4DAC-B441-45A6BCC0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2B84-2A62-49B2-8A08-B5A36B882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870E-679E-4DD6-BF5B-84F504A54AF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3DFE-B107-445F-A885-8BBFFE73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9615-7A7A-46A7-82F8-D3ED7ECE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DAF6-9447-4E67-8CDD-6B8BD066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4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B64317-605E-4A90-8C67-1DD6790EA2B1}"/>
              </a:ext>
            </a:extLst>
          </p:cNvPr>
          <p:cNvSpPr/>
          <p:nvPr/>
        </p:nvSpPr>
        <p:spPr>
          <a:xfrm>
            <a:off x="4868332" y="2836333"/>
            <a:ext cx="2345267" cy="1430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STATE_IDLE</a:t>
            </a:r>
          </a:p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64F284-AE60-4281-80B3-CCEF9F8D8FFF}"/>
              </a:ext>
            </a:extLst>
          </p:cNvPr>
          <p:cNvSpPr/>
          <p:nvPr/>
        </p:nvSpPr>
        <p:spPr>
          <a:xfrm>
            <a:off x="8193571" y="69425"/>
            <a:ext cx="3815549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STATE_WAIT_DAC_LOCK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9F5D69-18B6-4CE3-B83C-3BC64D1E41F6}"/>
              </a:ext>
            </a:extLst>
          </p:cNvPr>
          <p:cNvSpPr/>
          <p:nvPr/>
        </p:nvSpPr>
        <p:spPr>
          <a:xfrm>
            <a:off x="8170334" y="5556299"/>
            <a:ext cx="3936997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STATE_DAC_CLK_LOCKED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F886-2F50-4114-A778-44FE9C8846ED}"/>
              </a:ext>
            </a:extLst>
          </p:cNvPr>
          <p:cNvSpPr/>
          <p:nvPr/>
        </p:nvSpPr>
        <p:spPr>
          <a:xfrm>
            <a:off x="84669" y="5560906"/>
            <a:ext cx="3843869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STATE_PCIE_CLK_LOCKED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99863-6EBE-4B62-A684-EEF7DDB2CA0D}"/>
              </a:ext>
            </a:extLst>
          </p:cNvPr>
          <p:cNvSpPr/>
          <p:nvPr/>
        </p:nvSpPr>
        <p:spPr>
          <a:xfrm>
            <a:off x="406398" y="69426"/>
            <a:ext cx="3843868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STATE_WAIT_PCIE_LOCK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F3EF203-AEFC-4792-AF25-6A4F4992E340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7213599" y="683259"/>
            <a:ext cx="979972" cy="2868508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4CDB900-C71F-4ADF-9C7F-773AA76A927C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rot="16200000" flipH="1">
            <a:off x="8596561" y="2801876"/>
            <a:ext cx="4438995" cy="142942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EDB95B1-6DC6-42B9-8E82-22CEAB5DE3EB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rot="16200000" flipV="1">
            <a:off x="7445351" y="2862816"/>
            <a:ext cx="1289099" cy="4097867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3CB8A7B-CAFE-4B99-BEC7-B1737874318B}"/>
              </a:ext>
            </a:extLst>
          </p:cNvPr>
          <p:cNvCxnSpPr>
            <a:cxnSpLocks/>
            <a:stCxn id="2" idx="0"/>
            <a:endCxn id="7" idx="5"/>
          </p:cNvCxnSpPr>
          <p:nvPr/>
        </p:nvCxnSpPr>
        <p:spPr>
          <a:xfrm rot="16200000" flipV="1">
            <a:off x="4004642" y="800008"/>
            <a:ext cx="1719028" cy="2353621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FDCE53D-3FC1-4476-8502-804B06E41384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4250266" y="683260"/>
            <a:ext cx="618066" cy="2868507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EC18C0-0D40-40A4-8D42-7EFF1B858AC0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rot="5400000">
            <a:off x="-733838" y="2678523"/>
            <a:ext cx="4443601" cy="1680741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BB9A90-FA6C-4F0D-A892-C2B9C7E68B29}"/>
              </a:ext>
            </a:extLst>
          </p:cNvPr>
          <p:cNvCxnSpPr>
            <a:cxnSpLocks/>
            <a:stCxn id="6" idx="6"/>
            <a:endCxn id="2" idx="3"/>
          </p:cNvCxnSpPr>
          <p:nvPr/>
        </p:nvCxnSpPr>
        <p:spPr>
          <a:xfrm flipV="1">
            <a:off x="3928538" y="4057654"/>
            <a:ext cx="1283250" cy="2117086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942DF6-131A-436C-A2D5-AD34826F532B}"/>
              </a:ext>
            </a:extLst>
          </p:cNvPr>
          <p:cNvSpPr txBox="1"/>
          <p:nvPr/>
        </p:nvSpPr>
        <p:spPr>
          <a:xfrm>
            <a:off x="5799667" y="783954"/>
            <a:ext cx="1253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DAC_CLK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4EC97-F615-4319-B413-9654B5898291}"/>
              </a:ext>
            </a:extLst>
          </p:cNvPr>
          <p:cNvSpPr txBox="1"/>
          <p:nvPr/>
        </p:nvSpPr>
        <p:spPr>
          <a:xfrm>
            <a:off x="5250468" y="4491912"/>
            <a:ext cx="32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!LOCKED_DAC_CLK || RESET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2C6045-2B5E-4F43-A419-8B828B864FFB}"/>
              </a:ext>
            </a:extLst>
          </p:cNvPr>
          <p:cNvSpPr txBox="1"/>
          <p:nvPr/>
        </p:nvSpPr>
        <p:spPr>
          <a:xfrm>
            <a:off x="10339546" y="4954289"/>
            <a:ext cx="22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LOCKED_DAC_CLK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E85409-870C-4F83-8F56-83B512A9471A}"/>
              </a:ext>
            </a:extLst>
          </p:cNvPr>
          <p:cNvSpPr txBox="1"/>
          <p:nvPr/>
        </p:nvSpPr>
        <p:spPr>
          <a:xfrm>
            <a:off x="3309081" y="5148660"/>
            <a:ext cx="29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!LOCKED_PCIE_CLK || RESET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CB4D98-4949-4DE7-81AE-8D58053398C8}"/>
              </a:ext>
            </a:extLst>
          </p:cNvPr>
          <p:cNvSpPr txBox="1"/>
          <p:nvPr/>
        </p:nvSpPr>
        <p:spPr>
          <a:xfrm>
            <a:off x="0" y="4889221"/>
            <a:ext cx="19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LOCKED_PCIE_CLK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09FFD-7F73-4442-98B1-0D936A028281}"/>
              </a:ext>
            </a:extLst>
          </p:cNvPr>
          <p:cNvSpPr txBox="1"/>
          <p:nvPr/>
        </p:nvSpPr>
        <p:spPr>
          <a:xfrm>
            <a:off x="3590114" y="2592443"/>
            <a:ext cx="25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RESET || TIME_OUT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46E411-7C4A-49CA-80DE-864EB5BCAB29}"/>
              </a:ext>
            </a:extLst>
          </p:cNvPr>
          <p:cNvSpPr txBox="1"/>
          <p:nvPr/>
        </p:nvSpPr>
        <p:spPr>
          <a:xfrm>
            <a:off x="3018715" y="1347801"/>
            <a:ext cx="130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PCIE_CLK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6D8C17C-9E35-4067-954C-D72A1D686A3A}"/>
              </a:ext>
            </a:extLst>
          </p:cNvPr>
          <p:cNvCxnSpPr>
            <a:cxnSpLocks/>
            <a:stCxn id="4" idx="5"/>
            <a:endCxn id="2" idx="7"/>
          </p:cNvCxnSpPr>
          <p:nvPr/>
        </p:nvCxnSpPr>
        <p:spPr>
          <a:xfrm rot="5400000">
            <a:off x="8195958" y="-208510"/>
            <a:ext cx="1928575" cy="45802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7F4C66-E962-45A8-B42E-FF8CF542EEB2}"/>
              </a:ext>
            </a:extLst>
          </p:cNvPr>
          <p:cNvSpPr txBox="1"/>
          <p:nvPr/>
        </p:nvSpPr>
        <p:spPr>
          <a:xfrm>
            <a:off x="10119007" y="1297090"/>
            <a:ext cx="238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RESET || TIME_OUT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F971451-DCF9-4063-A9E4-CA7B6E7B8B88}"/>
              </a:ext>
            </a:extLst>
          </p:cNvPr>
          <p:cNvCxnSpPr>
            <a:stCxn id="7" idx="7"/>
            <a:endCxn id="4" idx="4"/>
          </p:cNvCxnSpPr>
          <p:nvPr/>
        </p:nvCxnSpPr>
        <p:spPr>
          <a:xfrm rot="16200000" flipH="1">
            <a:off x="6370406" y="-2433847"/>
            <a:ext cx="1047878" cy="6414001"/>
          </a:xfrm>
          <a:prstGeom prst="curvedConnector5">
            <a:avLst>
              <a:gd name="adj1" fmla="val -21816"/>
              <a:gd name="adj2" fmla="val 39516"/>
              <a:gd name="adj3" fmla="val 12181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DA04B8-D943-423E-A35B-FD54954246A8}"/>
              </a:ext>
            </a:extLst>
          </p:cNvPr>
          <p:cNvSpPr txBox="1"/>
          <p:nvPr/>
        </p:nvSpPr>
        <p:spPr>
          <a:xfrm>
            <a:off x="7211795" y="321031"/>
            <a:ext cx="1253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DAC_CLK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22C6252-7EA6-42D3-A0AC-C3880191983F}"/>
              </a:ext>
            </a:extLst>
          </p:cNvPr>
          <p:cNvCxnSpPr>
            <a:stCxn id="6" idx="5"/>
            <a:endCxn id="4" idx="3"/>
          </p:cNvCxnSpPr>
          <p:nvPr/>
        </p:nvCxnSpPr>
        <p:spPr>
          <a:xfrm rot="5400000" flipH="1" flipV="1">
            <a:off x="3313239" y="1169680"/>
            <a:ext cx="5491481" cy="5386729"/>
          </a:xfrm>
          <a:prstGeom prst="curvedConnector3">
            <a:avLst>
              <a:gd name="adj1" fmla="val -743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8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B6175-8EA9-47AA-9400-D6643439D623}"/>
              </a:ext>
            </a:extLst>
          </p:cNvPr>
          <p:cNvSpPr txBox="1"/>
          <p:nvPr/>
        </p:nvSpPr>
        <p:spPr>
          <a:xfrm>
            <a:off x="1134533" y="762000"/>
            <a:ext cx="947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STATE_IDLE</a:t>
            </a:r>
          </a:p>
          <a:p>
            <a:r>
              <a:rPr lang="en-US" dirty="0"/>
              <a:t>STATE_WAIT_DAC_LOCKED</a:t>
            </a:r>
          </a:p>
          <a:p>
            <a:r>
              <a:rPr lang="en-US" dirty="0"/>
              <a:t>STATE_DAC_CLK_LOCKED</a:t>
            </a:r>
          </a:p>
          <a:p>
            <a:r>
              <a:rPr lang="en-US" dirty="0"/>
              <a:t>STATE_WAIT_PCIE_LOCKED</a:t>
            </a:r>
          </a:p>
          <a:p>
            <a:r>
              <a:rPr lang="en-US" dirty="0"/>
              <a:t>STATE_PCIE_CLK_LOCKED</a:t>
            </a:r>
          </a:p>
        </p:txBody>
      </p:sp>
    </p:spTree>
    <p:extLst>
      <p:ext uri="{BB962C8B-B14F-4D97-AF65-F5344CB8AC3E}">
        <p14:creationId xmlns:p14="http://schemas.microsoft.com/office/powerpoint/2010/main" val="8183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9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6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79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5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surinder pal singh</dc:creator>
  <cp:lastModifiedBy>surinder pal singh</cp:lastModifiedBy>
  <cp:revision>11</cp:revision>
  <dcterms:created xsi:type="dcterms:W3CDTF">2019-12-06T22:19:05Z</dcterms:created>
  <dcterms:modified xsi:type="dcterms:W3CDTF">2019-12-06T23:21:45Z</dcterms:modified>
</cp:coreProperties>
</file>