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185D8-6D88-40EF-93AA-87A7DF9C53AB}" type="datetimeFigureOut">
              <a:rPr lang="pt-BR" smtClean="0"/>
              <a:t>08/08/2017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378BF-1F93-4C85-9749-6FC7420FD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268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9A13-09F7-4BFD-B6DF-574570AC08BE}" type="datetimeFigureOut">
              <a:rPr lang="pt-BR" smtClean="0"/>
              <a:t>08/08/2017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8548-9248-4271-A053-B2D2B93D4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53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9A13-09F7-4BFD-B6DF-574570AC08BE}" type="datetimeFigureOut">
              <a:rPr lang="pt-BR" smtClean="0"/>
              <a:t>08/08/2017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8548-9248-4271-A053-B2D2B93D4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65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9A13-09F7-4BFD-B6DF-574570AC08BE}" type="datetimeFigureOut">
              <a:rPr lang="pt-BR" smtClean="0"/>
              <a:t>08/08/2017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8548-9248-4271-A053-B2D2B93D4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96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9A13-09F7-4BFD-B6DF-574570AC08BE}" type="datetimeFigureOut">
              <a:rPr lang="pt-BR" smtClean="0"/>
              <a:t>08/08/2017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8548-9248-4271-A053-B2D2B93D4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7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9A13-09F7-4BFD-B6DF-574570AC08BE}" type="datetimeFigureOut">
              <a:rPr lang="pt-BR" smtClean="0"/>
              <a:t>08/08/2017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8548-9248-4271-A053-B2D2B93D4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5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9A13-09F7-4BFD-B6DF-574570AC08BE}" type="datetimeFigureOut">
              <a:rPr lang="pt-BR" smtClean="0"/>
              <a:t>08/08/2017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8548-9248-4271-A053-B2D2B93D4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60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9A13-09F7-4BFD-B6DF-574570AC08BE}" type="datetimeFigureOut">
              <a:rPr lang="pt-BR" smtClean="0"/>
              <a:t>08/08/2017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8548-9248-4271-A053-B2D2B93D4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53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9A13-09F7-4BFD-B6DF-574570AC08BE}" type="datetimeFigureOut">
              <a:rPr lang="pt-BR" smtClean="0"/>
              <a:t>08/08/2017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8548-9248-4271-A053-B2D2B93D4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95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9A13-09F7-4BFD-B6DF-574570AC08BE}" type="datetimeFigureOut">
              <a:rPr lang="pt-BR" smtClean="0"/>
              <a:t>08/08/2017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8548-9248-4271-A053-B2D2B93D4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9A13-09F7-4BFD-B6DF-574570AC08BE}" type="datetimeFigureOut">
              <a:rPr lang="pt-BR" smtClean="0"/>
              <a:t>08/08/2017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8548-9248-4271-A053-B2D2B93D4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59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9A13-09F7-4BFD-B6DF-574570AC08BE}" type="datetimeFigureOut">
              <a:rPr lang="pt-BR" smtClean="0"/>
              <a:t>08/08/2017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8548-9248-4271-A053-B2D2B93D4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55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99A13-09F7-4BFD-B6DF-574570AC08BE}" type="datetimeFigureOut">
              <a:rPr lang="pt-BR" smtClean="0"/>
              <a:t>08/08/2017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98548-9248-4271-A053-B2D2B93D4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43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131840" y="260648"/>
            <a:ext cx="2880320" cy="977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Upload files</a:t>
            </a:r>
          </a:p>
          <a:p>
            <a:pPr algn="ctr"/>
            <a:r>
              <a:rPr lang="pt-BR" dirty="0" smtClean="0"/>
              <a:t>(.</a:t>
            </a:r>
            <a:r>
              <a:rPr lang="pt-BR" dirty="0" err="1" smtClean="0"/>
              <a:t>docx</a:t>
            </a:r>
            <a:r>
              <a:rPr lang="pt-BR" dirty="0" smtClean="0"/>
              <a:t>, .</a:t>
            </a:r>
            <a:r>
              <a:rPr lang="pt-BR" dirty="0" err="1" smtClean="0"/>
              <a:t>xlsx</a:t>
            </a:r>
            <a:r>
              <a:rPr lang="pt-BR" dirty="0" smtClean="0"/>
              <a:t>. .</a:t>
            </a:r>
            <a:r>
              <a:rPr lang="pt-BR" dirty="0" err="1" smtClean="0"/>
              <a:t>pptx</a:t>
            </a:r>
            <a:r>
              <a:rPr lang="pt-BR" dirty="0" smtClean="0"/>
              <a:t>, .</a:t>
            </a:r>
            <a:r>
              <a:rPr lang="pt-BR" dirty="0" err="1" smtClean="0"/>
              <a:t>pdf</a:t>
            </a:r>
            <a:r>
              <a:rPr lang="pt-BR" dirty="0" smtClean="0"/>
              <a:t>, .</a:t>
            </a:r>
            <a:r>
              <a:rPr lang="pt-BR" dirty="0" err="1" smtClean="0"/>
              <a:t>jpg</a:t>
            </a:r>
            <a:r>
              <a:rPr lang="pt-BR" dirty="0" smtClean="0"/>
              <a:t>, .</a:t>
            </a:r>
            <a:r>
              <a:rPr lang="pt-BR" dirty="0" err="1" smtClean="0"/>
              <a:t>png</a:t>
            </a:r>
            <a:r>
              <a:rPr lang="pt-BR" dirty="0" smtClean="0"/>
              <a:t>, .</a:t>
            </a:r>
            <a:r>
              <a:rPr lang="pt-BR" dirty="0" err="1" smtClean="0"/>
              <a:t>tiff</a:t>
            </a:r>
            <a:r>
              <a:rPr lang="pt-BR" dirty="0"/>
              <a:t>)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3131840" y="1988840"/>
            <a:ext cx="2880320" cy="977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files using </a:t>
            </a:r>
            <a:r>
              <a:rPr lang="en-US" b="1" dirty="0"/>
              <a:t>SDL </a:t>
            </a:r>
            <a:r>
              <a:rPr lang="en-US" b="1" dirty="0" err="1"/>
              <a:t>Analyse</a:t>
            </a:r>
            <a:r>
              <a:rPr lang="en-US" b="1" dirty="0"/>
              <a:t> API service</a:t>
            </a:r>
            <a:endParaRPr lang="en-US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1840" y="3717032"/>
            <a:ext cx="2880320" cy="977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total word </a:t>
            </a:r>
            <a:r>
              <a:rPr lang="en-US" dirty="0" smtClean="0"/>
              <a:t>count </a:t>
            </a:r>
            <a:r>
              <a:rPr lang="en-US" dirty="0" smtClean="0"/>
              <a:t>and total character (with white spaces) count </a:t>
            </a:r>
            <a:endParaRPr lang="en-US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131840" y="5445224"/>
            <a:ext cx="2880320" cy="977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quote</a:t>
            </a:r>
            <a:endParaRPr lang="en-US" dirty="0"/>
          </a:p>
        </p:txBody>
      </p:sp>
      <p:cxnSp>
        <p:nvCxnSpPr>
          <p:cNvPr id="9" name="Conector de seta reta 8"/>
          <p:cNvCxnSpPr>
            <a:stCxn id="4" idx="2"/>
          </p:cNvCxnSpPr>
          <p:nvPr/>
        </p:nvCxnSpPr>
        <p:spPr>
          <a:xfrm>
            <a:off x="4572000" y="1238480"/>
            <a:ext cx="0" cy="75036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4572000" y="2966672"/>
            <a:ext cx="0" cy="75036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4572000" y="4694864"/>
            <a:ext cx="0" cy="75036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4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45</Words>
  <Application>Microsoft Office PowerPoint</Application>
  <PresentationFormat>Apresentação na tela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Terralingua - Mauro Bertuol</dc:creator>
  <cp:lastModifiedBy>Terralingua - Mauro Bertuol</cp:lastModifiedBy>
  <cp:revision>4</cp:revision>
  <dcterms:created xsi:type="dcterms:W3CDTF">2017-08-08T18:31:21Z</dcterms:created>
  <dcterms:modified xsi:type="dcterms:W3CDTF">2017-08-09T14:00:31Z</dcterms:modified>
</cp:coreProperties>
</file>