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8" autoAdjust="0"/>
    <p:restoredTop sz="96405"/>
  </p:normalViewPr>
  <p:slideViewPr>
    <p:cSldViewPr snapToGrid="0" snapToObjects="1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mbaikar, Harshal" userId="5aa34cd8-4608-4ff2-a2f7-832ea6e04901" providerId="ADAL" clId="{5E6EC14D-5204-464C-96C5-F124CCC877A4}"/>
    <pc:docChg chg="modSld sldOrd">
      <pc:chgData name="Mumbaikar, Harshal" userId="5aa34cd8-4608-4ff2-a2f7-832ea6e04901" providerId="ADAL" clId="{5E6EC14D-5204-464C-96C5-F124CCC877A4}" dt="2022-06-03T13:30:34.831" v="18" actId="255"/>
      <pc:docMkLst>
        <pc:docMk/>
      </pc:docMkLst>
      <pc:sldChg chg="modSp mod ord">
        <pc:chgData name="Mumbaikar, Harshal" userId="5aa34cd8-4608-4ff2-a2f7-832ea6e04901" providerId="ADAL" clId="{5E6EC14D-5204-464C-96C5-F124CCC877A4}" dt="2022-06-03T13:06:02.788" v="9"/>
        <pc:sldMkLst>
          <pc:docMk/>
          <pc:sldMk cId="0" sldId="258"/>
        </pc:sldMkLst>
        <pc:spChg chg="mod">
          <ac:chgData name="Mumbaikar, Harshal" userId="5aa34cd8-4608-4ff2-a2f7-832ea6e04901" providerId="ADAL" clId="{5E6EC14D-5204-464C-96C5-F124CCC877A4}" dt="2022-06-03T12:23:25.757" v="1" actId="1076"/>
          <ac:spMkLst>
            <pc:docMk/>
            <pc:sldMk cId="0" sldId="258"/>
            <ac:spMk id="5" creationId="{80B42197-6738-4559-BF13-4192C422AFAD}"/>
          </ac:spMkLst>
        </pc:spChg>
        <pc:picChg chg="mod">
          <ac:chgData name="Mumbaikar, Harshal" userId="5aa34cd8-4608-4ff2-a2f7-832ea6e04901" providerId="ADAL" clId="{5E6EC14D-5204-464C-96C5-F124CCC877A4}" dt="2022-06-03T12:23:22.236" v="0" actId="14100"/>
          <ac:picMkLst>
            <pc:docMk/>
            <pc:sldMk cId="0" sldId="258"/>
            <ac:picMk id="4" creationId="{C9F3E98A-64ED-43EA-88D6-93DCA429B9DD}"/>
          </ac:picMkLst>
        </pc:picChg>
      </pc:sldChg>
      <pc:sldChg chg="ord">
        <pc:chgData name="Mumbaikar, Harshal" userId="5aa34cd8-4608-4ff2-a2f7-832ea6e04901" providerId="ADAL" clId="{5E6EC14D-5204-464C-96C5-F124CCC877A4}" dt="2022-06-03T12:27:38.055" v="5"/>
        <pc:sldMkLst>
          <pc:docMk/>
          <pc:sldMk cId="0" sldId="259"/>
        </pc:sldMkLst>
      </pc:sldChg>
      <pc:sldChg chg="addSp modSp mod">
        <pc:chgData name="Mumbaikar, Harshal" userId="5aa34cd8-4608-4ff2-a2f7-832ea6e04901" providerId="ADAL" clId="{5E6EC14D-5204-464C-96C5-F124CCC877A4}" dt="2022-06-03T13:30:34.831" v="18" actId="255"/>
        <pc:sldMkLst>
          <pc:docMk/>
          <pc:sldMk cId="3327210043" sldId="263"/>
        </pc:sldMkLst>
        <pc:spChg chg="mod">
          <ac:chgData name="Mumbaikar, Harshal" userId="5aa34cd8-4608-4ff2-a2f7-832ea6e04901" providerId="ADAL" clId="{5E6EC14D-5204-464C-96C5-F124CCC877A4}" dt="2022-06-03T13:29:51.290" v="12" actId="1076"/>
          <ac:spMkLst>
            <pc:docMk/>
            <pc:sldMk cId="3327210043" sldId="263"/>
            <ac:spMk id="2" creationId="{31B45233-022E-4CD1-A4DE-306694ECB5CB}"/>
          </ac:spMkLst>
        </pc:spChg>
        <pc:spChg chg="mod">
          <ac:chgData name="Mumbaikar, Harshal" userId="5aa34cd8-4608-4ff2-a2f7-832ea6e04901" providerId="ADAL" clId="{5E6EC14D-5204-464C-96C5-F124CCC877A4}" dt="2022-06-03T13:30:07.888" v="16" actId="1076"/>
          <ac:spMkLst>
            <pc:docMk/>
            <pc:sldMk cId="3327210043" sldId="263"/>
            <ac:spMk id="6" creationId="{BF16EB81-60E8-4494-BF77-C81BD55ED031}"/>
          </ac:spMkLst>
        </pc:spChg>
        <pc:spChg chg="add mod">
          <ac:chgData name="Mumbaikar, Harshal" userId="5aa34cd8-4608-4ff2-a2f7-832ea6e04901" providerId="ADAL" clId="{5E6EC14D-5204-464C-96C5-F124CCC877A4}" dt="2022-06-03T13:30:34.831" v="18" actId="255"/>
          <ac:spMkLst>
            <pc:docMk/>
            <pc:sldMk cId="3327210043" sldId="263"/>
            <ac:spMk id="7" creationId="{8AE41563-8291-4F21-8B61-BF665E7C09C1}"/>
          </ac:spMkLst>
        </pc:spChg>
        <pc:picChg chg="mod">
          <ac:chgData name="Mumbaikar, Harshal" userId="5aa34cd8-4608-4ff2-a2f7-832ea6e04901" providerId="ADAL" clId="{5E6EC14D-5204-464C-96C5-F124CCC877A4}" dt="2022-06-03T13:29:53.187" v="13" actId="1076"/>
          <ac:picMkLst>
            <pc:docMk/>
            <pc:sldMk cId="3327210043" sldId="263"/>
            <ac:picMk id="5" creationId="{31B11D48-5DED-46B0-827B-49EC92DC9BAE}"/>
          </ac:picMkLst>
        </pc:picChg>
      </pc:sldChg>
    </pc:docChg>
  </pc:docChgLst>
  <pc:docChgLst>
    <pc:chgData name="Mumbaikar, Harshal" userId="5aa34cd8-4608-4ff2-a2f7-832ea6e04901" providerId="ADAL" clId="{120633EB-2C79-44D6-B8C8-12D5466E095F}"/>
    <pc:docChg chg="modSld">
      <pc:chgData name="Mumbaikar, Harshal" userId="5aa34cd8-4608-4ff2-a2f7-832ea6e04901" providerId="ADAL" clId="{120633EB-2C79-44D6-B8C8-12D5466E095F}" dt="2022-06-17T10:48:59.823" v="0" actId="1076"/>
      <pc:docMkLst>
        <pc:docMk/>
      </pc:docMkLst>
      <pc:sldChg chg="modSp mod">
        <pc:chgData name="Mumbaikar, Harshal" userId="5aa34cd8-4608-4ff2-a2f7-832ea6e04901" providerId="ADAL" clId="{120633EB-2C79-44D6-B8C8-12D5466E095F}" dt="2022-06-17T10:48:59.823" v="0" actId="1076"/>
        <pc:sldMkLst>
          <pc:docMk/>
          <pc:sldMk cId="0" sldId="258"/>
        </pc:sldMkLst>
        <pc:picChg chg="mod">
          <ac:chgData name="Mumbaikar, Harshal" userId="5aa34cd8-4608-4ff2-a2f7-832ea6e04901" providerId="ADAL" clId="{120633EB-2C79-44D6-B8C8-12D5466E095F}" dt="2022-06-17T10:48:59.823" v="0" actId="1076"/>
          <ac:picMkLst>
            <pc:docMk/>
            <pc:sldMk cId="0" sldId="258"/>
            <ac:picMk id="4" creationId="{C9F3E98A-64ED-43EA-88D6-93DCA429B9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e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19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FE39-1A48-6549-9FA4-F63646706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15" y="2159317"/>
            <a:ext cx="11519731" cy="1772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B0F4C-3D05-D646-96CC-CA05FC01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47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3764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3217-91CE-0946-808C-7D572F44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4D3F-2137-7640-ADED-FBA9B39E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0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06BE-4DD0-664B-A108-953F09E9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E5F4-A58F-BE43-8C59-14487246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823" y="1825625"/>
            <a:ext cx="5865977" cy="4011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E8D21-6498-5546-A2F1-CB9CE6B7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0278" cy="4011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45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88B4DC3-784B-354A-B3BC-8754F0B38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365125"/>
            <a:ext cx="1187926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5F84BB-B478-4148-81B3-29E1A26CC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3988" y="1825625"/>
            <a:ext cx="11879262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457200" indent="-4572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A7D1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A9A9A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A7D100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F9B3-A16B-4DA1-A0DA-B61305C8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Results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6BCA-CCF4-48E8-B80C-ADE0F438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88" y="1825625"/>
            <a:ext cx="6699573" cy="30718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Improved coverage analysis effort with the proposed Semi-formal based approach over traditional coverage analysis method, details are in the Figure 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This approach give first level of quick failure analysis and aids in closing SOC coverage within expected Architecture and Micro-architecture timing ranges 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06BE-F8A6-460F-B865-88658EA7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796" y="890239"/>
            <a:ext cx="2506530" cy="4315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22719-7307-4AAA-95A3-29E555B5E429}"/>
              </a:ext>
            </a:extLst>
          </p:cNvPr>
          <p:cNvSpPr txBox="1"/>
          <p:nvPr/>
        </p:nvSpPr>
        <p:spPr>
          <a:xfrm>
            <a:off x="8569878" y="5365518"/>
            <a:ext cx="270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Figure 5.  Coverage analysis effort</a:t>
            </a:r>
          </a:p>
        </p:txBody>
      </p:sp>
    </p:spTree>
    <p:extLst>
      <p:ext uri="{BB962C8B-B14F-4D97-AF65-F5344CB8AC3E}">
        <p14:creationId xmlns:p14="http://schemas.microsoft.com/office/powerpoint/2010/main" val="353902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19F3-03E8-49FB-90CF-44A38F9A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B8B2-E23C-49FA-AFB4-7584D6BB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/>
              <a:t>Scale up the contract compositional framework for features like SoC Security</a:t>
            </a:r>
          </a:p>
          <a:p>
            <a:pPr marL="742950" lvl="1" indent="-28575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dirty="0"/>
              <a:t>Post-Silicon use cases coverage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0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35FBF93-2676-4C42-82C7-32312DC7BF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1049" y="1915719"/>
            <a:ext cx="11518900" cy="1773238"/>
          </a:xfrm>
        </p:spPr>
        <p:txBody>
          <a:bodyPr/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FORMAL VERIFICATION CONTRACT BASED MICRO ARCHITECTURAL ANALYSIS OF SERVER SoC’s</a:t>
            </a:r>
            <a:endParaRPr lang="en-US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D701D-19FF-49A0-A119-818961F3488B}"/>
              </a:ext>
            </a:extLst>
          </p:cNvPr>
          <p:cNvSpPr txBox="1"/>
          <p:nvPr/>
        </p:nvSpPr>
        <p:spPr>
          <a:xfrm>
            <a:off x="3223471" y="4005471"/>
            <a:ext cx="6801374" cy="167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                                 Authors 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Surinder Sood           : surinder.sood@intel.com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Harshal Mumbaikar   : harshal.Mumbaikar@intel.com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Manoj Munigala         : manoj.k.munigala@intel.com</a:t>
            </a:r>
          </a:p>
          <a:p>
            <a:pPr marL="5715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Madhusudan, K N      : madhusudhan.k.n@intel.com</a:t>
            </a:r>
          </a:p>
        </p:txBody>
      </p:sp>
      <p:pic>
        <p:nvPicPr>
          <p:cNvPr id="6" name="Picture 2" descr="Intel has a new logo and jingle - CNN">
            <a:extLst>
              <a:ext uri="{FF2B5EF4-FFF2-40B4-BE49-F238E27FC236}">
                <a16:creationId xmlns:a16="http://schemas.microsoft.com/office/drawing/2014/main" id="{8F961C07-A325-4F40-9836-71C543682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7" r="22898"/>
          <a:stretch/>
        </p:blipFill>
        <p:spPr bwMode="auto">
          <a:xfrm>
            <a:off x="10655639" y="2240"/>
            <a:ext cx="1536361" cy="1596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1450BFB-48E0-274C-BCB0-A36EF354D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Motivation &amp; Problem Statement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3E98A-64ED-43EA-88D6-93DCA429B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31" y="1477556"/>
            <a:ext cx="8213811" cy="4001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42197-6738-4559-BF13-4192C422AFAD}"/>
              </a:ext>
            </a:extLst>
          </p:cNvPr>
          <p:cNvSpPr txBox="1"/>
          <p:nvPr/>
        </p:nvSpPr>
        <p:spPr>
          <a:xfrm>
            <a:off x="2961527" y="5479404"/>
            <a:ext cx="5626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1.  SoC  coverage analysis using traditional waveform debug approach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1DF0C5E-B2D8-2040-8BB1-6055C0E21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Motivation &amp; Problem Statement</a:t>
            </a:r>
            <a:endParaRPr lang="en-US" altLang="en-US" dirty="0"/>
          </a:p>
        </p:txBody>
      </p:sp>
      <p:sp>
        <p:nvSpPr>
          <p:cNvPr id="9220" name="Content Placeholder 3">
            <a:extLst>
              <a:ext uri="{FF2B5EF4-FFF2-40B4-BE49-F238E27FC236}">
                <a16:creationId xmlns:a16="http://schemas.microsoft.com/office/drawing/2014/main" id="{DEACC8CC-9B66-A145-A4DC-73D8EDE97C4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39698" y="1545978"/>
            <a:ext cx="10768614" cy="3811695"/>
          </a:xfrm>
        </p:spPr>
        <p:txBody>
          <a:bodyPr/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Client and server System on Chip(SoC) are power and performance greedy designs. Consequently, micro analysis of such SoC’s hold prominence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Such analysis with existing validation infrastructure cannot be achieved because of the following issues:</a:t>
            </a:r>
          </a:p>
          <a:p>
            <a:pPr marL="742950" lvl="1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Enabling all assertions at SoC leads to increase in simulation time and test run logs have huge data which are difficult to analyze</a:t>
            </a:r>
          </a:p>
          <a:p>
            <a:pPr marL="742950" lvl="1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One test takes huge amount of time for simulation to complete with all assertions enabled</a:t>
            </a:r>
          </a:p>
          <a:p>
            <a:pPr marL="742950" lvl="1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400" dirty="0"/>
              <a:t>Moreover, selective assertions enablement is not seamless in validation infrastructure 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Functional coverage analysis of such features must be timing accurate from IP to SoC, such type of coverage analysis is not done in standard Soc coverage paradigm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5874-0842-4E24-9755-5539796C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Main Idea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C75CA71-B86B-42AB-8D27-61BD68AFC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14" y="606564"/>
            <a:ext cx="4880865" cy="5369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A9840E-2E1A-47DD-A87C-DF1FE285F4BE}"/>
              </a:ext>
            </a:extLst>
          </p:cNvPr>
          <p:cNvSpPr txBox="1"/>
          <p:nvPr/>
        </p:nvSpPr>
        <p:spPr>
          <a:xfrm>
            <a:off x="3901075" y="5976553"/>
            <a:ext cx="487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Figure 2. The overall Methodology for formal property verification </a:t>
            </a:r>
          </a:p>
          <a:p>
            <a:pPr algn="ctr"/>
            <a:r>
              <a:rPr lang="en-US" sz="1200" dirty="0"/>
              <a:t>using simulation dumps</a:t>
            </a:r>
          </a:p>
        </p:txBody>
      </p:sp>
    </p:spTree>
    <p:extLst>
      <p:ext uri="{BB962C8B-B14F-4D97-AF65-F5344CB8AC3E}">
        <p14:creationId xmlns:p14="http://schemas.microsoft.com/office/powerpoint/2010/main" val="5092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7868-2A57-46FD-92DB-E88D6C31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Main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C0A1-5D9D-4AC0-B0ED-F9EEEE0D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541540"/>
            <a:ext cx="12100264" cy="2346880"/>
          </a:xfrm>
        </p:spPr>
        <p:txBody>
          <a:bodyPr/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 is an offline formal verification of Timed Linear temporal logic (LTL)[1] properties against SoC waveform database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 Synopsys API is used to extract the provided signal details with respect to the time from a given simulation wave database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Parser parses the Timed LTL properties (which uses Python STL-API) and justifies against the provided waveform database data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Each formal property provides the coverage fail time stramp if property is failed and pass time stramp if property is passed. Hence it guarantees the timing accuracy of given  property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6B834-213A-4283-81F9-7E858B342D57}"/>
              </a:ext>
            </a:extLst>
          </p:cNvPr>
          <p:cNvSpPr txBox="1"/>
          <p:nvPr/>
        </p:nvSpPr>
        <p:spPr>
          <a:xfrm>
            <a:off x="614865" y="5471179"/>
            <a:ext cx="5674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</a:rPr>
              <a:t>[1] Amir </a:t>
            </a:r>
            <a:r>
              <a:rPr lang="en-US" sz="1200" dirty="0" err="1">
                <a:solidFill>
                  <a:srgbClr val="222222"/>
                </a:solidFill>
              </a:rPr>
              <a:t>Pnueli</a:t>
            </a:r>
            <a:r>
              <a:rPr lang="en-US" sz="1200" dirty="0">
                <a:solidFill>
                  <a:srgbClr val="222222"/>
                </a:solidFill>
              </a:rPr>
              <a:t>. “The temporal logic of programs”. In: 18th Annual Symposium on Foundations of Computer Science (</a:t>
            </a:r>
            <a:r>
              <a:rPr lang="en-US" sz="1200" dirty="0" err="1">
                <a:solidFill>
                  <a:srgbClr val="222222"/>
                </a:solidFill>
              </a:rPr>
              <a:t>sfcs</a:t>
            </a:r>
            <a:r>
              <a:rPr lang="en-US" sz="1200" dirty="0">
                <a:solidFill>
                  <a:srgbClr val="222222"/>
                </a:solidFill>
              </a:rPr>
              <a:t> 1977). 1977, pp. 46–57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0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C901-7826-40CA-B02B-39A8275E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Case Study 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IN" sz="4400" dirty="0"/>
              <a:t> SOC Package-C states Entry Exit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82703-ED32-4101-820B-E20DA2C25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343" y="1690688"/>
            <a:ext cx="5835171" cy="3370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31D0B-7C98-4F8E-8165-CE0E8E3F4AD7}"/>
              </a:ext>
            </a:extLst>
          </p:cNvPr>
          <p:cNvSpPr txBox="1"/>
          <p:nvPr/>
        </p:nvSpPr>
        <p:spPr>
          <a:xfrm>
            <a:off x="237478" y="1800630"/>
            <a:ext cx="542647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Cover Points w.r.t functionality and timing: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Each IP save start and complete behavior within specified latency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Each IP Restore start and complete behavior within specified latency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Low power entry and exit flow of each IP respecting architectural timing flows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Debuggability: The stimulus is correct if these cover points are respected, consequently, the test should 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DAD0F-3A37-4CD3-AD8F-9A0FC2AFD3D6}"/>
              </a:ext>
            </a:extLst>
          </p:cNvPr>
          <p:cNvSpPr txBox="1"/>
          <p:nvPr/>
        </p:nvSpPr>
        <p:spPr>
          <a:xfrm>
            <a:off x="749828" y="5061358"/>
            <a:ext cx="4669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Remarks:</a:t>
            </a:r>
          </a:p>
          <a:p>
            <a:r>
              <a:rPr lang="en-US" sz="1200" dirty="0"/>
              <a:t>PKG-C Entry and Exit scenarios are complex in soc, and they need regressive interaction with many Ips/Component.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CF993-4283-442F-9A9A-7CF0889DB8B6}"/>
              </a:ext>
            </a:extLst>
          </p:cNvPr>
          <p:cNvSpPr txBox="1"/>
          <p:nvPr/>
        </p:nvSpPr>
        <p:spPr>
          <a:xfrm>
            <a:off x="7476663" y="5246023"/>
            <a:ext cx="3965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Figure 3.  SOC package-C Entry Exit Flow.</a:t>
            </a:r>
          </a:p>
        </p:txBody>
      </p:sp>
    </p:spTree>
    <p:extLst>
      <p:ext uri="{BB962C8B-B14F-4D97-AF65-F5344CB8AC3E}">
        <p14:creationId xmlns:p14="http://schemas.microsoft.com/office/powerpoint/2010/main" val="199761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5233-022E-4CD1-A4DE-306694EC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9" y="0"/>
            <a:ext cx="11879262" cy="1325563"/>
          </a:xfrm>
        </p:spPr>
        <p:txBody>
          <a:bodyPr/>
          <a:lstStyle/>
          <a:p>
            <a:r>
              <a:rPr lang="en-IN" sz="4400" dirty="0"/>
              <a:t>Evidence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1B11D48-5DED-46B0-827B-49EC92DC9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" t="5822" r="2481" b="4149"/>
          <a:stretch/>
        </p:blipFill>
        <p:spPr>
          <a:xfrm>
            <a:off x="2065537" y="1089120"/>
            <a:ext cx="8256233" cy="4339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6EB81-60E8-4494-BF77-C81BD55ED031}"/>
              </a:ext>
            </a:extLst>
          </p:cNvPr>
          <p:cNvSpPr txBox="1"/>
          <p:nvPr/>
        </p:nvSpPr>
        <p:spPr>
          <a:xfrm>
            <a:off x="3655349" y="5491881"/>
            <a:ext cx="507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Figure 4.  Contract composition[2] of SOC package-C Entry Exit Flow.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41563-8291-4F21-8B61-BF665E7C09C1}"/>
              </a:ext>
            </a:extLst>
          </p:cNvPr>
          <p:cNvSpPr txBox="1"/>
          <p:nvPr/>
        </p:nvSpPr>
        <p:spPr>
          <a:xfrm>
            <a:off x="156369" y="5850964"/>
            <a:ext cx="614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b="0" i="0" dirty="0">
                <a:solidFill>
                  <a:srgbClr val="222222"/>
                </a:solidFill>
                <a:effectLst/>
              </a:rPr>
              <a:t>[2] </a:t>
            </a:r>
            <a:r>
              <a:rPr lang="en-IN" sz="900" b="0" i="0" dirty="0" err="1">
                <a:solidFill>
                  <a:srgbClr val="222222"/>
                </a:solidFill>
                <a:effectLst/>
              </a:rPr>
              <a:t>Cimatti</a:t>
            </a:r>
            <a:r>
              <a:rPr lang="en-IN" sz="900" b="0" i="0" dirty="0">
                <a:solidFill>
                  <a:srgbClr val="222222"/>
                </a:solidFill>
                <a:effectLst/>
              </a:rPr>
              <a:t>, Alessandro, and Stefano </a:t>
            </a:r>
            <a:r>
              <a:rPr lang="en-IN" sz="900" b="0" i="0" dirty="0" err="1">
                <a:solidFill>
                  <a:srgbClr val="222222"/>
                </a:solidFill>
                <a:effectLst/>
              </a:rPr>
              <a:t>Tonetta</a:t>
            </a:r>
            <a:r>
              <a:rPr lang="en-IN" sz="900" b="0" i="0" dirty="0">
                <a:solidFill>
                  <a:srgbClr val="222222"/>
                </a:solidFill>
                <a:effectLst/>
              </a:rPr>
              <a:t>. "Contracts-refinement proof system for component-based embedded systems." </a:t>
            </a:r>
            <a:r>
              <a:rPr lang="en-IN" sz="900" b="0" i="1" dirty="0">
                <a:solidFill>
                  <a:srgbClr val="222222"/>
                </a:solidFill>
                <a:effectLst/>
              </a:rPr>
              <a:t>Science of computer programming</a:t>
            </a:r>
            <a:r>
              <a:rPr lang="en-IN" sz="900" b="0" i="0" dirty="0">
                <a:solidFill>
                  <a:srgbClr val="222222"/>
                </a:solidFill>
                <a:effectLst/>
              </a:rPr>
              <a:t> 97 (2015): 333-348.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32721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1E34-AB35-4EB7-BFCB-4A1D464C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Evidence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B886-5677-412B-B11D-7B9C3BA20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Low power event is signal which is assumed to be high in a package-C test</a:t>
            </a:r>
          </a:p>
          <a:p>
            <a:r>
              <a:rPr lang="en-IN" sz="2800" dirty="0" err="1"/>
              <a:t>Save_State</a:t>
            </a:r>
            <a:r>
              <a:rPr lang="en-IN" sz="2800" dirty="0"/>
              <a:t> signal trigger on low power event for each IP. This enables every IP to save its context to ROM</a:t>
            </a:r>
          </a:p>
          <a:p>
            <a:r>
              <a:rPr lang="en-IN" sz="2800" dirty="0"/>
              <a:t>Eventually every IP move in shutdown state within [0: n] time units</a:t>
            </a:r>
          </a:p>
          <a:p>
            <a:r>
              <a:rPr lang="en-IN" sz="2800" dirty="0"/>
              <a:t>Conjunction of all these component level guarantees should trigger package-c entry event, which is realised as assertion of </a:t>
            </a:r>
            <a:r>
              <a:rPr lang="en-IN" sz="2800" dirty="0" err="1"/>
              <a:t>punit_rst_b</a:t>
            </a:r>
            <a:r>
              <a:rPr lang="en-IN" sz="2800" dirty="0"/>
              <a:t>  and </a:t>
            </a:r>
            <a:r>
              <a:rPr lang="en-IN" sz="2800" dirty="0" err="1"/>
              <a:t>xx_pwrgood</a:t>
            </a:r>
            <a:r>
              <a:rPr lang="en-IN" sz="2800" dirty="0"/>
              <a:t> </a:t>
            </a:r>
          </a:p>
          <a:p>
            <a:r>
              <a:rPr lang="en-IN" sz="2800" dirty="0"/>
              <a:t>Similarly package-C exit contract can be 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7AAD5"/>
      </a:accent1>
      <a:accent2>
        <a:srgbClr val="FF7C41"/>
      </a:accent2>
      <a:accent3>
        <a:srgbClr val="A7D100"/>
      </a:accent3>
      <a:accent4>
        <a:srgbClr val="FFC000"/>
      </a:accent4>
      <a:accent5>
        <a:srgbClr val="3DA9D5"/>
      </a:accent5>
      <a:accent6>
        <a:srgbClr val="A9A9A9"/>
      </a:accent6>
      <a:hlink>
        <a:srgbClr val="0052FF"/>
      </a:hlink>
      <a:folHlink>
        <a:srgbClr val="FF7C4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C_794793-21_2022PPT_5" id="{EF3B9170-A1B5-E948-8455-87732B11B22A}" vid="{4C12E35C-C43C-F244-A886-6230B5C0B9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DAC_2022_PPT</Template>
  <TotalTime>3113</TotalTime>
  <Words>649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Office Theme</vt:lpstr>
      <vt:lpstr>PowerPoint Presentation</vt:lpstr>
      <vt:lpstr>FORMAL VERIFICATION CONTRACT BASED MICRO ARCHITECTURAL ANALYSIS OF SERVER SoC’s</vt:lpstr>
      <vt:lpstr>Motivation &amp; Problem Statement</vt:lpstr>
      <vt:lpstr>Motivation &amp; Problem Statement</vt:lpstr>
      <vt:lpstr>Main Idea</vt:lpstr>
      <vt:lpstr>Main Idea</vt:lpstr>
      <vt:lpstr>Case Study : SOC Package-C states Entry Exit </vt:lpstr>
      <vt:lpstr>Evidence</vt:lpstr>
      <vt:lpstr>Evidence</vt:lpstr>
      <vt:lpstr>Results and Future work</vt:lpstr>
      <vt:lpstr>Future Work  </vt:lpstr>
    </vt:vector>
  </TitlesOfParts>
  <Company>SmithBucklin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Kolak, Alexis</dc:creator>
  <cp:lastModifiedBy>Mumbaikar, Harshal</cp:lastModifiedBy>
  <cp:revision>5</cp:revision>
  <dcterms:created xsi:type="dcterms:W3CDTF">2022-02-21T17:01:29Z</dcterms:created>
  <dcterms:modified xsi:type="dcterms:W3CDTF">2022-06-17T10:49:10Z</dcterms:modified>
</cp:coreProperties>
</file>