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iono, Usman" userId="5c466443-be75-4981-9ec9-147a59842490" providerId="ADAL" clId="{B0B0B0DD-5878-4DC0-928A-F7D1F9D2F568}"/>
    <pc:docChg chg="custSel modSld">
      <pc:chgData name="Suriono, Usman" userId="5c466443-be75-4981-9ec9-147a59842490" providerId="ADAL" clId="{B0B0B0DD-5878-4DC0-928A-F7D1F9D2F568}" dt="2023-12-20T18:16:06.414" v="54" actId="1076"/>
      <pc:docMkLst>
        <pc:docMk/>
      </pc:docMkLst>
      <pc:sldChg chg="addSp modSp mod">
        <pc:chgData name="Suriono, Usman" userId="5c466443-be75-4981-9ec9-147a59842490" providerId="ADAL" clId="{B0B0B0DD-5878-4DC0-928A-F7D1F9D2F568}" dt="2023-12-20T18:16:06.414" v="54" actId="1076"/>
        <pc:sldMkLst>
          <pc:docMk/>
          <pc:sldMk cId="2916973359" sldId="256"/>
        </pc:sldMkLst>
        <pc:spChg chg="mod">
          <ac:chgData name="Suriono, Usman" userId="5c466443-be75-4981-9ec9-147a59842490" providerId="ADAL" clId="{B0B0B0DD-5878-4DC0-928A-F7D1F9D2F568}" dt="2023-12-20T18:15:25.880" v="0" actId="14100"/>
          <ac:spMkLst>
            <pc:docMk/>
            <pc:sldMk cId="2916973359" sldId="256"/>
            <ac:spMk id="18" creationId="{7613FD1B-0E35-F700-D4FB-95783F3E3D1B}"/>
          </ac:spMkLst>
        </pc:spChg>
        <pc:spChg chg="add mod">
          <ac:chgData name="Suriono, Usman" userId="5c466443-be75-4981-9ec9-147a59842490" providerId="ADAL" clId="{B0B0B0DD-5878-4DC0-928A-F7D1F9D2F568}" dt="2023-12-20T18:16:06.414" v="54" actId="1076"/>
          <ac:spMkLst>
            <pc:docMk/>
            <pc:sldMk cId="2916973359" sldId="256"/>
            <ac:spMk id="19" creationId="{0EF61C87-ACC6-3C92-F89D-2CF44FF6BE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10C-F372-D481-19AE-682BCFBEC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CB5A-4E01-4CE4-9C77-149C200EE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5257E-9EC0-65CF-11C5-97D5736D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BBD5B-743E-CA3A-DDB9-D6999492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7425-3FFF-6F1E-7D14-17A40B6F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54CE-9B61-C001-F9BB-67CA0D2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C56D0-F2E4-52D2-A916-A634C5A6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0632-9882-B080-1937-E29A4D1B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010D-EC90-8AE3-334C-2370EAD6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128-575E-8437-C685-1BDC73F4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3A605-206C-9685-25EE-AB0B394B7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B11D3-0B4D-F650-4605-7130C12F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786B-11FF-D912-08B5-7ACABAF69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176D-1F4D-684F-5544-F47D64E3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8249-DF03-EF2B-D81E-CCBE8C70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7178-340E-A92D-AC74-23C46CC9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3B05-F917-526E-B865-43E606297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8BD0-4682-DED4-5C5D-BCAD6993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915D-0756-4E7F-599F-2A61D5FE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1CA7-3BE6-A43B-E33C-23EC252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507B-CE37-54DC-42C5-EF6F87CA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32F4-DF68-60E2-6B1D-5086904A9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2146-57C5-7DC7-CE24-9E5D1A8A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D4D3D-0AC0-80F2-35F5-50C10300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38CE-1C4E-19B3-4CD1-ACAF035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7E0F-2F49-4540-20CC-617BD393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830-8DC8-674D-5515-ED0121AC4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ECA8C-8758-DE66-D52A-C4AC0221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1FA6C-3867-5D08-B91D-73B77EB6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D548C-1C16-A86C-24D2-259FB498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DA26-3B1F-A8AF-EA1D-23A1CDE3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1EDF-AFD6-0A7D-AC09-ED36D59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8CA0-0965-573D-AADD-B1B7EF6E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977E3-C421-E6EE-62D1-E62C049C3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A06CB-9A53-5008-9B49-AF5D18215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9810B-7272-672F-BD84-EABE4968E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56BA0-6AA8-7D36-A023-DE456370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11B57-8275-AAEB-389E-72CDBC20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2A086-0700-EB3D-3678-52203DE1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521B-3433-444A-71CA-4D182E1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F7817-28F1-DBE7-F643-11B244013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57A4D-B045-1651-2867-783EC8E1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0C540-3EA9-E3A0-D440-04651CEF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1C792-677A-C4D7-56D3-CE13126D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C1BD78-8B08-E738-924B-94E61D4A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94205-567B-AF52-88CA-D2EA64AB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4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7DB2-4C6B-788A-258A-663B98B0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5D65-E49C-39C0-E768-794A7589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A30A-D592-9324-3CAC-FF11ACC7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BD525-CF6D-B8AA-029F-7B8D382F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5FE06-1988-8E1B-05B5-C0F7C95A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19850-1D22-860A-8666-4CD66B42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2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4AD9-8EB4-FB7C-7AB0-BB659B68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1C16A-4A7E-C88F-D1FC-966D1B97E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BC49D-F801-BBC1-58EB-0A3885E2A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3E4A6-A8E1-6F98-7D99-87723CEE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A99CD-714D-2FB4-86DF-FC9BEC81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F513C-EE18-F001-0906-8EFDD9C1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49D3D-C677-F2E7-3555-261399DE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90B70-3F23-0BF5-2409-BF6E941D9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4E745-BDC5-BD00-6919-FBA676178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E4A10-7EA8-4702-B4D8-8F8DFAF55DF9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4152E-9872-67F5-B267-B1DA14775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BAE0-917A-ED47-79D9-D35498EB9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389C-6277-443C-99E1-1C6B3243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6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26823F-2938-2905-918E-17A580BA9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57" y="3951514"/>
            <a:ext cx="3200400" cy="2814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514C4B-2653-BB72-C9A4-721BD914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08" y="3951514"/>
            <a:ext cx="3200400" cy="2814638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A8680B2A-C539-E1AA-353F-F0386FDD4E4B}"/>
              </a:ext>
            </a:extLst>
          </p:cNvPr>
          <p:cNvSpPr/>
          <p:nvPr/>
        </p:nvSpPr>
        <p:spPr>
          <a:xfrm rot="19495809">
            <a:off x="7672649" y="4231177"/>
            <a:ext cx="1452748" cy="5320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3E2E51-8252-44FB-8415-3F129812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05" y="924083"/>
            <a:ext cx="3050064" cy="2504917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E70A017C-8FB0-497C-5254-CC7309742BE3}"/>
              </a:ext>
            </a:extLst>
          </p:cNvPr>
          <p:cNvSpPr/>
          <p:nvPr/>
        </p:nvSpPr>
        <p:spPr>
          <a:xfrm rot="1155624">
            <a:off x="3196248" y="2648383"/>
            <a:ext cx="2688146" cy="16926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Red -&gt; 3.3V</a:t>
            </a:r>
          </a:p>
          <a:p>
            <a:pPr algn="ctr"/>
            <a:r>
              <a:rPr lang="en-US" dirty="0"/>
              <a:t>Black -&gt; GND</a:t>
            </a:r>
          </a:p>
          <a:p>
            <a:pPr algn="ctr"/>
            <a:r>
              <a:rPr lang="en-US" dirty="0"/>
              <a:t>Green -&gt; D2(GPIO4)</a:t>
            </a:r>
          </a:p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613FD1B-0E35-F700-D4FB-95783F3E3D1B}"/>
              </a:ext>
            </a:extLst>
          </p:cNvPr>
          <p:cNvSpPr/>
          <p:nvPr/>
        </p:nvSpPr>
        <p:spPr>
          <a:xfrm>
            <a:off x="78614" y="3606910"/>
            <a:ext cx="3366655" cy="15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supply:</a:t>
            </a:r>
          </a:p>
          <a:p>
            <a:pPr algn="ctr"/>
            <a:r>
              <a:rPr lang="en-US" dirty="0"/>
              <a:t>Vin -&gt; 5V – 12V</a:t>
            </a:r>
          </a:p>
          <a:p>
            <a:pPr algn="ctr"/>
            <a:r>
              <a:rPr lang="en-US" dirty="0"/>
              <a:t>GND -&gt; Ground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F61C87-ACC6-3C92-F89D-2CF44FF6BEE0}"/>
              </a:ext>
            </a:extLst>
          </p:cNvPr>
          <p:cNvSpPr/>
          <p:nvPr/>
        </p:nvSpPr>
        <p:spPr>
          <a:xfrm>
            <a:off x="395205" y="5310166"/>
            <a:ext cx="2934393" cy="10640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power supply 5V – 12V including an USB charger</a:t>
            </a:r>
          </a:p>
        </p:txBody>
      </p:sp>
    </p:spTree>
    <p:extLst>
      <p:ext uri="{BB962C8B-B14F-4D97-AF65-F5344CB8AC3E}">
        <p14:creationId xmlns:p14="http://schemas.microsoft.com/office/powerpoint/2010/main" val="291697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Suriono, Usman</dc:creator>
  <cp:lastModifiedBy>Suriono, Usman</cp:lastModifiedBy>
  <cp:revision>1</cp:revision>
  <dcterms:created xsi:type="dcterms:W3CDTF">2023-12-20T18:06:52Z</dcterms:created>
  <dcterms:modified xsi:type="dcterms:W3CDTF">2023-12-20T18:16:08Z</dcterms:modified>
</cp:coreProperties>
</file>