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4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5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7453-05FA-7000-22F5-A9162B890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67527-DF09-D008-4FE2-CCED43AA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76F2C-1EFC-4A63-6CEC-A5C489A0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72C2-A012-433F-89FE-87D49182D0E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9660A-66DF-467C-A170-EE8ADA11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6D972-89B4-F96F-DAC9-EF2BE0EB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190-A39C-432D-8166-51B545E7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5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5840-77D0-54F7-E0E3-B8DDB2CB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67DA6-1BAA-281A-B7A9-7C63AEE17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306AE-B209-EACA-16CD-33F9F56A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72C2-A012-433F-89FE-87D49182D0E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32189-8D53-4319-AEC2-2A59F537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E84E2-5D89-9743-7ECA-8B87E481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190-A39C-432D-8166-51B545E7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45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4FC3C-175A-7D47-B248-BE32E332E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E1E83-9326-E063-0E7E-7D6F0B004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96776-A1C9-76CC-4EE8-7A4E8420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72C2-A012-433F-89FE-87D49182D0E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BA48D-ECA7-6F50-325F-2DE97E3B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E402D-768F-3DE5-5926-ACBD2B64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190-A39C-432D-8166-51B545E7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355C-DF16-D37F-EFE6-B085F635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DFA76-72A9-96CA-C76B-8686F5C2C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65324-CC2D-C85C-AC68-561A956F9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72C2-A012-433F-89FE-87D49182D0E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F4EE0-B903-03D2-7B25-17A70212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663ED-3204-0EEA-743E-E168DA8F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190-A39C-432D-8166-51B545E7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61A6-8C32-531C-7AA7-F84F5B3A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0FD6D-360D-3A03-6C91-991402290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3902E-6DD6-6ADB-888A-1FDC623B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72C2-A012-433F-89FE-87D49182D0E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4E8F1-AA13-AF29-081F-FB7AC044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77235-78DD-DEF3-6D5D-15B2ACBA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190-A39C-432D-8166-51B545E7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8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7890-B804-1A4A-BE05-2601050E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969EE-D660-EFDF-2B5A-1C07AEF32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2BBC3-DD14-1482-6F6F-38745B139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D70C8-DC70-EC3E-157F-78E165BD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72C2-A012-433F-89FE-87D49182D0E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AB84E-DC4D-9B8C-D113-D872A4AF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454D5-A13C-E188-A13C-7F9FF8E4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190-A39C-432D-8166-51B545E7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F580E-7163-F4FF-42FB-F7F2260F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4D542-9A07-B0A9-EB4C-09ED4ED49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83E94-C578-094E-1597-E3680C742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40506-20F0-721E-2FBB-F7CB6F281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108BB-3A12-EECC-0A2A-296B1C603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2781B-0E75-4BA6-BE9B-5A33C117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72C2-A012-433F-89FE-87D49182D0E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ADBC9-874F-8B40-A7BF-0DB2DB4C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3B610-E4C5-A48A-7F05-E0AF94F4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190-A39C-432D-8166-51B545E7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1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EA7D-4281-7F1A-726B-4F4EA4C2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78B56-81DF-7129-A557-6BC7D5B8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72C2-A012-433F-89FE-87D49182D0E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D44BB-9CF2-5C5C-CF3D-F3377AEF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4D1D5-1557-61E7-40D5-9D82C531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190-A39C-432D-8166-51B545E7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0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9279C2-7ED4-2703-D93B-E6AA02C6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72C2-A012-433F-89FE-87D49182D0E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6866C-98C5-A978-73CE-E8DBC681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64BCF-536D-C57D-71EE-0A3BE116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190-A39C-432D-8166-51B545E7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3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0F8D-C58B-4DD4-59C1-5479C7E6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3DC03-6E1F-1E46-95D4-3454CD16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56E7F-4156-1E7F-4716-124B06DE1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26272-FF7B-B1C6-92FC-7C2EC572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72C2-A012-433F-89FE-87D49182D0E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B41A6-16E5-F78E-3EAF-43ACFFF9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FA3C1-F387-2963-9C00-30A9A44B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190-A39C-432D-8166-51B545E7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1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9C9E-0492-4300-1426-F092E8FB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BA481-AFE7-755E-4EA8-D2795C191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89DE3-A3CA-C81A-9226-3F722D367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38E36-886A-FE26-0E54-8ACA76DFC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72C2-A012-433F-89FE-87D49182D0E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2F493-A5B2-257B-314D-4A952186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26629-628D-AADE-BDAA-024CE360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E4190-A39C-432D-8166-51B545E7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2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846B7-6D56-873C-C194-4ECA086B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75820-A3AB-1712-2253-BDAB872BB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74397-35D0-989B-7F4C-B82DFC32F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D72C2-A012-433F-89FE-87D49182D0E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E7E2A-A023-91D2-2460-8934AE26F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D4F35-1F3A-7AB5-7941-B0EACE01D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E4190-A39C-432D-8166-51B545E70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6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9D6368-6A6D-4B07-AF50-77880B19BB02}"/>
              </a:ext>
            </a:extLst>
          </p:cNvPr>
          <p:cNvSpPr/>
          <p:nvPr/>
        </p:nvSpPr>
        <p:spPr>
          <a:xfrm>
            <a:off x="1944130" y="1441622"/>
            <a:ext cx="2206389" cy="9586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Wemos</a:t>
            </a:r>
            <a:r>
              <a:rPr lang="en-US" dirty="0"/>
              <a:t> ESP32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45EC31-D816-5736-CA15-5872B797CAAF}"/>
              </a:ext>
            </a:extLst>
          </p:cNvPr>
          <p:cNvSpPr/>
          <p:nvPr/>
        </p:nvSpPr>
        <p:spPr>
          <a:xfrm>
            <a:off x="6272212" y="1331601"/>
            <a:ext cx="2771775" cy="1178719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Google Firebase Cloud Database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96DB268-D14E-B27E-7895-C936788AABAA}"/>
              </a:ext>
            </a:extLst>
          </p:cNvPr>
          <p:cNvSpPr/>
          <p:nvPr/>
        </p:nvSpPr>
        <p:spPr>
          <a:xfrm>
            <a:off x="1980603" y="4239107"/>
            <a:ext cx="2439591" cy="1671637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Ultrasonic sensor</a:t>
            </a:r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26E0260A-E707-923A-D9E9-90EA4ACF20C2}"/>
              </a:ext>
            </a:extLst>
          </p:cNvPr>
          <p:cNvSpPr/>
          <p:nvPr/>
        </p:nvSpPr>
        <p:spPr>
          <a:xfrm>
            <a:off x="2975371" y="2510320"/>
            <a:ext cx="450053" cy="154305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58463D59-23CE-1972-95F2-D35DF7A93FC0}"/>
              </a:ext>
            </a:extLst>
          </p:cNvPr>
          <p:cNvSpPr/>
          <p:nvPr/>
        </p:nvSpPr>
        <p:spPr>
          <a:xfrm>
            <a:off x="4286249" y="1610207"/>
            <a:ext cx="1850232" cy="62150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D1F947-2B13-3AA6-D626-1D3C0B836B4A}"/>
              </a:ext>
            </a:extLst>
          </p:cNvPr>
          <p:cNvSpPr txBox="1"/>
          <p:nvPr/>
        </p:nvSpPr>
        <p:spPr>
          <a:xfrm>
            <a:off x="3600450" y="3281845"/>
            <a:ext cx="6772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 D2 to “trigger”</a:t>
            </a:r>
          </a:p>
          <a:p>
            <a:r>
              <a:rPr lang="en-US" dirty="0"/>
              <a:t>Pin D1 to “echo” using a voltage divider. Ultrasonic is 5V, </a:t>
            </a:r>
            <a:r>
              <a:rPr lang="en-US" dirty="0" err="1"/>
              <a:t>Wmos</a:t>
            </a:r>
            <a:r>
              <a:rPr lang="en-US" dirty="0"/>
              <a:t> is 3.3V</a:t>
            </a:r>
          </a:p>
        </p:txBody>
      </p:sp>
    </p:spTree>
    <p:extLst>
      <p:ext uri="{BB962C8B-B14F-4D97-AF65-F5344CB8AC3E}">
        <p14:creationId xmlns:p14="http://schemas.microsoft.com/office/powerpoint/2010/main" val="1680483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Usman Suriono</dc:creator>
  <cp:lastModifiedBy>Usman Suriono</cp:lastModifiedBy>
  <cp:revision>1</cp:revision>
  <dcterms:created xsi:type="dcterms:W3CDTF">2023-09-30T20:06:29Z</dcterms:created>
  <dcterms:modified xsi:type="dcterms:W3CDTF">2023-09-30T20:12:42Z</dcterms:modified>
</cp:coreProperties>
</file>