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9ADB8DA-8540-4B75-9968-771361FCE6A6}" v="9" dt="2024-08-30T04:21:57.91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6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iono, Usman" userId="5c466443-be75-4981-9ec9-147a59842490" providerId="ADAL" clId="{B9ADB8DA-8540-4B75-9968-771361FCE6A6}"/>
    <pc:docChg chg="custSel modSld">
      <pc:chgData name="Suriono, Usman" userId="5c466443-be75-4981-9ec9-147a59842490" providerId="ADAL" clId="{B9ADB8DA-8540-4B75-9968-771361FCE6A6}" dt="2024-08-30T04:22:48.676" v="490" actId="1076"/>
      <pc:docMkLst>
        <pc:docMk/>
      </pc:docMkLst>
      <pc:sldChg chg="addSp delSp modSp mod">
        <pc:chgData name="Suriono, Usman" userId="5c466443-be75-4981-9ec9-147a59842490" providerId="ADAL" clId="{B9ADB8DA-8540-4B75-9968-771361FCE6A6}" dt="2024-08-30T04:22:48.676" v="490" actId="1076"/>
        <pc:sldMkLst>
          <pc:docMk/>
          <pc:sldMk cId="537297352" sldId="257"/>
        </pc:sldMkLst>
        <pc:spChg chg="add mod">
          <ac:chgData name="Suriono, Usman" userId="5c466443-be75-4981-9ec9-147a59842490" providerId="ADAL" clId="{B9ADB8DA-8540-4B75-9968-771361FCE6A6}" dt="2024-08-30T04:10:36.836" v="398" actId="1038"/>
          <ac:spMkLst>
            <pc:docMk/>
            <pc:sldMk cId="537297352" sldId="257"/>
            <ac:spMk id="18" creationId="{CC861AC3-19DE-A683-DC31-6286FB3D5171}"/>
          </ac:spMkLst>
        </pc:spChg>
        <pc:spChg chg="add mod">
          <ac:chgData name="Suriono, Usman" userId="5c466443-be75-4981-9ec9-147a59842490" providerId="ADAL" clId="{B9ADB8DA-8540-4B75-9968-771361FCE6A6}" dt="2024-08-30T04:10:36.836" v="398" actId="1038"/>
          <ac:spMkLst>
            <pc:docMk/>
            <pc:sldMk cId="537297352" sldId="257"/>
            <ac:spMk id="19" creationId="{162DBAAC-FF8D-67D7-FBED-18FB4B5531F8}"/>
          </ac:spMkLst>
        </pc:spChg>
        <pc:spChg chg="add mod">
          <ac:chgData name="Suriono, Usman" userId="5c466443-be75-4981-9ec9-147a59842490" providerId="ADAL" clId="{B9ADB8DA-8540-4B75-9968-771361FCE6A6}" dt="2024-08-30T04:21:44.598" v="450" actId="1076"/>
          <ac:spMkLst>
            <pc:docMk/>
            <pc:sldMk cId="537297352" sldId="257"/>
            <ac:spMk id="20" creationId="{FA4E25A8-3A22-9E87-DE61-C0C7FF44FF3C}"/>
          </ac:spMkLst>
        </pc:spChg>
        <pc:spChg chg="add mod">
          <ac:chgData name="Suriono, Usman" userId="5c466443-be75-4981-9ec9-147a59842490" providerId="ADAL" clId="{B9ADB8DA-8540-4B75-9968-771361FCE6A6}" dt="2024-08-30T04:21:49.420" v="451" actId="1076"/>
          <ac:spMkLst>
            <pc:docMk/>
            <pc:sldMk cId="537297352" sldId="257"/>
            <ac:spMk id="21" creationId="{87498436-3132-74DA-84EF-639C576DE3AA}"/>
          </ac:spMkLst>
        </pc:spChg>
        <pc:spChg chg="add mod">
          <ac:chgData name="Suriono, Usman" userId="5c466443-be75-4981-9ec9-147a59842490" providerId="ADAL" clId="{B9ADB8DA-8540-4B75-9968-771361FCE6A6}" dt="2024-08-30T04:10:36.836" v="398" actId="1038"/>
          <ac:spMkLst>
            <pc:docMk/>
            <pc:sldMk cId="537297352" sldId="257"/>
            <ac:spMk id="24" creationId="{46A1B18F-2D04-B595-0911-8BBC1139F7E0}"/>
          </ac:spMkLst>
        </pc:spChg>
        <pc:spChg chg="add mod">
          <ac:chgData name="Suriono, Usman" userId="5c466443-be75-4981-9ec9-147a59842490" providerId="ADAL" clId="{B9ADB8DA-8540-4B75-9968-771361FCE6A6}" dt="2024-08-30T04:10:50.283" v="447" actId="20577"/>
          <ac:spMkLst>
            <pc:docMk/>
            <pc:sldMk cId="537297352" sldId="257"/>
            <ac:spMk id="25" creationId="{BB978F0B-8E8A-A4DE-D6D2-0025C421FDA2}"/>
          </ac:spMkLst>
        </pc:spChg>
        <pc:spChg chg="add mod">
          <ac:chgData name="Suriono, Usman" userId="5c466443-be75-4981-9ec9-147a59842490" providerId="ADAL" clId="{B9ADB8DA-8540-4B75-9968-771361FCE6A6}" dt="2024-08-30T04:22:48.676" v="490" actId="1076"/>
          <ac:spMkLst>
            <pc:docMk/>
            <pc:sldMk cId="537297352" sldId="257"/>
            <ac:spMk id="26" creationId="{771111C3-4FD9-EF01-B54D-E03CE52B0565}"/>
          </ac:spMkLst>
        </pc:spChg>
        <pc:picChg chg="del mod">
          <ac:chgData name="Suriono, Usman" userId="5c466443-be75-4981-9ec9-147a59842490" providerId="ADAL" clId="{B9ADB8DA-8540-4B75-9968-771361FCE6A6}" dt="2024-08-30T04:08:00.337" v="149" actId="478"/>
          <ac:picMkLst>
            <pc:docMk/>
            <pc:sldMk cId="537297352" sldId="257"/>
            <ac:picMk id="7" creationId="{F92B452B-E396-37EC-D07E-150C4BCFC37D}"/>
          </ac:picMkLst>
        </pc:picChg>
        <pc:picChg chg="add mod">
          <ac:chgData name="Suriono, Usman" userId="5c466443-be75-4981-9ec9-147a59842490" providerId="ADAL" clId="{B9ADB8DA-8540-4B75-9968-771361FCE6A6}" dt="2024-08-30T04:11:04.293" v="448" actId="1076"/>
          <ac:picMkLst>
            <pc:docMk/>
            <pc:sldMk cId="537297352" sldId="257"/>
            <ac:picMk id="9" creationId="{48096C83-B891-3C28-3557-FA9788288207}"/>
          </ac:picMkLst>
        </pc:picChg>
        <pc:picChg chg="add mod">
          <ac:chgData name="Suriono, Usman" userId="5c466443-be75-4981-9ec9-147a59842490" providerId="ADAL" clId="{B9ADB8DA-8540-4B75-9968-771361FCE6A6}" dt="2024-08-30T04:02:46.109" v="7" actId="34307"/>
          <ac:picMkLst>
            <pc:docMk/>
            <pc:sldMk cId="537297352" sldId="257"/>
            <ac:picMk id="10" creationId="{B12B57D7-0BCC-B3CC-BFFE-09FC64381A06}"/>
          </ac:picMkLst>
        </pc:picChg>
        <pc:picChg chg="add mod">
          <ac:chgData name="Suriono, Usman" userId="5c466443-be75-4981-9ec9-147a59842490" providerId="ADAL" clId="{B9ADB8DA-8540-4B75-9968-771361FCE6A6}" dt="2024-08-30T04:10:41.168" v="408" actId="1038"/>
          <ac:picMkLst>
            <pc:docMk/>
            <pc:sldMk cId="537297352" sldId="257"/>
            <ac:picMk id="23" creationId="{7292273F-651C-6C77-7B90-3CB9C362A0A5}"/>
          </ac:picMkLst>
        </pc:picChg>
        <pc:cxnChg chg="add del mod">
          <ac:chgData name="Suriono, Usman" userId="5c466443-be75-4981-9ec9-147a59842490" providerId="ADAL" clId="{B9ADB8DA-8540-4B75-9968-771361FCE6A6}" dt="2024-08-30T04:04:37.196" v="13" actId="478"/>
          <ac:cxnSpMkLst>
            <pc:docMk/>
            <pc:sldMk cId="537297352" sldId="257"/>
            <ac:cxnSpMk id="12" creationId="{90CBF606-3475-6674-4534-AB2CAB0983F5}"/>
          </ac:cxnSpMkLst>
        </pc:cxnChg>
        <pc:cxnChg chg="add del mod">
          <ac:chgData name="Suriono, Usman" userId="5c466443-be75-4981-9ec9-147a59842490" providerId="ADAL" clId="{B9ADB8DA-8540-4B75-9968-771361FCE6A6}" dt="2024-08-30T04:04:38.886" v="14" actId="478"/>
          <ac:cxnSpMkLst>
            <pc:docMk/>
            <pc:sldMk cId="537297352" sldId="257"/>
            <ac:cxnSpMk id="16" creationId="{6549DB8E-932F-D3F1-1172-8FE438B5DE2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16B8A-23E4-B500-996D-6BCF400EC0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2C75B-BAF4-42B5-8D7E-629EF0E74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BCAE6-65DA-AA95-D473-31174D6FA5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DAF-995D-4559-B8F7-D9491F85B94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96FCE5-4363-763F-26E5-F86A8F2E7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E264F9-0C15-7747-3F78-EDC274CE5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3CF9-B56F-4EFA-811D-3AAE2ACD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658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FEE922-6F82-B660-60ED-BE783FB5C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02C919-A125-2FE1-564D-0540F079FF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3E49C-954A-F19B-6CAC-D709B8473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DAF-995D-4559-B8F7-D9491F85B94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58E47F-54D3-E254-C201-F3F7C3A3E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D5CE1-3F21-6CE6-70A2-9AE4A217F0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3CF9-B56F-4EFA-811D-3AAE2ACD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09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49C2A5-939E-D111-53CC-44775B5236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3FEE88-A67B-12A5-B9C8-3FE810ECB9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4054E6-E8CB-43C0-2A79-45ABEFD35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DAF-995D-4559-B8F7-D9491F85B94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DC86F7-E372-2169-7E6B-571507293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766C5-3836-92CE-435C-CA872A943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3CF9-B56F-4EFA-811D-3AAE2ACD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7210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C22EA8-1DA1-2171-9B0E-FB69880588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925E9-5D52-773A-64B0-8739098C8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54C8E-7076-6B41-6F32-A0BE93783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DAF-995D-4559-B8F7-D9491F85B94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FA83E-2DE3-0363-6C13-F1F393EFB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AD5819-0061-1CE0-9772-272F5F8A0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3CF9-B56F-4EFA-811D-3AAE2ACD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038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E094A-9565-1A21-205E-2FC9D0BC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077FCE-0426-EF00-F983-38C3030590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8BBF32-8DB5-03DA-D184-9F2A80B71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DAF-995D-4559-B8F7-D9491F85B94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685D4-DE2E-1393-50C6-A1EEDA703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3A4FBD-FA80-0687-AB84-3CF7AB2A3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3CF9-B56F-4EFA-811D-3AAE2ACD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026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0A040-E6D9-A4B9-53ED-9041A7233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E582D9-35DE-537C-7AC2-273DA3CC54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E90B5-D261-7D22-2DAD-AB3AEE54C0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EE4D3E-5AFB-E55F-6B74-766498BB4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DAF-995D-4559-B8F7-D9491F85B94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FA2045A-EDC6-5E2F-A932-9AC3017BE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A6A1D8-0D87-BE25-E631-64D8FBA6B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3CF9-B56F-4EFA-811D-3AAE2ACD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8861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5D0B0-9F97-00BA-2846-0C11BB895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720176-9582-185C-F4B0-A856DECAC0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FDCC6-2CF1-AD9D-C8B8-AB70CC535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49331-83AE-0E68-14CB-B33F0FE365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2346FA-7B09-C6CA-B288-0454A7A06F0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E2D9D6-1989-C997-A27A-EEA82F54A5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DAF-995D-4559-B8F7-D9491F85B94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CFDD93-E508-E7DD-1853-7BC14D96F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0389905-278D-0584-EDAA-6F7139A89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3CF9-B56F-4EFA-811D-3AAE2ACD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90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4DA9B-899B-57FE-F8BE-39ECF5207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975B45-5445-6856-CBF6-BC5D873CC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DAF-995D-4559-B8F7-D9491F85B94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DFD0E5-F2C5-C0F4-F906-732F0F3F0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F9B7A3-0B03-9589-C8BD-BFCA27FDC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3CF9-B56F-4EFA-811D-3AAE2ACD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2342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2FA54D-48E7-7181-8F18-1C6EADC0E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DAF-995D-4559-B8F7-D9491F85B94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2B444-5216-81ED-6E06-8AD34B27E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F2EC83-6B80-0B0E-98E8-68A692C7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3CF9-B56F-4EFA-811D-3AAE2ACD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444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352C6-52BC-6A47-DA61-702A2E71AE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B4573-1FA2-3A60-F92C-119AE9385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F47F5-128D-2AE2-8E0A-C99F014A49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DFB729-A62D-4780-0B87-E3CA7232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DAF-995D-4559-B8F7-D9491F85B94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7D30FB-55F4-DB02-F4C5-5C43E22F4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9867CB-0012-9C88-D4EF-E6851E5EE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3CF9-B56F-4EFA-811D-3AAE2ACD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1803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0C7C1-5EDE-8EB7-AD36-258BD8A5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01755-BFE8-B019-9DA1-4ED7B443F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813ED-72AB-5AD9-6E7F-E61C5E4E4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94D965-B08E-CFCB-272D-015088A408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00ADAF-995D-4559-B8F7-D9491F85B94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3F7612-9A56-A4F8-58A4-4C7DCEB64B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4E510E-CDC7-4DAB-5C7D-C34822001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53CF9-B56F-4EFA-811D-3AAE2ACD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439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F72919A-C46D-A060-EFA5-45E1C9AC5D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380CF4-61CE-CD3A-7D50-B3D69E47F7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A69D9-8837-9483-06CB-11BFFA28A9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00ADAF-995D-4559-B8F7-D9491F85B947}" type="datetimeFigureOut">
              <a:rPr lang="en-US" smtClean="0"/>
              <a:t>8/29/2024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8FB1E6-886E-1C30-C09B-7FD39D7CE81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8535F0-A958-EA12-B785-797C1A474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C53CF9-B56F-4EFA-811D-3AAE2ACD72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8603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9D5F508-507C-FF3D-63F1-6948DF1455B8}"/>
              </a:ext>
            </a:extLst>
          </p:cNvPr>
          <p:cNvSpPr/>
          <p:nvPr/>
        </p:nvSpPr>
        <p:spPr>
          <a:xfrm>
            <a:off x="451556" y="1669488"/>
            <a:ext cx="1535288" cy="18294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1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6827D95-47CE-4639-D47E-4BF0A3426131}"/>
              </a:ext>
            </a:extLst>
          </p:cNvPr>
          <p:cNvSpPr/>
          <p:nvPr/>
        </p:nvSpPr>
        <p:spPr>
          <a:xfrm>
            <a:off x="9300087" y="1669488"/>
            <a:ext cx="1535288" cy="1829491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Device 2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7E3B47-DB2F-322F-9BBA-466011451874}"/>
              </a:ext>
            </a:extLst>
          </p:cNvPr>
          <p:cNvSpPr/>
          <p:nvPr/>
        </p:nvSpPr>
        <p:spPr>
          <a:xfrm>
            <a:off x="2871295" y="1669487"/>
            <a:ext cx="1535288" cy="1829491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Bluetooth Module 1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FD3C079-42B9-3EDB-5735-4B9942F1761B}"/>
              </a:ext>
            </a:extLst>
          </p:cNvPr>
          <p:cNvSpPr/>
          <p:nvPr/>
        </p:nvSpPr>
        <p:spPr>
          <a:xfrm>
            <a:off x="6793263" y="1669487"/>
            <a:ext cx="1535288" cy="1829491"/>
          </a:xfrm>
          <a:prstGeom prst="round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Bluetooth Module 2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2B8302D-7A18-F341-06C0-F9D087F14C41}"/>
              </a:ext>
            </a:extLst>
          </p:cNvPr>
          <p:cNvSpPr/>
          <p:nvPr/>
        </p:nvSpPr>
        <p:spPr>
          <a:xfrm>
            <a:off x="1986844" y="2080726"/>
            <a:ext cx="884451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0AD1C98F-CA14-6125-4A25-40A38B5535C3}"/>
              </a:ext>
            </a:extLst>
          </p:cNvPr>
          <p:cNvSpPr/>
          <p:nvPr/>
        </p:nvSpPr>
        <p:spPr>
          <a:xfrm>
            <a:off x="8372093" y="2080726"/>
            <a:ext cx="884451" cy="4572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</a:p>
        </p:txBody>
      </p:sp>
      <p:sp>
        <p:nvSpPr>
          <p:cNvPr id="14" name="Arrow: Left-Right 13">
            <a:extLst>
              <a:ext uri="{FF2B5EF4-FFF2-40B4-BE49-F238E27FC236}">
                <a16:creationId xmlns:a16="http://schemas.microsoft.com/office/drawing/2014/main" id="{A606EC9C-75B2-9D64-9EF0-70AC4C8275C1}"/>
              </a:ext>
            </a:extLst>
          </p:cNvPr>
          <p:cNvSpPr/>
          <p:nvPr/>
        </p:nvSpPr>
        <p:spPr>
          <a:xfrm>
            <a:off x="4447593" y="1989406"/>
            <a:ext cx="2258585" cy="1189652"/>
          </a:xfrm>
          <a:prstGeom prst="leftRightArrow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Wireless</a:t>
            </a:r>
          </a:p>
        </p:txBody>
      </p:sp>
      <p:sp>
        <p:nvSpPr>
          <p:cNvPr id="15" name="Arrow: Left 14">
            <a:extLst>
              <a:ext uri="{FF2B5EF4-FFF2-40B4-BE49-F238E27FC236}">
                <a16:creationId xmlns:a16="http://schemas.microsoft.com/office/drawing/2014/main" id="{1174C1C4-0C79-C722-5D72-1D5FDF2C29CD}"/>
              </a:ext>
            </a:extLst>
          </p:cNvPr>
          <p:cNvSpPr/>
          <p:nvPr/>
        </p:nvSpPr>
        <p:spPr>
          <a:xfrm>
            <a:off x="1986843" y="2668555"/>
            <a:ext cx="840909" cy="4572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</a:p>
        </p:txBody>
      </p:sp>
      <p:sp>
        <p:nvSpPr>
          <p:cNvPr id="16" name="Arrow: Left 15">
            <a:extLst>
              <a:ext uri="{FF2B5EF4-FFF2-40B4-BE49-F238E27FC236}">
                <a16:creationId xmlns:a16="http://schemas.microsoft.com/office/drawing/2014/main" id="{918114F7-68D7-D531-9774-6645F558A033}"/>
              </a:ext>
            </a:extLst>
          </p:cNvPr>
          <p:cNvSpPr/>
          <p:nvPr/>
        </p:nvSpPr>
        <p:spPr>
          <a:xfrm>
            <a:off x="8393863" y="2668555"/>
            <a:ext cx="840909" cy="4572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Serial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399887F-8409-6C23-5213-1BD0F6DF9C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5368" y="3536993"/>
            <a:ext cx="2562225" cy="10382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A1E2BE15-C433-49B5-75D5-BDD90E9898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6694319" y="3599882"/>
            <a:ext cx="2562225" cy="1038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7986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48096C83-B891-3C28-3557-FA97882882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2570" y="2345274"/>
            <a:ext cx="5315692" cy="2810267"/>
          </a:xfrm>
          <a:prstGeom prst="rect">
            <a:avLst/>
          </a:prstGeom>
        </p:spPr>
      </p:pic>
      <p:pic>
        <p:nvPicPr>
          <p:cNvPr id="10" name="Camera 9">
            <a:extLst>
              <a:ext uri="{FF2B5EF4-FFF2-40B4-BE49-F238E27FC236}">
                <a16:creationId xmlns:a16="http://schemas.microsoft.com/office/drawing/2014/main" id="{B12B57D7-0BCC-B3CC-BFFE-09FC64381A06}"/>
              </a:ext>
            </a:extLst>
          </p:cNvPr>
          <p:cNvPicPr>
            <a:picLocks noChangeAspect="1"/>
            <a:extLst>
              <a:ext uri="{51228E76-BA90-4043-B771-695A4F85340A}">
                <alf:liveFeedProps xmlns:alf="http://schemas.microsoft.com/office/drawing/2021/livefeed"/>
              </a:ext>
            </a:extLst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052304" y="4718304"/>
            <a:ext cx="2057400" cy="2057400"/>
          </a:xfrm>
          <a:prstGeom prst="ellipse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C861AC3-19DE-A683-DC31-6286FB3D5171}"/>
              </a:ext>
            </a:extLst>
          </p:cNvPr>
          <p:cNvSpPr txBox="1"/>
          <p:nvPr/>
        </p:nvSpPr>
        <p:spPr>
          <a:xfrm>
            <a:off x="5004318" y="1711819"/>
            <a:ext cx="682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5V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2DBAAC-FF8D-67D7-FBED-18FB4B5531F8}"/>
              </a:ext>
            </a:extLst>
          </p:cNvPr>
          <p:cNvSpPr txBox="1"/>
          <p:nvPr/>
        </p:nvSpPr>
        <p:spPr>
          <a:xfrm>
            <a:off x="4994144" y="1501108"/>
            <a:ext cx="871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GND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A4E25A8-3A22-9E87-DE61-C0C7FF44FF3C}"/>
              </a:ext>
            </a:extLst>
          </p:cNvPr>
          <p:cNvSpPr txBox="1"/>
          <p:nvPr/>
        </p:nvSpPr>
        <p:spPr>
          <a:xfrm>
            <a:off x="4966167" y="1083297"/>
            <a:ext cx="149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D5/GPIO14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7498436-3132-74DA-84EF-639C576DE3AA}"/>
              </a:ext>
            </a:extLst>
          </p:cNvPr>
          <p:cNvSpPr txBox="1"/>
          <p:nvPr/>
        </p:nvSpPr>
        <p:spPr>
          <a:xfrm>
            <a:off x="4994144" y="1289736"/>
            <a:ext cx="14920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D6/GPIO12</a:t>
            </a:r>
          </a:p>
        </p:txBody>
      </p:sp>
      <p:pic>
        <p:nvPicPr>
          <p:cNvPr id="23" name="Picture 22" descr="A picture containing schematic&#10;&#10;Description automatically generated">
            <a:extLst>
              <a:ext uri="{FF2B5EF4-FFF2-40B4-BE49-F238E27FC236}">
                <a16:creationId xmlns:a16="http://schemas.microsoft.com/office/drawing/2014/main" id="{7292273F-651C-6C77-7B90-3CB9C362A0A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5400000">
            <a:off x="2084565" y="-644009"/>
            <a:ext cx="1484764" cy="423657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46A1B18F-2D04-B595-0911-8BBC1139F7E0}"/>
              </a:ext>
            </a:extLst>
          </p:cNvPr>
          <p:cNvSpPr txBox="1"/>
          <p:nvPr/>
        </p:nvSpPr>
        <p:spPr>
          <a:xfrm>
            <a:off x="5015072" y="1913986"/>
            <a:ext cx="55631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5V only during configuration, otherwise not connected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B978F0B-8E8A-A4DE-D6D2-0025C421FDA2}"/>
              </a:ext>
            </a:extLst>
          </p:cNvPr>
          <p:cNvSpPr txBox="1"/>
          <p:nvPr/>
        </p:nvSpPr>
        <p:spPr>
          <a:xfrm>
            <a:off x="4978596" y="867653"/>
            <a:ext cx="6705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used but could be used later as an indicator for connection status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71111C3-4FD9-EF01-B54D-E03CE52B0565}"/>
              </a:ext>
            </a:extLst>
          </p:cNvPr>
          <p:cNvSpPr txBox="1"/>
          <p:nvPr/>
        </p:nvSpPr>
        <p:spPr>
          <a:xfrm>
            <a:off x="1950099" y="2779312"/>
            <a:ext cx="27140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Connecting Bluetooth to </a:t>
            </a:r>
            <a:r>
              <a:rPr lang="en-US" sz="4000" dirty="0" err="1"/>
              <a:t>Wemos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5372973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</TotalTime>
  <Words>53</Words>
  <Application>Microsoft Office PowerPoint</Application>
  <PresentationFormat>Widescreen</PresentationFormat>
  <Paragraphs>16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Suriono, Usman</dc:creator>
  <cp:lastModifiedBy>Suriono, Usman</cp:lastModifiedBy>
  <cp:revision>1</cp:revision>
  <dcterms:created xsi:type="dcterms:W3CDTF">2024-08-30T03:46:10Z</dcterms:created>
  <dcterms:modified xsi:type="dcterms:W3CDTF">2024-08-30T04:22:52Z</dcterms:modified>
</cp:coreProperties>
</file>