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6417-5DFE-48C6-ABAD-7B4484347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09F28-BA1D-4D45-8390-74E07EC0C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90A2-4622-42A2-BDC6-093E706B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8363-E01D-4F45-BDFC-9DCFFE03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34E1E-4693-43BF-BBA7-EE13913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836C-13E5-4E68-9C62-1F847EC2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020D4-BEB4-400A-AA26-0B99B773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81A8-6F94-4AA4-B45C-BBB6B770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D801-6F18-4BE1-A01A-F4363979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6E38-C216-414E-99B7-DD6E1821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925D2-0083-4B24-AF0E-1A21C8A96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E4675-16F4-4F98-AA82-6D41917D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01A5-3582-4793-B646-D114C595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D4CE-3CF2-4815-95BA-7643ADA5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C8E2-5F26-4FA8-B674-00A56205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5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A897-B53B-457E-8957-523881E9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2D18-394E-4DC5-AB48-77CE8999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A1C1-4286-405D-B5F1-D538A6B5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6FEBC-BDC0-4082-AC91-C1A636A0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AA37-8EA7-4A81-BF03-03059816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2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819B-3308-409A-807A-A565115D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324F-B159-483A-9B86-A814969E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2E90-F9A0-4401-A584-3B10004C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38167-0972-44B4-BF77-BECD779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4CB7-C48E-4D1E-98B6-BDC4A7FC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D52D-1F59-4C57-8CB4-68C0822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3A75-C87A-4FD6-B8A3-9E2AD097C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0A6CF-62CD-462F-AE37-11B0CE99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6B0AB-45A9-4DBD-8AB2-EFDAB501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9AC74-572E-4EB6-99B1-7FC43A28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54290-8826-45EE-8750-1A86FB5F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39E-58B1-431D-83E8-1066CC19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BCF96-A6B1-48D0-9B11-A9687B94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75F6-0CB0-45CC-8CD5-6BF8ED71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21570-BEFD-4300-ACD7-69BA1B838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2EDEA-0352-4751-833B-93AED3281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F3CCB-413D-474D-8460-44B156F4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7013-5443-4149-8337-ECD751AC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A0659-7B3D-47D7-9C60-834AF1C9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5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345C-924B-45FE-91F6-C1AD2929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CCE76-FE5D-41A9-A2D4-75B511B4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67922-446C-4865-AFFB-CD748CC0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F0E79-118B-40AE-8BC2-B561121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84828-26CD-4086-BEA1-A0FE8309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69A18-BE34-4BB8-8529-9F6C58DF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6B9BA-ED5B-46BB-852A-E54422A3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F83D-00F1-4601-8777-82835AAF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35F5-E416-4A09-BA46-13A84672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9A541-96B3-43EC-920B-7F44985C2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55045-56B1-41AA-A772-635FC8FC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57654-0D01-49BA-BE9B-E6A4B70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F6FFD-A6AB-43BA-ABED-17A7EA67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DE8F-ACC2-4D3F-985D-217B8232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C3DFD-47B2-4FF7-A749-BFED74E4C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4506-0DA6-4FB3-A987-12E5EE303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6306-F1F5-4C9A-9ED7-2BFA82A0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7F036-F541-4F48-A311-E0874F91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905AB-B390-4EC1-B9BE-F88872EC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F60C0-FE41-4C4A-AE77-77FD3BEC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6A2C-A028-4C61-8FD6-047D3047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5196-9897-410C-8EB7-BF6B4EAFB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80A5-C3EF-4E75-A2C1-3667F7D001F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E78F3-2EF0-4B18-A4EC-65C3DD343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088D-946C-4393-B749-30EA64682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CBD0-9FB9-408C-B180-895C0CF0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C1D04-9B37-430E-8036-1C2186B1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998500" y="2763183"/>
            <a:ext cx="680416" cy="1342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46D09-0AAA-414F-BDE1-130798E0B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761" y="2942969"/>
            <a:ext cx="1342244" cy="972061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F66E23-6E71-4D0E-AA0F-D8810D285BAC}"/>
              </a:ext>
            </a:extLst>
          </p:cNvPr>
          <p:cNvCxnSpPr>
            <a:cxnSpLocks/>
          </p:cNvCxnSpPr>
          <p:nvPr/>
        </p:nvCxnSpPr>
        <p:spPr>
          <a:xfrm>
            <a:off x="9732885" y="3094095"/>
            <a:ext cx="934702" cy="509717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4EFFE87-1E34-4A72-A457-7879463A17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90804" y="3846282"/>
            <a:ext cx="1478404" cy="237583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75304A1-7CF3-49A9-9CEB-6E284D3F6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273" y="2284599"/>
            <a:ext cx="4429125" cy="2638425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7613E43-A652-4869-88E2-8CD4974F9141}"/>
              </a:ext>
            </a:extLst>
          </p:cNvPr>
          <p:cNvCxnSpPr>
            <a:cxnSpLocks/>
          </p:cNvCxnSpPr>
          <p:nvPr/>
        </p:nvCxnSpPr>
        <p:spPr>
          <a:xfrm flipV="1">
            <a:off x="6287709" y="3774512"/>
            <a:ext cx="2102934" cy="304178"/>
          </a:xfrm>
          <a:prstGeom prst="bentConnector3">
            <a:avLst>
              <a:gd name="adj1" fmla="val 88367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6A21FDB-9222-4F81-8ECD-5377BA3DE426}"/>
              </a:ext>
            </a:extLst>
          </p:cNvPr>
          <p:cNvCxnSpPr>
            <a:cxnSpLocks/>
          </p:cNvCxnSpPr>
          <p:nvPr/>
        </p:nvCxnSpPr>
        <p:spPr>
          <a:xfrm flipV="1">
            <a:off x="6304054" y="3094095"/>
            <a:ext cx="2055707" cy="768343"/>
          </a:xfrm>
          <a:prstGeom prst="bentConnector3">
            <a:avLst>
              <a:gd name="adj1" fmla="val 8087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6425FA1-04A0-4DAF-B68B-08918695BBC2}"/>
              </a:ext>
            </a:extLst>
          </p:cNvPr>
          <p:cNvCxnSpPr>
            <a:cxnSpLocks/>
          </p:cNvCxnSpPr>
          <p:nvPr/>
        </p:nvCxnSpPr>
        <p:spPr>
          <a:xfrm rot="10800000">
            <a:off x="1847691" y="3603811"/>
            <a:ext cx="12700" cy="12700"/>
          </a:xfrm>
          <a:prstGeom prst="bentConnector3">
            <a:avLst>
              <a:gd name="adj1" fmla="val 662823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C6A660-29C3-4DA6-A995-9444B7C99451}"/>
              </a:ext>
            </a:extLst>
          </p:cNvPr>
          <p:cNvCxnSpPr>
            <a:cxnSpLocks/>
          </p:cNvCxnSpPr>
          <p:nvPr/>
        </p:nvCxnSpPr>
        <p:spPr>
          <a:xfrm flipH="1" flipV="1">
            <a:off x="6915781" y="1997357"/>
            <a:ext cx="7332" cy="18650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38D2112-CD61-43DE-8529-14096A95C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48" y="113203"/>
            <a:ext cx="600075" cy="2209800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8F06393-7EEF-45F5-8156-11DA36E8D7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9151" y="2883687"/>
            <a:ext cx="1293508" cy="172139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470617E-8CBD-4112-97A0-FA838A160DF9}"/>
              </a:ext>
            </a:extLst>
          </p:cNvPr>
          <p:cNvSpPr/>
          <p:nvPr/>
        </p:nvSpPr>
        <p:spPr>
          <a:xfrm>
            <a:off x="9535554" y="4705698"/>
            <a:ext cx="1132033" cy="886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On/Of toggle Switch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3ACA651-1C09-4CAD-A665-9F9243983A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25932" y="4147235"/>
            <a:ext cx="975212" cy="229766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E926D07-D8A9-40C3-A36C-4C6338FE0E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30300" y="3111166"/>
            <a:ext cx="221374" cy="184388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DC94280-7085-422C-9271-AEA99E17EC06}"/>
              </a:ext>
            </a:extLst>
          </p:cNvPr>
          <p:cNvSpPr/>
          <p:nvPr/>
        </p:nvSpPr>
        <p:spPr>
          <a:xfrm>
            <a:off x="1742739" y="1742359"/>
            <a:ext cx="975210" cy="47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1k Ohm resistor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F3A1EA3-03F3-4D43-935F-143846AC0B10}"/>
              </a:ext>
            </a:extLst>
          </p:cNvPr>
          <p:cNvCxnSpPr>
            <a:cxnSpLocks/>
          </p:cNvCxnSpPr>
          <p:nvPr/>
        </p:nvCxnSpPr>
        <p:spPr>
          <a:xfrm rot="10800000">
            <a:off x="1879338" y="1867547"/>
            <a:ext cx="12700" cy="12700"/>
          </a:xfrm>
          <a:prstGeom prst="bentConnector3">
            <a:avLst>
              <a:gd name="adj1" fmla="val 662823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0D7C3EC-377F-4A54-BA2D-297E323B81EE}"/>
              </a:ext>
            </a:extLst>
          </p:cNvPr>
          <p:cNvCxnSpPr>
            <a:cxnSpLocks/>
            <a:endCxn id="68" idx="3"/>
          </p:cNvCxnSpPr>
          <p:nvPr/>
        </p:nvCxnSpPr>
        <p:spPr>
          <a:xfrm rot="10800000">
            <a:off x="2717949" y="1977783"/>
            <a:ext cx="4205166" cy="19574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ED7E482-1F31-448E-83B9-3287ECE8058E}"/>
              </a:ext>
            </a:extLst>
          </p:cNvPr>
          <p:cNvSpPr/>
          <p:nvPr/>
        </p:nvSpPr>
        <p:spPr>
          <a:xfrm>
            <a:off x="312290" y="4923024"/>
            <a:ext cx="1430448" cy="1796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Momentary Push Button Switch, Normally Open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A6E6FF6-135E-4A2F-994C-5E11A9612D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0272" y="3477609"/>
            <a:ext cx="1726160" cy="1164670"/>
          </a:xfrm>
          <a:prstGeom prst="bentConnector3">
            <a:avLst>
              <a:gd name="adj1" fmla="val 98735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F80B697-987A-4265-821C-3CA5BCBFE3C2}"/>
              </a:ext>
            </a:extLst>
          </p:cNvPr>
          <p:cNvCxnSpPr>
            <a:cxnSpLocks/>
          </p:cNvCxnSpPr>
          <p:nvPr/>
        </p:nvCxnSpPr>
        <p:spPr>
          <a:xfrm rot="10800000">
            <a:off x="1724080" y="6462459"/>
            <a:ext cx="5615096" cy="12700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B2994A-3E79-4ED1-A52B-83992C8E0636}"/>
              </a:ext>
            </a:extLst>
          </p:cNvPr>
          <p:cNvCxnSpPr>
            <a:cxnSpLocks/>
          </p:cNvCxnSpPr>
          <p:nvPr/>
        </p:nvCxnSpPr>
        <p:spPr>
          <a:xfrm flipV="1">
            <a:off x="7339176" y="3862438"/>
            <a:ext cx="0" cy="26000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B867CA89-3DCF-4711-B7FF-58B251B91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350" y="5016029"/>
            <a:ext cx="1430449" cy="1353425"/>
          </a:xfrm>
          <a:prstGeom prst="rect">
            <a:avLst/>
          </a:prstGeom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5823A41-44D9-478D-8FC5-720827B5B117}"/>
              </a:ext>
            </a:extLst>
          </p:cNvPr>
          <p:cNvCxnSpPr>
            <a:cxnSpLocks/>
          </p:cNvCxnSpPr>
          <p:nvPr/>
        </p:nvCxnSpPr>
        <p:spPr>
          <a:xfrm rot="5400000">
            <a:off x="866803" y="4164995"/>
            <a:ext cx="3414370" cy="545632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C9EC3A2-591F-45C8-8E7C-2B683513BE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89570" y="4286593"/>
            <a:ext cx="2234193" cy="1915755"/>
          </a:xfrm>
          <a:prstGeom prst="bentConnector3">
            <a:avLst>
              <a:gd name="adj1" fmla="val 1433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EF32322-A828-4E0A-B724-1B498289FA78}"/>
              </a:ext>
            </a:extLst>
          </p:cNvPr>
          <p:cNvCxnSpPr>
            <a:cxnSpLocks/>
          </p:cNvCxnSpPr>
          <p:nvPr/>
        </p:nvCxnSpPr>
        <p:spPr>
          <a:xfrm flipH="1" flipV="1">
            <a:off x="3864545" y="4941100"/>
            <a:ext cx="12200" cy="10032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05FFB8-77C7-4D52-B90B-A7F33E080F08}"/>
              </a:ext>
            </a:extLst>
          </p:cNvPr>
          <p:cNvCxnSpPr>
            <a:cxnSpLocks/>
          </p:cNvCxnSpPr>
          <p:nvPr/>
        </p:nvCxnSpPr>
        <p:spPr>
          <a:xfrm>
            <a:off x="2301172" y="6144994"/>
            <a:ext cx="1411178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FFCFD32-22B5-4532-8E3E-0CEEF56605A5}"/>
              </a:ext>
            </a:extLst>
          </p:cNvPr>
          <p:cNvCxnSpPr>
            <a:cxnSpLocks/>
          </p:cNvCxnSpPr>
          <p:nvPr/>
        </p:nvCxnSpPr>
        <p:spPr>
          <a:xfrm flipV="1">
            <a:off x="3864545" y="4923024"/>
            <a:ext cx="3467362" cy="361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8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Suriono</dc:creator>
  <cp:lastModifiedBy>Usman Suriono</cp:lastModifiedBy>
  <cp:revision>1</cp:revision>
  <dcterms:created xsi:type="dcterms:W3CDTF">2022-09-22T16:11:39Z</dcterms:created>
  <dcterms:modified xsi:type="dcterms:W3CDTF">2022-09-22T17:01:49Z</dcterms:modified>
</cp:coreProperties>
</file>