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embeddedFontLst>
    <p:embeddedFont>
      <p:font typeface="อีฟดอวอิ้ง" charset="1" panose="00000000000000000000"/>
      <p:regular r:id="rId27"/>
    </p:embeddedFont>
    <p:embeddedFont>
      <p:font typeface="อีฟดอวอิ้ง Bold" charset="1" panose="000000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pn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png" Type="http://schemas.openxmlformats.org/officeDocument/2006/relationships/image"/><Relationship Id="rId4" Target="../media/image38.svg" Type="http://schemas.openxmlformats.org/officeDocument/2006/relationships/image"/><Relationship Id="rId5" Target="../media/image39.png" Type="http://schemas.openxmlformats.org/officeDocument/2006/relationships/image"/><Relationship Id="rId6" Target="../media/image40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42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3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3.pn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44.pn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46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9.png" Type="http://schemas.openxmlformats.org/officeDocument/2006/relationships/image"/><Relationship Id="rId11" Target="../media/image50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9.png" Type="http://schemas.openxmlformats.org/officeDocument/2006/relationships/image"/><Relationship Id="rId15" Target="../media/image10.svg" Type="http://schemas.openxmlformats.org/officeDocument/2006/relationships/image"/><Relationship Id="rId16" Target="../media/image3.png" Type="http://schemas.openxmlformats.org/officeDocument/2006/relationships/image"/><Relationship Id="rId17" Target="../media/image4.svg" Type="http://schemas.openxmlformats.org/officeDocument/2006/relationships/image"/><Relationship Id="rId18" Target="../media/image5.png" Type="http://schemas.openxmlformats.org/officeDocument/2006/relationships/image"/><Relationship Id="rId19" Target="../media/image6.svg" Type="http://schemas.openxmlformats.org/officeDocument/2006/relationships/image"/><Relationship Id="rId2" Target="../media/image47.png" Type="http://schemas.openxmlformats.org/officeDocument/2006/relationships/image"/><Relationship Id="rId3" Target="../media/image48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2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7.png" Type="http://schemas.openxmlformats.org/officeDocument/2006/relationships/image"/><Relationship Id="rId6" Target="../media/image18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6.png" Type="http://schemas.openxmlformats.org/officeDocument/2006/relationships/image"/><Relationship Id="rId9" Target="../media/image2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png" Type="http://schemas.openxmlformats.org/officeDocument/2006/relationships/image"/><Relationship Id="rId4" Target="../media/image3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121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54402" y="1411408"/>
            <a:ext cx="12979197" cy="7464185"/>
          </a:xfrm>
          <a:custGeom>
            <a:avLst/>
            <a:gdLst/>
            <a:ahLst/>
            <a:cxnLst/>
            <a:rect r="r" b="b" t="t" l="l"/>
            <a:pathLst>
              <a:path h="7464185" w="12979197">
                <a:moveTo>
                  <a:pt x="0" y="0"/>
                </a:moveTo>
                <a:lnTo>
                  <a:pt x="12979196" y="0"/>
                </a:lnTo>
                <a:lnTo>
                  <a:pt x="12979196" y="7464184"/>
                </a:lnTo>
                <a:lnTo>
                  <a:pt x="0" y="7464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66632" y="4336333"/>
            <a:ext cx="5198825" cy="5488203"/>
          </a:xfrm>
          <a:custGeom>
            <a:avLst/>
            <a:gdLst/>
            <a:ahLst/>
            <a:cxnLst/>
            <a:rect r="r" b="b" t="t" l="l"/>
            <a:pathLst>
              <a:path h="5488203" w="5198825">
                <a:moveTo>
                  <a:pt x="0" y="0"/>
                </a:moveTo>
                <a:lnTo>
                  <a:pt x="5198824" y="0"/>
                </a:lnTo>
                <a:lnTo>
                  <a:pt x="5198824" y="5488202"/>
                </a:lnTo>
                <a:lnTo>
                  <a:pt x="0" y="54882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138860">
            <a:off x="780191" y="5597458"/>
            <a:ext cx="4437992" cy="4951106"/>
          </a:xfrm>
          <a:custGeom>
            <a:avLst/>
            <a:gdLst/>
            <a:ahLst/>
            <a:cxnLst/>
            <a:rect r="r" b="b" t="t" l="l"/>
            <a:pathLst>
              <a:path h="4951106" w="4437992">
                <a:moveTo>
                  <a:pt x="0" y="0"/>
                </a:moveTo>
                <a:lnTo>
                  <a:pt x="4437992" y="0"/>
                </a:lnTo>
                <a:lnTo>
                  <a:pt x="4437992" y="4951106"/>
                </a:lnTo>
                <a:lnTo>
                  <a:pt x="0" y="49511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138860">
            <a:off x="17388889" y="2319470"/>
            <a:ext cx="2993698" cy="3339826"/>
          </a:xfrm>
          <a:custGeom>
            <a:avLst/>
            <a:gdLst/>
            <a:ahLst/>
            <a:cxnLst/>
            <a:rect r="r" b="b" t="t" l="l"/>
            <a:pathLst>
              <a:path h="3339826" w="2993698">
                <a:moveTo>
                  <a:pt x="0" y="0"/>
                </a:moveTo>
                <a:lnTo>
                  <a:pt x="2993698" y="0"/>
                </a:lnTo>
                <a:lnTo>
                  <a:pt x="2993698" y="3339825"/>
                </a:lnTo>
                <a:lnTo>
                  <a:pt x="0" y="33398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09306" y="302318"/>
            <a:ext cx="4779762" cy="5094708"/>
          </a:xfrm>
          <a:custGeom>
            <a:avLst/>
            <a:gdLst/>
            <a:ahLst/>
            <a:cxnLst/>
            <a:rect r="r" b="b" t="t" l="l"/>
            <a:pathLst>
              <a:path h="5094708" w="4779762">
                <a:moveTo>
                  <a:pt x="0" y="0"/>
                </a:moveTo>
                <a:lnTo>
                  <a:pt x="4779763" y="0"/>
                </a:lnTo>
                <a:lnTo>
                  <a:pt x="4779763" y="5094708"/>
                </a:lnTo>
                <a:lnTo>
                  <a:pt x="0" y="50947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055100">
            <a:off x="5290589" y="7200900"/>
            <a:ext cx="4198776" cy="4114800"/>
          </a:xfrm>
          <a:custGeom>
            <a:avLst/>
            <a:gdLst/>
            <a:ahLst/>
            <a:cxnLst/>
            <a:rect r="r" b="b" t="t" l="l"/>
            <a:pathLst>
              <a:path h="4114800" w="4198776">
                <a:moveTo>
                  <a:pt x="0" y="0"/>
                </a:moveTo>
                <a:lnTo>
                  <a:pt x="4198775" y="0"/>
                </a:lnTo>
                <a:lnTo>
                  <a:pt x="41987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055100">
            <a:off x="-3402155" y="4222667"/>
            <a:ext cx="4198776" cy="4114800"/>
          </a:xfrm>
          <a:custGeom>
            <a:avLst/>
            <a:gdLst/>
            <a:ahLst/>
            <a:cxnLst/>
            <a:rect r="r" b="b" t="t" l="l"/>
            <a:pathLst>
              <a:path h="4114800" w="4198776">
                <a:moveTo>
                  <a:pt x="0" y="0"/>
                </a:moveTo>
                <a:lnTo>
                  <a:pt x="4198775" y="0"/>
                </a:lnTo>
                <a:lnTo>
                  <a:pt x="41987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331586" y="7652541"/>
            <a:ext cx="3235045" cy="3211517"/>
          </a:xfrm>
          <a:custGeom>
            <a:avLst/>
            <a:gdLst/>
            <a:ahLst/>
            <a:cxnLst/>
            <a:rect r="r" b="b" t="t" l="l"/>
            <a:pathLst>
              <a:path h="3211517" w="3235045">
                <a:moveTo>
                  <a:pt x="0" y="0"/>
                </a:moveTo>
                <a:lnTo>
                  <a:pt x="3235046" y="0"/>
                </a:lnTo>
                <a:lnTo>
                  <a:pt x="3235046" y="3211518"/>
                </a:lnTo>
                <a:lnTo>
                  <a:pt x="0" y="321151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868180">
            <a:off x="15467024" y="-2197880"/>
            <a:ext cx="3235045" cy="3211517"/>
          </a:xfrm>
          <a:custGeom>
            <a:avLst/>
            <a:gdLst/>
            <a:ahLst/>
            <a:cxnLst/>
            <a:rect r="r" b="b" t="t" l="l"/>
            <a:pathLst>
              <a:path h="3211517" w="3235045">
                <a:moveTo>
                  <a:pt x="0" y="0"/>
                </a:moveTo>
                <a:lnTo>
                  <a:pt x="3235045" y="0"/>
                </a:lnTo>
                <a:lnTo>
                  <a:pt x="3235045" y="3211517"/>
                </a:lnTo>
                <a:lnTo>
                  <a:pt x="0" y="321151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1914947" y="-577059"/>
            <a:ext cx="3235045" cy="3211517"/>
          </a:xfrm>
          <a:custGeom>
            <a:avLst/>
            <a:gdLst/>
            <a:ahLst/>
            <a:cxnLst/>
            <a:rect r="r" b="b" t="t" l="l"/>
            <a:pathLst>
              <a:path h="3211517" w="3235045">
                <a:moveTo>
                  <a:pt x="0" y="0"/>
                </a:moveTo>
                <a:lnTo>
                  <a:pt x="3235045" y="0"/>
                </a:lnTo>
                <a:lnTo>
                  <a:pt x="3235045" y="3211518"/>
                </a:lnTo>
                <a:lnTo>
                  <a:pt x="0" y="321151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602636" y="8681241"/>
            <a:ext cx="3845468" cy="4114800"/>
          </a:xfrm>
          <a:custGeom>
            <a:avLst/>
            <a:gdLst/>
            <a:ahLst/>
            <a:cxnLst/>
            <a:rect r="r" b="b" t="t" l="l"/>
            <a:pathLst>
              <a:path h="4114800" w="3845468">
                <a:moveTo>
                  <a:pt x="0" y="0"/>
                </a:moveTo>
                <a:lnTo>
                  <a:pt x="3845468" y="0"/>
                </a:lnTo>
                <a:lnTo>
                  <a:pt x="3845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696150" y="5821556"/>
            <a:ext cx="3845468" cy="4114800"/>
          </a:xfrm>
          <a:custGeom>
            <a:avLst/>
            <a:gdLst/>
            <a:ahLst/>
            <a:cxnLst/>
            <a:rect r="r" b="b" t="t" l="l"/>
            <a:pathLst>
              <a:path h="4114800" w="3845468">
                <a:moveTo>
                  <a:pt x="0" y="0"/>
                </a:moveTo>
                <a:lnTo>
                  <a:pt x="3845468" y="0"/>
                </a:lnTo>
                <a:lnTo>
                  <a:pt x="3845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1417440">
            <a:off x="12940511" y="388075"/>
            <a:ext cx="4341805" cy="3212936"/>
          </a:xfrm>
          <a:custGeom>
            <a:avLst/>
            <a:gdLst/>
            <a:ahLst/>
            <a:cxnLst/>
            <a:rect r="r" b="b" t="t" l="l"/>
            <a:pathLst>
              <a:path h="3212936" w="4341805">
                <a:moveTo>
                  <a:pt x="0" y="0"/>
                </a:moveTo>
                <a:lnTo>
                  <a:pt x="4341805" y="0"/>
                </a:lnTo>
                <a:lnTo>
                  <a:pt x="4341805" y="3212936"/>
                </a:lnTo>
                <a:lnTo>
                  <a:pt x="0" y="321293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118555" y="-1522429"/>
            <a:ext cx="6050891" cy="5511811"/>
          </a:xfrm>
          <a:custGeom>
            <a:avLst/>
            <a:gdLst/>
            <a:ahLst/>
            <a:cxnLst/>
            <a:rect r="r" b="b" t="t" l="l"/>
            <a:pathLst>
              <a:path h="5511811" w="6050891">
                <a:moveTo>
                  <a:pt x="0" y="0"/>
                </a:moveTo>
                <a:lnTo>
                  <a:pt x="6050890" y="0"/>
                </a:lnTo>
                <a:lnTo>
                  <a:pt x="6050890" y="5511812"/>
                </a:lnTo>
                <a:lnTo>
                  <a:pt x="0" y="55118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171346" y="-183906"/>
            <a:ext cx="2435445" cy="1943928"/>
          </a:xfrm>
          <a:custGeom>
            <a:avLst/>
            <a:gdLst/>
            <a:ahLst/>
            <a:cxnLst/>
            <a:rect r="r" b="b" t="t" l="l"/>
            <a:pathLst>
              <a:path h="1943928" w="2435445">
                <a:moveTo>
                  <a:pt x="0" y="0"/>
                </a:moveTo>
                <a:lnTo>
                  <a:pt x="2435445" y="0"/>
                </a:lnTo>
                <a:lnTo>
                  <a:pt x="2435445" y="1943928"/>
                </a:lnTo>
                <a:lnTo>
                  <a:pt x="0" y="1943928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7016829" y="5848209"/>
            <a:ext cx="4254343" cy="457647"/>
          </a:xfrm>
          <a:custGeom>
            <a:avLst/>
            <a:gdLst/>
            <a:ahLst/>
            <a:cxnLst/>
            <a:rect r="r" b="b" t="t" l="l"/>
            <a:pathLst>
              <a:path h="457647" w="4254343">
                <a:moveTo>
                  <a:pt x="0" y="0"/>
                </a:moveTo>
                <a:lnTo>
                  <a:pt x="4254342" y="0"/>
                </a:lnTo>
                <a:lnTo>
                  <a:pt x="4254342" y="457647"/>
                </a:lnTo>
                <a:lnTo>
                  <a:pt x="0" y="457647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171346" y="4041184"/>
            <a:ext cx="9835997" cy="303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9"/>
              </a:lnSpc>
            </a:pPr>
            <a:r>
              <a:rPr lang="en-US" sz="6606">
                <a:solidFill>
                  <a:srgbClr val="121212"/>
                </a:solidFill>
                <a:latin typeface="อีฟดอวอิ้ง"/>
                <a:ea typeface="อีฟดอวอิ้ง"/>
                <a:cs typeface="อีฟดอวอิ้ง"/>
                <a:sym typeface="อีฟดอวอิ้ง"/>
              </a:rPr>
              <a:t>65315321 สุริยา แสนเรืองเดช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573941" y="2916910"/>
            <a:ext cx="5030808" cy="1851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17"/>
              </a:lnSpc>
            </a:pPr>
            <a:r>
              <a:rPr lang="en-US" sz="7869">
                <a:solidFill>
                  <a:srgbClr val="121212"/>
                </a:solidFill>
                <a:latin typeface="อีฟดอวอิ้ง"/>
                <a:ea typeface="อีฟดอวอิ้ง"/>
                <a:cs typeface="อีฟดอวอิ้ง"/>
                <a:sym typeface="อีฟดอวอิ้ง"/>
              </a:rPr>
              <a:t>The Garage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121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82804" y="1028700"/>
            <a:ext cx="4395065" cy="8229600"/>
          </a:xfrm>
          <a:custGeom>
            <a:avLst/>
            <a:gdLst/>
            <a:ahLst/>
            <a:cxnLst/>
            <a:rect r="r" b="b" t="t" l="l"/>
            <a:pathLst>
              <a:path h="8229600" w="4395065">
                <a:moveTo>
                  <a:pt x="0" y="0"/>
                </a:moveTo>
                <a:lnTo>
                  <a:pt x="4395065" y="0"/>
                </a:lnTo>
                <a:lnTo>
                  <a:pt x="439506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177204" y="1028700"/>
            <a:ext cx="4400110" cy="8229600"/>
          </a:xfrm>
          <a:custGeom>
            <a:avLst/>
            <a:gdLst/>
            <a:ahLst/>
            <a:cxnLst/>
            <a:rect r="r" b="b" t="t" l="l"/>
            <a:pathLst>
              <a:path h="8229600" w="4400110">
                <a:moveTo>
                  <a:pt x="0" y="0"/>
                </a:moveTo>
                <a:lnTo>
                  <a:pt x="4400110" y="0"/>
                </a:lnTo>
                <a:lnTo>
                  <a:pt x="440011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121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4645710" cy="8330238"/>
          </a:xfrm>
          <a:custGeom>
            <a:avLst/>
            <a:gdLst/>
            <a:ahLst/>
            <a:cxnLst/>
            <a:rect r="r" b="b" t="t" l="l"/>
            <a:pathLst>
              <a:path h="8330238" w="4645710">
                <a:moveTo>
                  <a:pt x="0" y="0"/>
                </a:moveTo>
                <a:lnTo>
                  <a:pt x="4645710" y="0"/>
                </a:lnTo>
                <a:lnTo>
                  <a:pt x="4645710" y="8330238"/>
                </a:lnTo>
                <a:lnTo>
                  <a:pt x="0" y="83302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18231">
            <a:off x="2211256" y="5821852"/>
            <a:ext cx="1279594" cy="1254002"/>
          </a:xfrm>
          <a:custGeom>
            <a:avLst/>
            <a:gdLst/>
            <a:ahLst/>
            <a:cxnLst/>
            <a:rect r="r" b="b" t="t" l="l"/>
            <a:pathLst>
              <a:path h="1254002" w="1279594">
                <a:moveTo>
                  <a:pt x="0" y="0"/>
                </a:moveTo>
                <a:lnTo>
                  <a:pt x="1279594" y="0"/>
                </a:lnTo>
                <a:lnTo>
                  <a:pt x="1279594" y="1254002"/>
                </a:lnTo>
                <a:lnTo>
                  <a:pt x="0" y="12540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121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4645710" cy="8330238"/>
          </a:xfrm>
          <a:custGeom>
            <a:avLst/>
            <a:gdLst/>
            <a:ahLst/>
            <a:cxnLst/>
            <a:rect r="r" b="b" t="t" l="l"/>
            <a:pathLst>
              <a:path h="8330238" w="4645710">
                <a:moveTo>
                  <a:pt x="0" y="0"/>
                </a:moveTo>
                <a:lnTo>
                  <a:pt x="4645710" y="0"/>
                </a:lnTo>
                <a:lnTo>
                  <a:pt x="4645710" y="8330238"/>
                </a:lnTo>
                <a:lnTo>
                  <a:pt x="0" y="83302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36135" y="1028700"/>
            <a:ext cx="4617409" cy="8330238"/>
          </a:xfrm>
          <a:custGeom>
            <a:avLst/>
            <a:gdLst/>
            <a:ahLst/>
            <a:cxnLst/>
            <a:rect r="r" b="b" t="t" l="l"/>
            <a:pathLst>
              <a:path h="8330238" w="4617409">
                <a:moveTo>
                  <a:pt x="0" y="0"/>
                </a:moveTo>
                <a:lnTo>
                  <a:pt x="4617409" y="0"/>
                </a:lnTo>
                <a:lnTo>
                  <a:pt x="4617409" y="8330238"/>
                </a:lnTo>
                <a:lnTo>
                  <a:pt x="0" y="83302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559410">
            <a:off x="6912518" y="3804695"/>
            <a:ext cx="2985508" cy="2382979"/>
          </a:xfrm>
          <a:custGeom>
            <a:avLst/>
            <a:gdLst/>
            <a:ahLst/>
            <a:cxnLst/>
            <a:rect r="r" b="b" t="t" l="l"/>
            <a:pathLst>
              <a:path h="2382979" w="2985508">
                <a:moveTo>
                  <a:pt x="0" y="0"/>
                </a:moveTo>
                <a:lnTo>
                  <a:pt x="2985508" y="0"/>
                </a:lnTo>
                <a:lnTo>
                  <a:pt x="2985508" y="2382979"/>
                </a:lnTo>
                <a:lnTo>
                  <a:pt x="0" y="23829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121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78853" y="1028700"/>
            <a:ext cx="4617409" cy="8330238"/>
          </a:xfrm>
          <a:custGeom>
            <a:avLst/>
            <a:gdLst/>
            <a:ahLst/>
            <a:cxnLst/>
            <a:rect r="r" b="b" t="t" l="l"/>
            <a:pathLst>
              <a:path h="8330238" w="4617409">
                <a:moveTo>
                  <a:pt x="0" y="0"/>
                </a:moveTo>
                <a:lnTo>
                  <a:pt x="4617409" y="0"/>
                </a:lnTo>
                <a:lnTo>
                  <a:pt x="4617409" y="8330238"/>
                </a:lnTo>
                <a:lnTo>
                  <a:pt x="0" y="83302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820679" y="2689965"/>
            <a:ext cx="9989962" cy="4907069"/>
          </a:xfrm>
          <a:custGeom>
            <a:avLst/>
            <a:gdLst/>
            <a:ahLst/>
            <a:cxnLst/>
            <a:rect r="r" b="b" t="t" l="l"/>
            <a:pathLst>
              <a:path h="4907069" w="9989962">
                <a:moveTo>
                  <a:pt x="0" y="0"/>
                </a:moveTo>
                <a:lnTo>
                  <a:pt x="9989962" y="0"/>
                </a:lnTo>
                <a:lnTo>
                  <a:pt x="9989962" y="4907070"/>
                </a:lnTo>
                <a:lnTo>
                  <a:pt x="0" y="49070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121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846090" y="1028700"/>
            <a:ext cx="4241800" cy="8229600"/>
          </a:xfrm>
          <a:custGeom>
            <a:avLst/>
            <a:gdLst/>
            <a:ahLst/>
            <a:cxnLst/>
            <a:rect r="r" b="b" t="t" l="l"/>
            <a:pathLst>
              <a:path h="8229600" w="4241800">
                <a:moveTo>
                  <a:pt x="0" y="0"/>
                </a:moveTo>
                <a:lnTo>
                  <a:pt x="4241800" y="0"/>
                </a:lnTo>
                <a:lnTo>
                  <a:pt x="42418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645980">
            <a:off x="11957054" y="51673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rnd">
            <a:noFill/>
            <a:prstDash val="solid"/>
            <a:round/>
          </a:ln>
        </p:spPr>
      </p:sp>
      <p:sp>
        <p:nvSpPr>
          <p:cNvPr name="Freeform 4" id="4"/>
          <p:cNvSpPr/>
          <p:nvPr/>
        </p:nvSpPr>
        <p:spPr>
          <a:xfrm flipH="false" flipV="false" rot="204804">
            <a:off x="15909285" y="4848430"/>
            <a:ext cx="1021368" cy="1393926"/>
          </a:xfrm>
          <a:custGeom>
            <a:avLst/>
            <a:gdLst/>
            <a:ahLst/>
            <a:cxnLst/>
            <a:rect r="r" b="b" t="t" l="l"/>
            <a:pathLst>
              <a:path h="1393926" w="1021368">
                <a:moveTo>
                  <a:pt x="0" y="0"/>
                </a:moveTo>
                <a:lnTo>
                  <a:pt x="1021368" y="0"/>
                </a:lnTo>
                <a:lnTo>
                  <a:pt x="1021368" y="1393926"/>
                </a:lnTo>
                <a:lnTo>
                  <a:pt x="0" y="13939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121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40156" y="1028700"/>
            <a:ext cx="4555180" cy="8229600"/>
          </a:xfrm>
          <a:custGeom>
            <a:avLst/>
            <a:gdLst/>
            <a:ahLst/>
            <a:cxnLst/>
            <a:rect r="r" b="b" t="t" l="l"/>
            <a:pathLst>
              <a:path h="8229600" w="4555180">
                <a:moveTo>
                  <a:pt x="0" y="0"/>
                </a:moveTo>
                <a:lnTo>
                  <a:pt x="4555180" y="0"/>
                </a:lnTo>
                <a:lnTo>
                  <a:pt x="455518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18231">
            <a:off x="3444241" y="4772895"/>
            <a:ext cx="1279594" cy="1254002"/>
          </a:xfrm>
          <a:custGeom>
            <a:avLst/>
            <a:gdLst/>
            <a:ahLst/>
            <a:cxnLst/>
            <a:rect r="r" b="b" t="t" l="l"/>
            <a:pathLst>
              <a:path h="1254002" w="1279594">
                <a:moveTo>
                  <a:pt x="0" y="0"/>
                </a:moveTo>
                <a:lnTo>
                  <a:pt x="1279594" y="0"/>
                </a:lnTo>
                <a:lnTo>
                  <a:pt x="1279594" y="1254002"/>
                </a:lnTo>
                <a:lnTo>
                  <a:pt x="0" y="12540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121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40156" y="1028700"/>
            <a:ext cx="4555180" cy="8229600"/>
          </a:xfrm>
          <a:custGeom>
            <a:avLst/>
            <a:gdLst/>
            <a:ahLst/>
            <a:cxnLst/>
            <a:rect r="r" b="b" t="t" l="l"/>
            <a:pathLst>
              <a:path h="8229600" w="4555180">
                <a:moveTo>
                  <a:pt x="0" y="0"/>
                </a:moveTo>
                <a:lnTo>
                  <a:pt x="4555180" y="0"/>
                </a:lnTo>
                <a:lnTo>
                  <a:pt x="455518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559410">
            <a:off x="7707751" y="3952011"/>
            <a:ext cx="2985508" cy="2382979"/>
          </a:xfrm>
          <a:custGeom>
            <a:avLst/>
            <a:gdLst/>
            <a:ahLst/>
            <a:cxnLst/>
            <a:rect r="r" b="b" t="t" l="l"/>
            <a:pathLst>
              <a:path h="2382979" w="2985508">
                <a:moveTo>
                  <a:pt x="0" y="0"/>
                </a:moveTo>
                <a:lnTo>
                  <a:pt x="2985509" y="0"/>
                </a:lnTo>
                <a:lnTo>
                  <a:pt x="2985509" y="2382978"/>
                </a:lnTo>
                <a:lnTo>
                  <a:pt x="0" y="23829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589999" y="1028700"/>
            <a:ext cx="4578147" cy="8229600"/>
          </a:xfrm>
          <a:custGeom>
            <a:avLst/>
            <a:gdLst/>
            <a:ahLst/>
            <a:cxnLst/>
            <a:rect r="r" b="b" t="t" l="l"/>
            <a:pathLst>
              <a:path h="8229600" w="4578147">
                <a:moveTo>
                  <a:pt x="0" y="0"/>
                </a:moveTo>
                <a:lnTo>
                  <a:pt x="4578147" y="0"/>
                </a:lnTo>
                <a:lnTo>
                  <a:pt x="45781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121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59254" y="1028700"/>
            <a:ext cx="4435434" cy="8229600"/>
          </a:xfrm>
          <a:custGeom>
            <a:avLst/>
            <a:gdLst/>
            <a:ahLst/>
            <a:cxnLst/>
            <a:rect r="r" b="b" t="t" l="l"/>
            <a:pathLst>
              <a:path h="8229600" w="4435434">
                <a:moveTo>
                  <a:pt x="0" y="0"/>
                </a:moveTo>
                <a:lnTo>
                  <a:pt x="4435434" y="0"/>
                </a:lnTo>
                <a:lnTo>
                  <a:pt x="443543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18231">
            <a:off x="2965769" y="5674630"/>
            <a:ext cx="1279594" cy="1254002"/>
          </a:xfrm>
          <a:custGeom>
            <a:avLst/>
            <a:gdLst/>
            <a:ahLst/>
            <a:cxnLst/>
            <a:rect r="r" b="b" t="t" l="l"/>
            <a:pathLst>
              <a:path h="1254002" w="1279594">
                <a:moveTo>
                  <a:pt x="0" y="0"/>
                </a:moveTo>
                <a:lnTo>
                  <a:pt x="1279594" y="0"/>
                </a:lnTo>
                <a:lnTo>
                  <a:pt x="1279594" y="1254002"/>
                </a:lnTo>
                <a:lnTo>
                  <a:pt x="0" y="12540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121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59254" y="1028700"/>
            <a:ext cx="4435434" cy="8229600"/>
          </a:xfrm>
          <a:custGeom>
            <a:avLst/>
            <a:gdLst/>
            <a:ahLst/>
            <a:cxnLst/>
            <a:rect r="r" b="b" t="t" l="l"/>
            <a:pathLst>
              <a:path h="8229600" w="4435434">
                <a:moveTo>
                  <a:pt x="0" y="0"/>
                </a:moveTo>
                <a:lnTo>
                  <a:pt x="4435434" y="0"/>
                </a:lnTo>
                <a:lnTo>
                  <a:pt x="443543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559410">
            <a:off x="7519809" y="4194880"/>
            <a:ext cx="2985508" cy="2382979"/>
          </a:xfrm>
          <a:custGeom>
            <a:avLst/>
            <a:gdLst/>
            <a:ahLst/>
            <a:cxnLst/>
            <a:rect r="r" b="b" t="t" l="l"/>
            <a:pathLst>
              <a:path h="2382979" w="2985508">
                <a:moveTo>
                  <a:pt x="0" y="0"/>
                </a:moveTo>
                <a:lnTo>
                  <a:pt x="2985508" y="0"/>
                </a:lnTo>
                <a:lnTo>
                  <a:pt x="2985508" y="2382979"/>
                </a:lnTo>
                <a:lnTo>
                  <a:pt x="0" y="23829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802758" y="1028700"/>
            <a:ext cx="4590380" cy="8229600"/>
          </a:xfrm>
          <a:custGeom>
            <a:avLst/>
            <a:gdLst/>
            <a:ahLst/>
            <a:cxnLst/>
            <a:rect r="r" b="b" t="t" l="l"/>
            <a:pathLst>
              <a:path h="8229600" w="4590380">
                <a:moveTo>
                  <a:pt x="0" y="0"/>
                </a:moveTo>
                <a:lnTo>
                  <a:pt x="4590380" y="0"/>
                </a:lnTo>
                <a:lnTo>
                  <a:pt x="459038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561650">
            <a:off x="15895377" y="3682647"/>
            <a:ext cx="2020695" cy="2162222"/>
          </a:xfrm>
          <a:custGeom>
            <a:avLst/>
            <a:gdLst/>
            <a:ahLst/>
            <a:cxnLst/>
            <a:rect r="r" b="b" t="t" l="l"/>
            <a:pathLst>
              <a:path h="2162222" w="2020695">
                <a:moveTo>
                  <a:pt x="0" y="0"/>
                </a:moveTo>
                <a:lnTo>
                  <a:pt x="2020695" y="0"/>
                </a:lnTo>
                <a:lnTo>
                  <a:pt x="2020695" y="2162222"/>
                </a:lnTo>
                <a:lnTo>
                  <a:pt x="0" y="21622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121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3385" y="1028700"/>
            <a:ext cx="4556658" cy="8229600"/>
          </a:xfrm>
          <a:custGeom>
            <a:avLst/>
            <a:gdLst/>
            <a:ahLst/>
            <a:cxnLst/>
            <a:rect r="r" b="b" t="t" l="l"/>
            <a:pathLst>
              <a:path h="8229600" w="4556658">
                <a:moveTo>
                  <a:pt x="0" y="0"/>
                </a:moveTo>
                <a:lnTo>
                  <a:pt x="4556657" y="0"/>
                </a:lnTo>
                <a:lnTo>
                  <a:pt x="455665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18231">
            <a:off x="5118891" y="3024633"/>
            <a:ext cx="1279594" cy="1254002"/>
          </a:xfrm>
          <a:custGeom>
            <a:avLst/>
            <a:gdLst/>
            <a:ahLst/>
            <a:cxnLst/>
            <a:rect r="r" b="b" t="t" l="l"/>
            <a:pathLst>
              <a:path h="1254002" w="1279594">
                <a:moveTo>
                  <a:pt x="0" y="0"/>
                </a:moveTo>
                <a:lnTo>
                  <a:pt x="1279595" y="0"/>
                </a:lnTo>
                <a:lnTo>
                  <a:pt x="1279595" y="1254002"/>
                </a:lnTo>
                <a:lnTo>
                  <a:pt x="0" y="12540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121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008918">
            <a:off x="9485770" y="4763878"/>
            <a:ext cx="7474698" cy="8338913"/>
          </a:xfrm>
          <a:custGeom>
            <a:avLst/>
            <a:gdLst/>
            <a:ahLst/>
            <a:cxnLst/>
            <a:rect r="r" b="b" t="t" l="l"/>
            <a:pathLst>
              <a:path h="8338913" w="7474698">
                <a:moveTo>
                  <a:pt x="0" y="0"/>
                </a:moveTo>
                <a:lnTo>
                  <a:pt x="7474698" y="0"/>
                </a:lnTo>
                <a:lnTo>
                  <a:pt x="7474698" y="8338913"/>
                </a:lnTo>
                <a:lnTo>
                  <a:pt x="0" y="8338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678519">
            <a:off x="14939913" y="6501603"/>
            <a:ext cx="4638773" cy="4944429"/>
          </a:xfrm>
          <a:custGeom>
            <a:avLst/>
            <a:gdLst/>
            <a:ahLst/>
            <a:cxnLst/>
            <a:rect r="r" b="b" t="t" l="l"/>
            <a:pathLst>
              <a:path h="4944429" w="4638773">
                <a:moveTo>
                  <a:pt x="0" y="0"/>
                </a:moveTo>
                <a:lnTo>
                  <a:pt x="4638774" y="0"/>
                </a:lnTo>
                <a:lnTo>
                  <a:pt x="4638774" y="4944429"/>
                </a:lnTo>
                <a:lnTo>
                  <a:pt x="0" y="49444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3629233">
            <a:off x="1710949" y="7561916"/>
            <a:ext cx="4162672" cy="3322569"/>
          </a:xfrm>
          <a:custGeom>
            <a:avLst/>
            <a:gdLst/>
            <a:ahLst/>
            <a:cxnLst/>
            <a:rect r="r" b="b" t="t" l="l"/>
            <a:pathLst>
              <a:path h="3322569" w="4162672">
                <a:moveTo>
                  <a:pt x="0" y="0"/>
                </a:moveTo>
                <a:lnTo>
                  <a:pt x="4162672" y="0"/>
                </a:lnTo>
                <a:lnTo>
                  <a:pt x="4162672" y="3322569"/>
                </a:lnTo>
                <a:lnTo>
                  <a:pt x="0" y="33225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765776">
            <a:off x="-1648467" y="6444360"/>
            <a:ext cx="5354334" cy="4877312"/>
          </a:xfrm>
          <a:custGeom>
            <a:avLst/>
            <a:gdLst/>
            <a:ahLst/>
            <a:cxnLst/>
            <a:rect r="r" b="b" t="t" l="l"/>
            <a:pathLst>
              <a:path h="4877312" w="5354334">
                <a:moveTo>
                  <a:pt x="0" y="0"/>
                </a:moveTo>
                <a:lnTo>
                  <a:pt x="5354334" y="0"/>
                </a:lnTo>
                <a:lnTo>
                  <a:pt x="5354334" y="4877312"/>
                </a:lnTo>
                <a:lnTo>
                  <a:pt x="0" y="48773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62944" y="866775"/>
            <a:ext cx="2364186" cy="765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FFF6E2"/>
                </a:solidFill>
                <a:latin typeface="อีฟดอวอิ้ง Bold"/>
                <a:ea typeface="อีฟดอวอิ้ง Bold"/>
                <a:cs typeface="อีฟดอวอิ้ง Bold"/>
                <a:sym typeface="อีฟดอวอิ้ง Bold"/>
              </a:rPr>
              <a:t>ลำดับ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899979"/>
            <a:ext cx="1182093" cy="358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FFF6E2"/>
                </a:solidFill>
                <a:latin typeface="อีฟดอวอิ้ง Bold"/>
                <a:ea typeface="อีฟดอวอิ้ง Bold"/>
                <a:cs typeface="อีฟดอวอิ้ง Bold"/>
                <a:sym typeface="อีฟดอวอิ้ง Bold"/>
              </a:rPr>
              <a:t>1</a:t>
            </a:r>
          </a:p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FFF6E2"/>
                </a:solidFill>
                <a:latin typeface="อีฟดอวอิ้ง Bold"/>
                <a:ea typeface="อีฟดอวอิ้ง Bold"/>
                <a:cs typeface="อีฟดอวอิ้ง Bold"/>
                <a:sym typeface="อีฟดอวอิ้ง Bold"/>
              </a:rPr>
              <a:t>2</a:t>
            </a:r>
          </a:p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FFF6E2"/>
                </a:solidFill>
                <a:latin typeface="อีฟดอวอิ้ง Bold"/>
                <a:ea typeface="อีฟดอวอิ้ง Bold"/>
                <a:cs typeface="อีฟดอวอิ้ง Bold"/>
                <a:sym typeface="อีฟดอวอิ้ง Bold"/>
              </a:rPr>
              <a:t>3</a:t>
            </a:r>
          </a:p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FFF6E2"/>
                </a:solidFill>
                <a:latin typeface="อีฟดอวอิ้ง Bold"/>
                <a:ea typeface="อีฟดอวอิ้ง Bold"/>
                <a:cs typeface="อีฟดอวอิ้ง Bold"/>
                <a:sym typeface="อีฟดอวอิ้ง Bold"/>
              </a:rPr>
              <a:t>4</a:t>
            </a:r>
          </a:p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FFF6E2"/>
                </a:solidFill>
                <a:latin typeface="อีฟดอวอิ้ง Bold"/>
                <a:ea typeface="อีฟดอวอิ้ง Bold"/>
                <a:cs typeface="อีฟดอวอิ้ง Bold"/>
                <a:sym typeface="อีฟดอวอิ้ง Bold"/>
              </a:rPr>
              <a:t>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792285" y="1899979"/>
            <a:ext cx="3585416" cy="358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FFF6E2"/>
                </a:solidFill>
                <a:latin typeface="อีฟดอวอิ้ง Bold"/>
                <a:ea typeface="อีฟดอวอิ้ง Bold"/>
                <a:cs typeface="อีฟดอวอิ้ง Bold"/>
                <a:sym typeface="อีฟดอวอิ้ง Bold"/>
              </a:rPr>
              <a:t>Brand</a:t>
            </a:r>
          </a:p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FFF6E2"/>
                </a:solidFill>
                <a:latin typeface="อีฟดอวอิ้ง Bold"/>
                <a:ea typeface="อีฟดอวอิ้ง Bold"/>
                <a:cs typeface="อีฟดอวอิ้ง Bold"/>
                <a:sym typeface="อีฟดอวอิ้ง Bold"/>
              </a:rPr>
              <a:t>Model</a:t>
            </a:r>
          </a:p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FFF6E2"/>
                </a:solidFill>
                <a:latin typeface="อีฟดอวอิ้ง Bold"/>
                <a:ea typeface="อีฟดอวอิ้ง Bold"/>
                <a:cs typeface="อีฟดอวอิ้ง Bold"/>
                <a:sym typeface="อีฟดอวอิ้ง Bold"/>
              </a:rPr>
              <a:t>Year</a:t>
            </a:r>
          </a:p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FFF6E2"/>
                </a:solidFill>
                <a:latin typeface="อีฟดอวอิ้ง Bold"/>
                <a:ea typeface="อีฟดอวอิ้ง Bold"/>
                <a:cs typeface="อีฟดอวอิ้ง Bold"/>
                <a:sym typeface="อีฟดอวอิ้ง Bold"/>
              </a:rPr>
              <a:t>HP</a:t>
            </a:r>
          </a:p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FFF6E2"/>
                </a:solidFill>
                <a:latin typeface="อีฟดอวอิ้ง Bold"/>
                <a:ea typeface="อีฟดอวอิ้ง Bold"/>
                <a:cs typeface="อีฟดอวอิ้ง Bold"/>
                <a:sym typeface="อีฟดอวอิ้ง Bold"/>
              </a:rPr>
              <a:t>Torque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757994" y="1765214"/>
            <a:ext cx="3585416" cy="358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FFF6E2"/>
                </a:solidFill>
                <a:latin typeface="อีฟดอวอิ้ง Bold"/>
                <a:ea typeface="อีฟดอวอิ้ง Bold"/>
                <a:cs typeface="อีฟดอวอิ้ง Bold"/>
                <a:sym typeface="อีฟดอวอิ้ง Bold"/>
              </a:rPr>
              <a:t>String</a:t>
            </a:r>
          </a:p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FFF6E2"/>
                </a:solidFill>
                <a:latin typeface="อีฟดอวอิ้ง Bold"/>
                <a:ea typeface="อีฟดอวอิ้ง Bold"/>
                <a:cs typeface="อีฟดอวอิ้ง Bold"/>
                <a:sym typeface="อีฟดอวอิ้ง Bold"/>
              </a:rPr>
              <a:t>String</a:t>
            </a:r>
          </a:p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FFF6E2"/>
                </a:solidFill>
                <a:latin typeface="อีฟดอวอิ้ง Bold"/>
                <a:ea typeface="อีฟดอวอิ้ง Bold"/>
                <a:cs typeface="อีฟดอวอิ้ง Bold"/>
                <a:sym typeface="อีฟดอวอิ้ง Bold"/>
              </a:rPr>
              <a:t>int</a:t>
            </a:r>
          </a:p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FFF6E2"/>
                </a:solidFill>
                <a:latin typeface="อีฟดอวอิ้ง Bold"/>
                <a:ea typeface="อีฟดอวอิ้ง Bold"/>
                <a:cs typeface="อีฟดอวอิ้ง Bold"/>
                <a:sym typeface="อีฟดอวอิ้ง Bold"/>
              </a:rPr>
              <a:t>double</a:t>
            </a:r>
          </a:p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FFF6E2"/>
                </a:solidFill>
                <a:latin typeface="อีฟดอวอิ้ง Bold"/>
                <a:ea typeface="อีฟดอวอิ้ง Bold"/>
                <a:cs typeface="อีฟดอวอิ้ง Bold"/>
                <a:sym typeface="อีฟดอวอิ้ง Bold"/>
              </a:rPr>
              <a:t>double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419752" y="1765214"/>
            <a:ext cx="3585416" cy="358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FFF6E2"/>
                </a:solidFill>
                <a:latin typeface="อีฟดอวอิ้ง Bold"/>
                <a:ea typeface="อีฟดอวอิ้ง Bold"/>
                <a:cs typeface="อีฟดอวอิ้ง Bold"/>
                <a:sym typeface="อีฟดอวอิ้ง Bold"/>
              </a:rPr>
              <a:t>Honda</a:t>
            </a:r>
          </a:p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FFF6E2"/>
                </a:solidFill>
                <a:latin typeface="อีฟดอวอิ้ง Bold"/>
                <a:ea typeface="อีฟดอวอิ้ง Bold"/>
                <a:cs typeface="อีฟดอวอิ้ง Bold"/>
                <a:sym typeface="อีฟดอวอิ้ง Bold"/>
              </a:rPr>
              <a:t>CBR1000RR-R</a:t>
            </a:r>
          </a:p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FFF6E2"/>
                </a:solidFill>
                <a:latin typeface="อีฟดอวอิ้ง Bold"/>
                <a:ea typeface="อีฟดอวอิ้ง Bold"/>
                <a:cs typeface="อีฟดอวอิ้ง Bold"/>
                <a:sym typeface="อีฟดอวอิ้ง Bold"/>
              </a:rPr>
              <a:t>2024</a:t>
            </a:r>
          </a:p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FFF6E2"/>
                </a:solidFill>
                <a:latin typeface="อีฟดอวอิ้ง Bold"/>
                <a:ea typeface="อีฟดอวอิ้ง Bold"/>
                <a:cs typeface="อีฟดอวอิ้ง Bold"/>
                <a:sym typeface="อีฟดอวอิ้ง Bold"/>
              </a:rPr>
              <a:t>217.5</a:t>
            </a:r>
          </a:p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FFF6E2"/>
                </a:solidFill>
                <a:latin typeface="อีฟดอวอิ้ง Bold"/>
                <a:ea typeface="อีฟดอวอิ้ง Bold"/>
                <a:cs typeface="อีฟดอวอิ้ง Bold"/>
                <a:sym typeface="อีฟดอวอิ้ง Bold"/>
              </a:rPr>
              <a:t>113.00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44000" y="889756"/>
            <a:ext cx="2364186" cy="765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FFF6E2"/>
                </a:solidFill>
                <a:latin typeface="อีฟดอวอิ้ง Bold"/>
                <a:ea typeface="อีฟดอวอิ้ง Bold"/>
                <a:cs typeface="อีฟดอวอิ้ง Bold"/>
                <a:sym typeface="อีฟดอวอิ้ง Bold"/>
              </a:rPr>
              <a:t>ชนิดข้อมูล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165620" y="912737"/>
            <a:ext cx="4093680" cy="765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FFF6E2"/>
                </a:solidFill>
                <a:latin typeface="อีฟดอวอิ้ง Bold"/>
                <a:ea typeface="อีฟดอวอิ้ง Bold"/>
                <a:cs typeface="อีฟดอวอิ้ง Bold"/>
                <a:sym typeface="อีฟดอวอิ้ง Bold"/>
              </a:rPr>
              <a:t>ตัวอย่าง value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994434" y="857250"/>
            <a:ext cx="3532597" cy="820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6"/>
              </a:lnSpc>
            </a:pPr>
            <a:r>
              <a:rPr lang="en-US" sz="4304" b="true">
                <a:solidFill>
                  <a:srgbClr val="FFF6E2"/>
                </a:solidFill>
                <a:latin typeface="อีฟดอวอิ้ง Bold"/>
                <a:ea typeface="อีฟดอวอิ้ง Bold"/>
                <a:cs typeface="อีฟดอวอิ้ง Bold"/>
                <a:sym typeface="อีฟดอวอิ้ง Bold"/>
              </a:rPr>
              <a:t>ชื่อ Attribute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121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3385" y="1028700"/>
            <a:ext cx="4556658" cy="8229600"/>
          </a:xfrm>
          <a:custGeom>
            <a:avLst/>
            <a:gdLst/>
            <a:ahLst/>
            <a:cxnLst/>
            <a:rect r="r" b="b" t="t" l="l"/>
            <a:pathLst>
              <a:path h="8229600" w="4556658">
                <a:moveTo>
                  <a:pt x="0" y="0"/>
                </a:moveTo>
                <a:lnTo>
                  <a:pt x="4556657" y="0"/>
                </a:lnTo>
                <a:lnTo>
                  <a:pt x="455665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559410">
            <a:off x="8143372" y="3952011"/>
            <a:ext cx="2985508" cy="2382979"/>
          </a:xfrm>
          <a:custGeom>
            <a:avLst/>
            <a:gdLst/>
            <a:ahLst/>
            <a:cxnLst/>
            <a:rect r="r" b="b" t="t" l="l"/>
            <a:pathLst>
              <a:path h="2382979" w="2985508">
                <a:moveTo>
                  <a:pt x="0" y="0"/>
                </a:moveTo>
                <a:lnTo>
                  <a:pt x="2985509" y="0"/>
                </a:lnTo>
                <a:lnTo>
                  <a:pt x="2985509" y="2382978"/>
                </a:lnTo>
                <a:lnTo>
                  <a:pt x="0" y="23829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303392" y="1028700"/>
            <a:ext cx="4575053" cy="8229600"/>
          </a:xfrm>
          <a:custGeom>
            <a:avLst/>
            <a:gdLst/>
            <a:ahLst/>
            <a:cxnLst/>
            <a:rect r="r" b="b" t="t" l="l"/>
            <a:pathLst>
              <a:path h="8229600" w="4575053">
                <a:moveTo>
                  <a:pt x="0" y="0"/>
                </a:moveTo>
                <a:lnTo>
                  <a:pt x="4575053" y="0"/>
                </a:lnTo>
                <a:lnTo>
                  <a:pt x="457505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121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43125" y="3279430"/>
            <a:ext cx="14001750" cy="4227509"/>
          </a:xfrm>
          <a:custGeom>
            <a:avLst/>
            <a:gdLst/>
            <a:ahLst/>
            <a:cxnLst/>
            <a:rect r="r" b="b" t="t" l="l"/>
            <a:pathLst>
              <a:path h="4227509" w="14001750">
                <a:moveTo>
                  <a:pt x="0" y="0"/>
                </a:moveTo>
                <a:lnTo>
                  <a:pt x="14001750" y="0"/>
                </a:lnTo>
                <a:lnTo>
                  <a:pt x="14001750" y="4227509"/>
                </a:lnTo>
                <a:lnTo>
                  <a:pt x="0" y="4227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699632">
            <a:off x="-881792" y="7937393"/>
            <a:ext cx="4779762" cy="5094708"/>
          </a:xfrm>
          <a:custGeom>
            <a:avLst/>
            <a:gdLst/>
            <a:ahLst/>
            <a:cxnLst/>
            <a:rect r="r" b="b" t="t" l="l"/>
            <a:pathLst>
              <a:path h="5094708" w="4779762">
                <a:moveTo>
                  <a:pt x="0" y="0"/>
                </a:moveTo>
                <a:lnTo>
                  <a:pt x="4779763" y="0"/>
                </a:lnTo>
                <a:lnTo>
                  <a:pt x="4779763" y="5094708"/>
                </a:lnTo>
                <a:lnTo>
                  <a:pt x="0" y="50947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3271" y="-342269"/>
            <a:ext cx="3139708" cy="3116873"/>
          </a:xfrm>
          <a:custGeom>
            <a:avLst/>
            <a:gdLst/>
            <a:ahLst/>
            <a:cxnLst/>
            <a:rect r="r" b="b" t="t" l="l"/>
            <a:pathLst>
              <a:path h="3116873" w="3139708">
                <a:moveTo>
                  <a:pt x="0" y="0"/>
                </a:moveTo>
                <a:lnTo>
                  <a:pt x="3139708" y="0"/>
                </a:lnTo>
                <a:lnTo>
                  <a:pt x="3139708" y="3116874"/>
                </a:lnTo>
                <a:lnTo>
                  <a:pt x="0" y="31168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931743" y="8078743"/>
            <a:ext cx="3235045" cy="3211517"/>
          </a:xfrm>
          <a:custGeom>
            <a:avLst/>
            <a:gdLst/>
            <a:ahLst/>
            <a:cxnLst/>
            <a:rect r="r" b="b" t="t" l="l"/>
            <a:pathLst>
              <a:path h="3211517" w="3235045">
                <a:moveTo>
                  <a:pt x="0" y="0"/>
                </a:moveTo>
                <a:lnTo>
                  <a:pt x="3235046" y="0"/>
                </a:lnTo>
                <a:lnTo>
                  <a:pt x="3235046" y="3211517"/>
                </a:lnTo>
                <a:lnTo>
                  <a:pt x="0" y="32115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417440">
            <a:off x="11610988" y="-309766"/>
            <a:ext cx="3391810" cy="2509939"/>
          </a:xfrm>
          <a:custGeom>
            <a:avLst/>
            <a:gdLst/>
            <a:ahLst/>
            <a:cxnLst/>
            <a:rect r="r" b="b" t="t" l="l"/>
            <a:pathLst>
              <a:path h="2509939" w="3391810">
                <a:moveTo>
                  <a:pt x="0" y="0"/>
                </a:moveTo>
                <a:lnTo>
                  <a:pt x="3391810" y="0"/>
                </a:lnTo>
                <a:lnTo>
                  <a:pt x="3391810" y="2509939"/>
                </a:lnTo>
                <a:lnTo>
                  <a:pt x="0" y="250993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954219" y="-1566165"/>
            <a:ext cx="5088703" cy="4635346"/>
          </a:xfrm>
          <a:custGeom>
            <a:avLst/>
            <a:gdLst/>
            <a:ahLst/>
            <a:cxnLst/>
            <a:rect r="r" b="b" t="t" l="l"/>
            <a:pathLst>
              <a:path h="4635346" w="5088703">
                <a:moveTo>
                  <a:pt x="0" y="0"/>
                </a:moveTo>
                <a:lnTo>
                  <a:pt x="5088703" y="0"/>
                </a:lnTo>
                <a:lnTo>
                  <a:pt x="5088703" y="4635346"/>
                </a:lnTo>
                <a:lnTo>
                  <a:pt x="0" y="463534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724072">
            <a:off x="3370945" y="-616220"/>
            <a:ext cx="3427109" cy="2735456"/>
          </a:xfrm>
          <a:custGeom>
            <a:avLst/>
            <a:gdLst/>
            <a:ahLst/>
            <a:cxnLst/>
            <a:rect r="r" b="b" t="t" l="l"/>
            <a:pathLst>
              <a:path h="2735456" w="3427109">
                <a:moveTo>
                  <a:pt x="0" y="0"/>
                </a:moveTo>
                <a:lnTo>
                  <a:pt x="3427110" y="0"/>
                </a:lnTo>
                <a:lnTo>
                  <a:pt x="3427110" y="2735457"/>
                </a:lnTo>
                <a:lnTo>
                  <a:pt x="0" y="273545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682018">
            <a:off x="3361007" y="8229600"/>
            <a:ext cx="4198776" cy="4114800"/>
          </a:xfrm>
          <a:custGeom>
            <a:avLst/>
            <a:gdLst/>
            <a:ahLst/>
            <a:cxnLst/>
            <a:rect r="r" b="b" t="t" l="l"/>
            <a:pathLst>
              <a:path h="4114800" w="4198776">
                <a:moveTo>
                  <a:pt x="0" y="0"/>
                </a:moveTo>
                <a:lnTo>
                  <a:pt x="4198776" y="0"/>
                </a:lnTo>
                <a:lnTo>
                  <a:pt x="4198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6020151">
            <a:off x="14464664" y="-2057400"/>
            <a:ext cx="4198776" cy="4114800"/>
          </a:xfrm>
          <a:custGeom>
            <a:avLst/>
            <a:gdLst/>
            <a:ahLst/>
            <a:cxnLst/>
            <a:rect r="r" b="b" t="t" l="l"/>
            <a:pathLst>
              <a:path h="4114800" w="4198776">
                <a:moveTo>
                  <a:pt x="0" y="0"/>
                </a:moveTo>
                <a:lnTo>
                  <a:pt x="4198775" y="0"/>
                </a:lnTo>
                <a:lnTo>
                  <a:pt x="41987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042922" y="7859364"/>
            <a:ext cx="3569365" cy="3768044"/>
          </a:xfrm>
          <a:custGeom>
            <a:avLst/>
            <a:gdLst/>
            <a:ahLst/>
            <a:cxnLst/>
            <a:rect r="r" b="b" t="t" l="l"/>
            <a:pathLst>
              <a:path h="3768044" w="3569365">
                <a:moveTo>
                  <a:pt x="0" y="0"/>
                </a:moveTo>
                <a:lnTo>
                  <a:pt x="3569366" y="0"/>
                </a:lnTo>
                <a:lnTo>
                  <a:pt x="3569366" y="3768044"/>
                </a:lnTo>
                <a:lnTo>
                  <a:pt x="0" y="376804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844479">
            <a:off x="14949652" y="7604748"/>
            <a:ext cx="3659283" cy="4082364"/>
          </a:xfrm>
          <a:custGeom>
            <a:avLst/>
            <a:gdLst/>
            <a:ahLst/>
            <a:cxnLst/>
            <a:rect r="r" b="b" t="t" l="l"/>
            <a:pathLst>
              <a:path h="4082364" w="3659283">
                <a:moveTo>
                  <a:pt x="0" y="0"/>
                </a:moveTo>
                <a:lnTo>
                  <a:pt x="3659283" y="0"/>
                </a:lnTo>
                <a:lnTo>
                  <a:pt x="3659283" y="4082365"/>
                </a:lnTo>
                <a:lnTo>
                  <a:pt x="0" y="4082365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460395" y="5597210"/>
            <a:ext cx="7367210" cy="84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2"/>
              </a:lnSpc>
            </a:pPr>
            <a:r>
              <a:rPr lang="en-US" sz="3918" b="true">
                <a:solidFill>
                  <a:srgbClr val="FFF6E2"/>
                </a:solidFill>
                <a:latin typeface="อีฟดอวอิ้ง Bold"/>
                <a:ea typeface="อีฟดอวอิ้ง Bold"/>
                <a:cs typeface="อีฟดอวอิ้ง Bold"/>
                <a:sym typeface="อีฟดอวอิ้ง Bold"/>
              </a:rPr>
              <a:t>Thank you all for listening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924420" y="4240952"/>
            <a:ext cx="12439160" cy="1259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19"/>
              </a:lnSpc>
            </a:pPr>
            <a:r>
              <a:rPr lang="en-US" sz="7696" b="true">
                <a:solidFill>
                  <a:srgbClr val="FFF6E2"/>
                </a:solidFill>
                <a:latin typeface="อีฟดอวอิ้ง Bold"/>
                <a:ea typeface="อีฟดอวอิ้ง Bold"/>
                <a:cs typeface="อีฟดอวอิ้ง Bold"/>
                <a:sym typeface="อีฟดอวอิ้ง Bold"/>
              </a:rPr>
              <a:t>ขอบคุณที่ทุกท่านตั้งใจฟัง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121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92988" y="749807"/>
            <a:ext cx="5700677" cy="8787385"/>
          </a:xfrm>
          <a:custGeom>
            <a:avLst/>
            <a:gdLst/>
            <a:ahLst/>
            <a:cxnLst/>
            <a:rect r="r" b="b" t="t" l="l"/>
            <a:pathLst>
              <a:path h="8787385" w="5700677">
                <a:moveTo>
                  <a:pt x="0" y="0"/>
                </a:moveTo>
                <a:lnTo>
                  <a:pt x="5700677" y="0"/>
                </a:lnTo>
                <a:lnTo>
                  <a:pt x="5700677" y="8787386"/>
                </a:lnTo>
                <a:lnTo>
                  <a:pt x="0" y="87873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936943" y="3482192"/>
            <a:ext cx="4669080" cy="6278326"/>
          </a:xfrm>
          <a:custGeom>
            <a:avLst/>
            <a:gdLst/>
            <a:ahLst/>
            <a:cxnLst/>
            <a:rect r="r" b="b" t="t" l="l"/>
            <a:pathLst>
              <a:path h="6278326" w="4669080">
                <a:moveTo>
                  <a:pt x="0" y="0"/>
                </a:moveTo>
                <a:lnTo>
                  <a:pt x="4669080" y="0"/>
                </a:lnTo>
                <a:lnTo>
                  <a:pt x="4669080" y="6278326"/>
                </a:lnTo>
                <a:lnTo>
                  <a:pt x="0" y="627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868180">
            <a:off x="-1091730" y="7731263"/>
            <a:ext cx="3425874" cy="3400959"/>
          </a:xfrm>
          <a:custGeom>
            <a:avLst/>
            <a:gdLst/>
            <a:ahLst/>
            <a:cxnLst/>
            <a:rect r="r" b="b" t="t" l="l"/>
            <a:pathLst>
              <a:path h="3400959" w="3425874">
                <a:moveTo>
                  <a:pt x="0" y="0"/>
                </a:moveTo>
                <a:lnTo>
                  <a:pt x="3425874" y="0"/>
                </a:lnTo>
                <a:lnTo>
                  <a:pt x="3425874" y="3400958"/>
                </a:lnTo>
                <a:lnTo>
                  <a:pt x="0" y="34009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1933956">
            <a:off x="14676462" y="7321862"/>
            <a:ext cx="5354334" cy="4877312"/>
          </a:xfrm>
          <a:custGeom>
            <a:avLst/>
            <a:gdLst/>
            <a:ahLst/>
            <a:cxnLst/>
            <a:rect r="r" b="b" t="t" l="l"/>
            <a:pathLst>
              <a:path h="4877312" w="5354334">
                <a:moveTo>
                  <a:pt x="5354335" y="0"/>
                </a:moveTo>
                <a:lnTo>
                  <a:pt x="0" y="0"/>
                </a:lnTo>
                <a:lnTo>
                  <a:pt x="0" y="4877312"/>
                </a:lnTo>
                <a:lnTo>
                  <a:pt x="5354335" y="4877312"/>
                </a:lnTo>
                <a:lnTo>
                  <a:pt x="535433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936943" y="557020"/>
            <a:ext cx="8702345" cy="2665782"/>
          </a:xfrm>
          <a:custGeom>
            <a:avLst/>
            <a:gdLst/>
            <a:ahLst/>
            <a:cxnLst/>
            <a:rect r="r" b="b" t="t" l="l"/>
            <a:pathLst>
              <a:path h="2665782" w="8702345">
                <a:moveTo>
                  <a:pt x="0" y="0"/>
                </a:moveTo>
                <a:lnTo>
                  <a:pt x="8702345" y="0"/>
                </a:lnTo>
                <a:lnTo>
                  <a:pt x="8702345" y="2665781"/>
                </a:lnTo>
                <a:lnTo>
                  <a:pt x="0" y="26657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121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06524" y="644357"/>
            <a:ext cx="5700677" cy="8787385"/>
          </a:xfrm>
          <a:custGeom>
            <a:avLst/>
            <a:gdLst/>
            <a:ahLst/>
            <a:cxnLst/>
            <a:rect r="r" b="b" t="t" l="l"/>
            <a:pathLst>
              <a:path h="8787385" w="5700677">
                <a:moveTo>
                  <a:pt x="0" y="0"/>
                </a:moveTo>
                <a:lnTo>
                  <a:pt x="5700677" y="0"/>
                </a:lnTo>
                <a:lnTo>
                  <a:pt x="5700677" y="8787385"/>
                </a:lnTo>
                <a:lnTo>
                  <a:pt x="0" y="87873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68180">
            <a:off x="-1091730" y="7731263"/>
            <a:ext cx="3425874" cy="3400959"/>
          </a:xfrm>
          <a:custGeom>
            <a:avLst/>
            <a:gdLst/>
            <a:ahLst/>
            <a:cxnLst/>
            <a:rect r="r" b="b" t="t" l="l"/>
            <a:pathLst>
              <a:path h="3400959" w="3425874">
                <a:moveTo>
                  <a:pt x="0" y="0"/>
                </a:moveTo>
                <a:lnTo>
                  <a:pt x="3425874" y="0"/>
                </a:lnTo>
                <a:lnTo>
                  <a:pt x="3425874" y="3400958"/>
                </a:lnTo>
                <a:lnTo>
                  <a:pt x="0" y="34009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1933956">
            <a:off x="14676462" y="7321862"/>
            <a:ext cx="5354334" cy="4877312"/>
          </a:xfrm>
          <a:custGeom>
            <a:avLst/>
            <a:gdLst/>
            <a:ahLst/>
            <a:cxnLst/>
            <a:rect r="r" b="b" t="t" l="l"/>
            <a:pathLst>
              <a:path h="4877312" w="5354334">
                <a:moveTo>
                  <a:pt x="5354335" y="0"/>
                </a:moveTo>
                <a:lnTo>
                  <a:pt x="0" y="0"/>
                </a:lnTo>
                <a:lnTo>
                  <a:pt x="0" y="4877312"/>
                </a:lnTo>
                <a:lnTo>
                  <a:pt x="5354335" y="4877312"/>
                </a:lnTo>
                <a:lnTo>
                  <a:pt x="535433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890144">
            <a:off x="8709998" y="7578295"/>
            <a:ext cx="1293730" cy="1267855"/>
          </a:xfrm>
          <a:custGeom>
            <a:avLst/>
            <a:gdLst/>
            <a:ahLst/>
            <a:cxnLst/>
            <a:rect r="r" b="b" t="t" l="l"/>
            <a:pathLst>
              <a:path h="1267855" w="1293730">
                <a:moveTo>
                  <a:pt x="0" y="0"/>
                </a:moveTo>
                <a:lnTo>
                  <a:pt x="1293729" y="0"/>
                </a:lnTo>
                <a:lnTo>
                  <a:pt x="1293729" y="1267855"/>
                </a:lnTo>
                <a:lnTo>
                  <a:pt x="0" y="12678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121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138860">
            <a:off x="876887" y="201136"/>
            <a:ext cx="4437992" cy="4951106"/>
          </a:xfrm>
          <a:custGeom>
            <a:avLst/>
            <a:gdLst/>
            <a:ahLst/>
            <a:cxnLst/>
            <a:rect r="r" b="b" t="t" l="l"/>
            <a:pathLst>
              <a:path h="4951106" w="4437992">
                <a:moveTo>
                  <a:pt x="0" y="0"/>
                </a:moveTo>
                <a:lnTo>
                  <a:pt x="4437992" y="0"/>
                </a:lnTo>
                <a:lnTo>
                  <a:pt x="4437992" y="4951106"/>
                </a:lnTo>
                <a:lnTo>
                  <a:pt x="0" y="49511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68180">
            <a:off x="3878191" y="6128510"/>
            <a:ext cx="2456483" cy="2438618"/>
          </a:xfrm>
          <a:custGeom>
            <a:avLst/>
            <a:gdLst/>
            <a:ahLst/>
            <a:cxnLst/>
            <a:rect r="r" b="b" t="t" l="l"/>
            <a:pathLst>
              <a:path h="2438618" w="2456483">
                <a:moveTo>
                  <a:pt x="0" y="0"/>
                </a:moveTo>
                <a:lnTo>
                  <a:pt x="2456483" y="0"/>
                </a:lnTo>
                <a:lnTo>
                  <a:pt x="2456483" y="2438618"/>
                </a:lnTo>
                <a:lnTo>
                  <a:pt x="0" y="24386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03136" y="5860289"/>
            <a:ext cx="2552174" cy="2037099"/>
          </a:xfrm>
          <a:custGeom>
            <a:avLst/>
            <a:gdLst/>
            <a:ahLst/>
            <a:cxnLst/>
            <a:rect r="r" b="b" t="t" l="l"/>
            <a:pathLst>
              <a:path h="2037099" w="2552174">
                <a:moveTo>
                  <a:pt x="0" y="0"/>
                </a:moveTo>
                <a:lnTo>
                  <a:pt x="2552174" y="0"/>
                </a:lnTo>
                <a:lnTo>
                  <a:pt x="2552174" y="2037099"/>
                </a:lnTo>
                <a:lnTo>
                  <a:pt x="0" y="20370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600380" y="1260446"/>
            <a:ext cx="4043833" cy="7574904"/>
          </a:xfrm>
          <a:custGeom>
            <a:avLst/>
            <a:gdLst/>
            <a:ahLst/>
            <a:cxnLst/>
            <a:rect r="r" b="b" t="t" l="l"/>
            <a:pathLst>
              <a:path h="7574904" w="4043833">
                <a:moveTo>
                  <a:pt x="0" y="0"/>
                </a:moveTo>
                <a:lnTo>
                  <a:pt x="4043834" y="0"/>
                </a:lnTo>
                <a:lnTo>
                  <a:pt x="4043834" y="7574903"/>
                </a:lnTo>
                <a:lnTo>
                  <a:pt x="0" y="757490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139179" y="2676689"/>
            <a:ext cx="4544809" cy="5547340"/>
          </a:xfrm>
          <a:custGeom>
            <a:avLst/>
            <a:gdLst/>
            <a:ahLst/>
            <a:cxnLst/>
            <a:rect r="r" b="b" t="t" l="l"/>
            <a:pathLst>
              <a:path h="5547340" w="4544809">
                <a:moveTo>
                  <a:pt x="0" y="0"/>
                </a:moveTo>
                <a:lnTo>
                  <a:pt x="4544809" y="0"/>
                </a:lnTo>
                <a:lnTo>
                  <a:pt x="4544809" y="5547340"/>
                </a:lnTo>
                <a:lnTo>
                  <a:pt x="0" y="554734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121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54560" y="1028700"/>
            <a:ext cx="4264153" cy="7973719"/>
          </a:xfrm>
          <a:custGeom>
            <a:avLst/>
            <a:gdLst/>
            <a:ahLst/>
            <a:cxnLst/>
            <a:rect r="r" b="b" t="t" l="l"/>
            <a:pathLst>
              <a:path h="7973719" w="4264153">
                <a:moveTo>
                  <a:pt x="0" y="0"/>
                </a:moveTo>
                <a:lnTo>
                  <a:pt x="4264153" y="0"/>
                </a:lnTo>
                <a:lnTo>
                  <a:pt x="4264153" y="7973719"/>
                </a:lnTo>
                <a:lnTo>
                  <a:pt x="0" y="79737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121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42256" y="1028700"/>
            <a:ext cx="4264153" cy="7973719"/>
          </a:xfrm>
          <a:custGeom>
            <a:avLst/>
            <a:gdLst/>
            <a:ahLst/>
            <a:cxnLst/>
            <a:rect r="r" b="b" t="t" l="l"/>
            <a:pathLst>
              <a:path h="7973719" w="4264153">
                <a:moveTo>
                  <a:pt x="0" y="0"/>
                </a:moveTo>
                <a:lnTo>
                  <a:pt x="4264152" y="0"/>
                </a:lnTo>
                <a:lnTo>
                  <a:pt x="4264152" y="7973719"/>
                </a:lnTo>
                <a:lnTo>
                  <a:pt x="0" y="79737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001758" y="1115076"/>
            <a:ext cx="4284483" cy="7887344"/>
          </a:xfrm>
          <a:custGeom>
            <a:avLst/>
            <a:gdLst/>
            <a:ahLst/>
            <a:cxnLst/>
            <a:rect r="r" b="b" t="t" l="l"/>
            <a:pathLst>
              <a:path h="7887344" w="4284483">
                <a:moveTo>
                  <a:pt x="0" y="0"/>
                </a:moveTo>
                <a:lnTo>
                  <a:pt x="4284484" y="0"/>
                </a:lnTo>
                <a:lnTo>
                  <a:pt x="4284484" y="7887343"/>
                </a:lnTo>
                <a:lnTo>
                  <a:pt x="0" y="78873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121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42256" y="1028700"/>
            <a:ext cx="4264153" cy="7973719"/>
          </a:xfrm>
          <a:custGeom>
            <a:avLst/>
            <a:gdLst/>
            <a:ahLst/>
            <a:cxnLst/>
            <a:rect r="r" b="b" t="t" l="l"/>
            <a:pathLst>
              <a:path h="7973719" w="4264153">
                <a:moveTo>
                  <a:pt x="0" y="0"/>
                </a:moveTo>
                <a:lnTo>
                  <a:pt x="4264152" y="0"/>
                </a:lnTo>
                <a:lnTo>
                  <a:pt x="4264152" y="7973719"/>
                </a:lnTo>
                <a:lnTo>
                  <a:pt x="0" y="79737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001758" y="1115076"/>
            <a:ext cx="4284483" cy="7887344"/>
          </a:xfrm>
          <a:custGeom>
            <a:avLst/>
            <a:gdLst/>
            <a:ahLst/>
            <a:cxnLst/>
            <a:rect r="r" b="b" t="t" l="l"/>
            <a:pathLst>
              <a:path h="7887344" w="4284483">
                <a:moveTo>
                  <a:pt x="0" y="0"/>
                </a:moveTo>
                <a:lnTo>
                  <a:pt x="4284484" y="0"/>
                </a:lnTo>
                <a:lnTo>
                  <a:pt x="4284484" y="7887343"/>
                </a:lnTo>
                <a:lnTo>
                  <a:pt x="0" y="78873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181592" y="1115076"/>
            <a:ext cx="4278914" cy="7887344"/>
          </a:xfrm>
          <a:custGeom>
            <a:avLst/>
            <a:gdLst/>
            <a:ahLst/>
            <a:cxnLst/>
            <a:rect r="r" b="b" t="t" l="l"/>
            <a:pathLst>
              <a:path h="7887344" w="4278914">
                <a:moveTo>
                  <a:pt x="0" y="0"/>
                </a:moveTo>
                <a:lnTo>
                  <a:pt x="4278914" y="0"/>
                </a:lnTo>
                <a:lnTo>
                  <a:pt x="4278914" y="7887343"/>
                </a:lnTo>
                <a:lnTo>
                  <a:pt x="0" y="78873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121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82804" y="1028700"/>
            <a:ext cx="4395065" cy="8229600"/>
          </a:xfrm>
          <a:custGeom>
            <a:avLst/>
            <a:gdLst/>
            <a:ahLst/>
            <a:cxnLst/>
            <a:rect r="r" b="b" t="t" l="l"/>
            <a:pathLst>
              <a:path h="8229600" w="4395065">
                <a:moveTo>
                  <a:pt x="0" y="0"/>
                </a:moveTo>
                <a:lnTo>
                  <a:pt x="4395065" y="0"/>
                </a:lnTo>
                <a:lnTo>
                  <a:pt x="439506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DAGTGhRWeE8</dc:identifier>
  <dcterms:modified xsi:type="dcterms:W3CDTF">2011-08-01T06:04:30Z</dcterms:modified>
  <cp:revision>1</cp:revision>
  <dc:title>65315321 สุริยา แสนเรืองเดช</dc:title>
</cp:coreProperties>
</file>