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58" r:id="rId4"/>
    <p:sldId id="259" r:id="rId5"/>
    <p:sldId id="265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2934A-D717-485E-87AE-14617120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372F2-6BE9-4A4F-8C96-2A2B506BC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DD59F-39AE-48A9-B295-C4425294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DCA8-6743-405F-B066-07C637BF7490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C644E-DC5E-4297-B625-7B4F8D8C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04502-54D1-41B8-8490-421EDA83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10C2-A10D-43C0-8456-B87B81243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10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3C3E-2AA4-46C9-B40E-ADC2E54C8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DD222-AF6E-49AB-9DAE-9CD56F5FE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92253-D11D-4171-92E7-E44489CF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DCA8-6743-405F-B066-07C637BF7490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A4E9F-FF75-4112-BD4C-6865636E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B319F-AD55-4232-A678-728CC537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10C2-A10D-43C0-8456-B87B81243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66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B5AC32-C026-4F4C-BE20-9AC12CC29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7686D-7406-4DF7-B07E-A69E3A91D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59AAE-F515-4466-80D0-264EB6E8B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DCA8-6743-405F-B066-07C637BF7490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1BCE7-5834-4B7A-8886-02261122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B2B55-7C0A-4040-A6BE-5208DD20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10C2-A10D-43C0-8456-B87B81243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77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A5D7-28EC-4234-B5EC-88608A53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75A02-79CE-430C-B688-D3342AA2A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45DF1-A646-4CDC-8B91-9449DEF4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DCA8-6743-405F-B066-07C637BF7490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AE701-89FB-4D09-971B-728301A1C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5BB70-5D71-4278-BDCD-687FE1C7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10C2-A10D-43C0-8456-B87B81243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56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4969A-DB75-42F9-A14D-533C36380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59597-EDC9-4DF0-A97E-2C4800E05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BD51C-FDAA-46EF-9CBB-6A7D381D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DCA8-6743-405F-B066-07C637BF7490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2ADB2-7F40-4954-B810-873A016F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CEEDA-BDB2-44D7-8DB8-F3E1ECEF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10C2-A10D-43C0-8456-B87B81243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00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256E-5690-493E-962B-337E5620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C4115-DE4E-4CE9-A2A6-713463A15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4A05D-A79E-49AA-8B25-3A67B632E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47D34-0A76-489C-93BA-0474086A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DCA8-6743-405F-B066-07C637BF7490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F105F-42BA-49C4-9E5B-F9C3639E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5A19A-2A78-44FB-ABCB-E3BD9F59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10C2-A10D-43C0-8456-B87B81243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08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F5D8A-087B-452C-91EB-F7E7F436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D431D-E709-493A-8751-CE91CD28B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F0EBC-31C7-4407-BE88-AA98CA78C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C28F6D-0C6C-4377-9621-35D650CE7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7298D-CB5F-4131-9E33-B345E154D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59AAED-9E35-4267-A3F8-98569D19E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DCA8-6743-405F-B066-07C637BF7490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40040-8113-49B5-9E42-98D4C8E3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E9E392-92EE-47FA-9EFC-C634F195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10C2-A10D-43C0-8456-B87B81243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48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FD12-1C3F-488C-981A-8EF81386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D940D6-22CF-41E6-856B-CE910AE8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DCA8-6743-405F-B066-07C637BF7490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4991E-B163-4C8A-B4BE-17A9FD44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348BC-F5A0-4FF3-B3F6-6EE4FF4C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10C2-A10D-43C0-8456-B87B81243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20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B0E1B-4F71-4501-87A3-AF8BD163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DCA8-6743-405F-B066-07C637BF7490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329764-69D2-4456-B53D-DDC32727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4449E-9F60-4728-8C42-980367B6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10C2-A10D-43C0-8456-B87B81243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21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4E8D-9828-4FA6-A9FB-82A77344A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3D6D2-BE63-4B25-8573-25582CE35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A7A3A-850D-4D20-8567-A85780265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8D92F-3FF6-4991-8B67-8B89E6A6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DCA8-6743-405F-B066-07C637BF7490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358CC-7CD1-4EE1-BA05-8C670D7F7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C5686-9956-4569-A1CB-4CDF597E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10C2-A10D-43C0-8456-B87B81243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87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BF56-4046-4F1E-9028-B0C5508AD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84A1D1-52CB-48CD-B10A-8C391D238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D7B80-9980-4056-82BE-D2FBB092C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8A8AB-C41E-430A-9455-0889D546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DCA8-6743-405F-B066-07C637BF7490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4E40E-4447-467A-AE80-57EBF28E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9BFA5-C82A-4387-8FAA-C47D516B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10C2-A10D-43C0-8456-B87B81243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07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500C12-663A-4168-8041-161ADAE1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95151-F024-4FFE-A5D5-9DEEE27C8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D3E69-24B2-4C44-B840-F03D29485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7DCA8-6743-405F-B066-07C637BF7490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2647C-64CC-42AB-B515-7EC0AB9E9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438A1-1992-432E-BE15-A8F0C2059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A10C2-A10D-43C0-8456-B87B81243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91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53729-59DB-4C07-A5CD-483708FCD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7900" y="723900"/>
            <a:ext cx="7847012" cy="1428750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AUTOMATION SYSTEM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B2E953-4702-4183-A2AE-BB9DF02FD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3794" y="3602037"/>
            <a:ext cx="9274206" cy="2603453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1:</a:t>
            </a:r>
          </a:p>
          <a:p>
            <a:pPr algn="l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Abhishek Subramanian (2018105002)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Dineshkumar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(2018105522)</a:t>
            </a:r>
          </a:p>
          <a:p>
            <a:pPr algn="l"/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Suriya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 (2018105064)</a:t>
            </a:r>
          </a:p>
          <a:p>
            <a:pPr algn="l"/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Yogaram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(2018105622)</a:t>
            </a:r>
          </a:p>
          <a:p>
            <a:pPr algn="l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004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4BB84-18F0-4BA7-ACE8-76B58375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280D25-5ADB-4452-91B7-3BF54EA7A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main objective of this project is to develop a home automation system that detects motion and turns the devices in a room on/off based on the presence of people in the room. </a:t>
            </a: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need for such a project is that conventional switches are located in different parts of the house which make it cumbersome for people. </a:t>
            </a: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overcome these limitations, we use motion detected sensors that sense when a person enters/ leaves a room and turns the various devices on/ off respectively.</a:t>
            </a: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massively reduces human effort and interaction while also saving valuable energy.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69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AF4E4-B62B-4CBB-AEB0-608E9413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6C505-2920-44E5-8EF9-9A78732E6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implemented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the help of two motion detection sensors, one outside and one inside the room. </a:t>
            </a: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a person enters a room, the sensor outside the room first gets activated followed by the sensor lying inside the room. </a:t>
            </a: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user can manually override the automation system when needed. </a:t>
            </a: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a person leaves the room, the sensor inside the room first gets activated and then the sensor outside the room gets activated. </a:t>
            </a: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counter is used to keep a track of the number of people currently in the room. Only when the room is empty, the devices are turned off. </a:t>
            </a: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9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B786-D91D-4CAE-A0BF-EE6EB9468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" y="1"/>
            <a:ext cx="10327640" cy="114979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–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 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2ECB377-966F-4933-A354-05A2647B3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420" y="780939"/>
            <a:ext cx="5674251" cy="6077060"/>
          </a:xfrm>
        </p:spPr>
      </p:pic>
    </p:spTree>
    <p:extLst>
      <p:ext uri="{BB962C8B-B14F-4D97-AF65-F5344CB8AC3E}">
        <p14:creationId xmlns:p14="http://schemas.microsoft.com/office/powerpoint/2010/main" val="169145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E6FE-85A5-4D9E-9B2C-6DF7C843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–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Override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684B83-3DA6-4BB1-99C3-FDCD2850C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023688"/>
              </p:ext>
            </p:extLst>
          </p:nvPr>
        </p:nvGraphicFramePr>
        <p:xfrm>
          <a:off x="838200" y="2625725"/>
          <a:ext cx="105156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8245627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7890613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73825224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07279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Logic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Manual Switch State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507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453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ON,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4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OFF,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0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259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380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E493-303C-48DA-90A5-114DA185C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5DDE5-BEDB-4EE6-9949-55FBBBB2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sensors required to build this project have been acquired. </a:t>
            </a:r>
          </a:p>
          <a:p>
            <a:pPr algn="just"/>
            <a:r>
              <a:rPr lang="en-US" dirty="0"/>
              <a:t>We have also come up with a comprehensive flowchart as well as the logic required to build the project upon.</a:t>
            </a:r>
          </a:p>
          <a:p>
            <a:pPr algn="just"/>
            <a:r>
              <a:rPr lang="en-US" dirty="0"/>
              <a:t>The Verilog code required for the interaction of the HC-SR04 ultrasonic sensor and the </a:t>
            </a:r>
            <a:r>
              <a:rPr lang="en-US" dirty="0" err="1"/>
              <a:t>Artix</a:t>
            </a:r>
            <a:r>
              <a:rPr lang="en-US" dirty="0"/>
              <a:t> -7 </a:t>
            </a:r>
            <a:r>
              <a:rPr lang="en-US" dirty="0" err="1"/>
              <a:t>Basys</a:t>
            </a:r>
            <a:r>
              <a:rPr lang="en-US" dirty="0"/>
              <a:t> 3 FPGA Development Kit has been written and tested on.</a:t>
            </a:r>
          </a:p>
          <a:p>
            <a:pPr algn="just"/>
            <a:r>
              <a:rPr lang="en-US" dirty="0"/>
              <a:t>The logic required for the functioning of the counters has also been developed.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9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AECE-57B8-4229-AC92-1CE3C715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A56DF-0BDE-4DD0-A21F-6B43D2D25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25</a:t>
            </a:r>
            <a:r>
              <a:rPr lang="en-US" baseline="30000" dirty="0"/>
              <a:t>th</a:t>
            </a:r>
            <a:r>
              <a:rPr lang="en-US" dirty="0"/>
              <a:t> September, 2021 – Acquired the </a:t>
            </a:r>
            <a:r>
              <a:rPr lang="en-US" dirty="0" err="1"/>
              <a:t>Artix</a:t>
            </a:r>
            <a:r>
              <a:rPr lang="en-US" dirty="0"/>
              <a:t> – 7 </a:t>
            </a:r>
            <a:r>
              <a:rPr lang="en-US" dirty="0" err="1"/>
              <a:t>Basys</a:t>
            </a:r>
            <a:r>
              <a:rPr lang="en-US" dirty="0"/>
              <a:t> 3 FPGA Development Kit and will be testing the working of the HC-SR04 ultrasonic sensor. </a:t>
            </a:r>
          </a:p>
          <a:p>
            <a:pPr algn="just"/>
            <a:r>
              <a:rPr lang="en-US" dirty="0"/>
              <a:t>29</a:t>
            </a:r>
            <a:r>
              <a:rPr lang="en-US" baseline="30000" dirty="0"/>
              <a:t>th</a:t>
            </a:r>
            <a:r>
              <a:rPr lang="en-US" dirty="0"/>
              <a:t> September, 2021 – We would have written the Verilog code required for the working of the counter and would have also connected the LED to our board. </a:t>
            </a:r>
          </a:p>
          <a:p>
            <a:pPr algn="just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October, 2021 – We will be done testing for any bugs and small issues with the logic. We would have also done a number of trial runs in order to ensure smooth functioning. </a:t>
            </a:r>
          </a:p>
        </p:txBody>
      </p:sp>
    </p:spTree>
    <p:extLst>
      <p:ext uri="{BB962C8B-B14F-4D97-AF65-F5344CB8AC3E}">
        <p14:creationId xmlns:p14="http://schemas.microsoft.com/office/powerpoint/2010/main" val="2470376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452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HOME AUTOMATION SYSTEM</vt:lpstr>
      <vt:lpstr>Objective</vt:lpstr>
      <vt:lpstr>Introduction</vt:lpstr>
      <vt:lpstr>Method – Flowchart </vt:lpstr>
      <vt:lpstr>Method – Manual Override</vt:lpstr>
      <vt:lpstr>Result</vt:lpstr>
      <vt:lpstr>Timeline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 SYSTEM</dc:title>
  <dc:creator>suriya ezra</dc:creator>
  <cp:lastModifiedBy>Abhishek Subramanian</cp:lastModifiedBy>
  <cp:revision>17</cp:revision>
  <dcterms:created xsi:type="dcterms:W3CDTF">2021-09-20T14:30:37Z</dcterms:created>
  <dcterms:modified xsi:type="dcterms:W3CDTF">2021-09-21T07:16:58Z</dcterms:modified>
</cp:coreProperties>
</file>