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BC165-F606-4797-8670-C9BFC59C4E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3911F-4C7C-4052-A3D4-6697500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2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CAD4-C7FF-4AE4-8E4E-35C378D8837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F0BA-F2B4-4BFE-994E-5D8B3D6C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0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CAD4-C7FF-4AE4-8E4E-35C378D8837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F0BA-F2B4-4BFE-994E-5D8B3D6C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3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CAD4-C7FF-4AE4-8E4E-35C378D8837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F0BA-F2B4-4BFE-994E-5D8B3D6C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4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CAD4-C7FF-4AE4-8E4E-35C378D8837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F0BA-F2B4-4BFE-994E-5D8B3D6C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CAD4-C7FF-4AE4-8E4E-35C378D8837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F0BA-F2B4-4BFE-994E-5D8B3D6C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7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CAD4-C7FF-4AE4-8E4E-35C378D8837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F0BA-F2B4-4BFE-994E-5D8B3D6C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1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CAD4-C7FF-4AE4-8E4E-35C378D8837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F0BA-F2B4-4BFE-994E-5D8B3D6C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CAD4-C7FF-4AE4-8E4E-35C378D8837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F0BA-F2B4-4BFE-994E-5D8B3D6C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2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CAD4-C7FF-4AE4-8E4E-35C378D8837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F0BA-F2B4-4BFE-994E-5D8B3D6C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1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CAD4-C7FF-4AE4-8E4E-35C378D8837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F0BA-F2B4-4BFE-994E-5D8B3D6C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CAD4-C7FF-4AE4-8E4E-35C378D8837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F0BA-F2B4-4BFE-994E-5D8B3D6C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3CAD4-C7FF-4AE4-8E4E-35C378D8837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6F0BA-F2B4-4BFE-994E-5D8B3D6C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"/>
            <a:ext cx="9144000" cy="64291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09800" y="214291"/>
            <a:ext cx="7772400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latin typeface="Times New Roman" pitchFamily="18" charset="0"/>
                <a:ea typeface="+mj-ea"/>
                <a:cs typeface="Times New Roman" pitchFamily="18" charset="0"/>
              </a:rPr>
              <a:t>VETRI VINAYAHA COLLEGE OF ENGINEERING AND TECHNOLOGY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3" descr="vetrilogo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2133600"/>
            <a:ext cx="1828800" cy="2743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52794" y="5214951"/>
            <a:ext cx="63579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ANNA UNIVERSITY : CHENNAI	        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OCT 2023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77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2" y="1825625"/>
            <a:ext cx="63604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12" y="1690688"/>
            <a:ext cx="7705164" cy="45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906" y="1825625"/>
            <a:ext cx="8471647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rapidly evolving food industry landscape, the integration of blockchain technology and smart contracts presents a transformative solution to address critical concerns surrounding transparency, traceability, safety, authenticity, and sustainability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unique digital identities assigned to each item ensure that critical information, including origin, processing, and transportation details, is securely stored and readily accessible in real-time.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introducing a token-based system to incentivize active participation in the supply chain.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be used to reward producers, logistics providers, and consumers for their contributions to data accuracy and transparency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AR/VR applications that allow consumers to virtually explore the journey of food products, providing an immersive and educational experience about the supply chain.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2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53" y="1687431"/>
            <a:ext cx="8007533" cy="4502039"/>
          </a:xfrm>
        </p:spPr>
      </p:pic>
    </p:spTree>
    <p:extLst>
      <p:ext uri="{BB962C8B-B14F-4D97-AF65-F5344CB8AC3E}">
        <p14:creationId xmlns:p14="http://schemas.microsoft.com/office/powerpoint/2010/main" val="29265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26" y="1005028"/>
            <a:ext cx="8948057" cy="5030825"/>
          </a:xfrm>
        </p:spPr>
      </p:pic>
    </p:spTree>
    <p:extLst>
      <p:ext uri="{BB962C8B-B14F-4D97-AF65-F5344CB8AC3E}">
        <p14:creationId xmlns:p14="http://schemas.microsoft.com/office/powerpoint/2010/main" val="337604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58" y="404948"/>
            <a:ext cx="9038101" cy="5081451"/>
          </a:xfrm>
        </p:spPr>
      </p:pic>
    </p:spTree>
    <p:extLst>
      <p:ext uri="{BB962C8B-B14F-4D97-AF65-F5344CB8AC3E}">
        <p14:creationId xmlns:p14="http://schemas.microsoft.com/office/powerpoint/2010/main" val="17134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92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460465"/>
            <a:ext cx="8572500" cy="571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65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209800" y="428606"/>
            <a:ext cx="7772400" cy="928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en-US" sz="4000" b="1" dirty="0">
                <a:latin typeface="Times New Roman" pitchFamily="18" charset="0"/>
                <a:ea typeface="+mj-ea"/>
                <a:cs typeface="Times New Roman" pitchFamily="18" charset="0"/>
              </a:rPr>
              <a:t>SUBMITTED BY </a:t>
            </a:r>
            <a:endParaRPr 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Subtitle 3"/>
          <p:cNvSpPr txBox="1">
            <a:spLocks/>
          </p:cNvSpPr>
          <p:nvPr/>
        </p:nvSpPr>
        <p:spPr>
          <a:xfrm>
            <a:off x="1952596" y="1428736"/>
            <a:ext cx="9503530" cy="48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SURIYA  V                     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     623320104023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SANTHOSHKUMAR  L  	   623320104018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BANUPPIRIYA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       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      623320104004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SAKTHIVEL  S             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    623320104303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</a:pP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		        		                    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Guided by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MR.P. SURIYA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AP/CSE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		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69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034" y="107154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FOOD TRACKING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8434" y="2717467"/>
            <a:ext cx="8229600" cy="505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101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food industry is undergoing a significant transformation, with increasing demand for transparency and traceability throughout the supply 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safety, authenticity, and sustainability are paramount concerns for consumers, regulators, and producers alike.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technology, with its decentralized and immutable ledger, offers a promising solution to address these concerns.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presents a novel approach to implementing a food tracking system using smart contracts on the Ethereum block chain. </a:t>
            </a:r>
          </a:p>
        </p:txBody>
      </p:sp>
    </p:spTree>
    <p:extLst>
      <p:ext uri="{BB962C8B-B14F-4D97-AF65-F5344CB8AC3E}">
        <p14:creationId xmlns:p14="http://schemas.microsoft.com/office/powerpoint/2010/main" val="426187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651" y="1825625"/>
            <a:ext cx="10387148" cy="4351338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existing problem project can address is the lack of transparency and traceability in the food supply chain.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consumers often have limited access to detailed information about the journey of their food products from farm to table.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lack of transparency can lead to concerns about food safety, authenticity, and sustainability.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of foodborne illnesses or recalls further highlight the need for a more robust tracking system.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a food tracking system with Ethereum’s smart contracts, you can provide a solution to this problem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93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DISADVANTAGE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851"/>
            <a:ext cx="10356669" cy="517289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supply chain practices can lead to significant food waste and loss, both of which contribute to environmental issues and increased costs for producers and consumers.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these disadvantages collectively contribute to a reduction in consumer confidence in the food supply chain.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often lack the ability to quickly trace the source of a food product in the event of a contamination or safety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issue.</a:t>
            </a:r>
            <a:r>
              <a:rPr lang="en-US" b="1" dirty="0"/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significant disadvantages is the lack of transparency in the traditional food supply chain.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7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941"/>
            <a:ext cx="10515600" cy="476502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food industry landscape, concerns regarding transparency, traceability, food safety, authenticity, and sustainability persistently challenge stakeholders across the supply 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problem statement succinctly outlines the current challenges in the food industry and clearly articulates the goals and objectives of your project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 not only hinders consumer trust but also poses risks to food safety and the integrity of the supply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these critical concerns, this project aims to implement a food tracking system using smart contracts on the Ethereum blockchain. </a:t>
            </a:r>
          </a:p>
        </p:txBody>
      </p:sp>
    </p:spTree>
    <p:extLst>
      <p:ext uri="{BB962C8B-B14F-4D97-AF65-F5344CB8AC3E}">
        <p14:creationId xmlns:p14="http://schemas.microsoft.com/office/powerpoint/2010/main" val="271693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ADVANTAGE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blockchain-based system provides full transparency and real-time access to data for all stakeholders in the food supply 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track and verify sustainability claims related to food products, such as organic, fair trade, or environmentally friendly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consumers make more informed choices and supports ethical and sustainable practices in the food industry.</a:t>
            </a:r>
          </a:p>
        </p:txBody>
      </p:sp>
    </p:spTree>
    <p:extLst>
      <p:ext uri="{BB962C8B-B14F-4D97-AF65-F5344CB8AC3E}">
        <p14:creationId xmlns:p14="http://schemas.microsoft.com/office/powerpoint/2010/main" val="139926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510" y="1825625"/>
            <a:ext cx="66469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637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 </vt:lpstr>
      <vt:lpstr>PowerPoint Presentation</vt:lpstr>
      <vt:lpstr>             FOOD TRACKING SYSTEM</vt:lpstr>
      <vt:lpstr>INTRODUCTION</vt:lpstr>
      <vt:lpstr>EXISTING SYSTEM</vt:lpstr>
      <vt:lpstr>EXISTING SYSTEM DISADVANTAGE</vt:lpstr>
      <vt:lpstr>PROPOSED SYSTEM</vt:lpstr>
      <vt:lpstr>PROPOSED SYSTEM ADVANTAGE</vt:lpstr>
      <vt:lpstr>ARCHITECTURE</vt:lpstr>
      <vt:lpstr>FLOW DIAGRAM</vt:lpstr>
      <vt:lpstr>PROJECT PLANNING</vt:lpstr>
      <vt:lpstr>CONCLUSION</vt:lpstr>
      <vt:lpstr>FUTURE SCOPE</vt:lpstr>
      <vt:lpstr>                             OUTPUT</vt:lpstr>
      <vt:lpstr>PowerPoint Presentation</vt:lpstr>
      <vt:lpstr>PowerPoint Presentation</vt:lpstr>
      <vt:lpstr>                                   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KAVI</dc:creator>
  <cp:lastModifiedBy>suriya</cp:lastModifiedBy>
  <cp:revision>27</cp:revision>
  <dcterms:created xsi:type="dcterms:W3CDTF">2023-10-28T16:09:04Z</dcterms:created>
  <dcterms:modified xsi:type="dcterms:W3CDTF">2023-10-30T06:15:17Z</dcterms:modified>
</cp:coreProperties>
</file>