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28" r:id="rId1"/>
  </p:sldMasterIdLst>
  <p:notesMasterIdLst>
    <p:notesMasterId r:id="rId14"/>
  </p:notesMasterIdLst>
  <p:sldIdLst>
    <p:sldId id="257" r:id="rId2"/>
    <p:sldId id="258" r:id="rId3"/>
    <p:sldId id="263" r:id="rId4"/>
    <p:sldId id="261" r:id="rId5"/>
    <p:sldId id="270" r:id="rId6"/>
    <p:sldId id="262" r:id="rId7"/>
    <p:sldId id="267" r:id="rId8"/>
    <p:sldId id="264" r:id="rId9"/>
    <p:sldId id="269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3ACFC-9411-490C-A3F9-45CDD33D7AED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403FB-158E-46DA-8DE9-3115682DEA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798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403FB-158E-46DA-8DE9-3115682DEA0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57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E77D8D-E0BD-4075-816D-705348071F87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FC6579-6286-4635-8051-10E135606F2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609600"/>
            <a:ext cx="6629400" cy="533400"/>
          </a:xfrm>
        </p:spPr>
        <p:txBody>
          <a:bodyPr>
            <a:normAutofit fontScale="90000"/>
          </a:bodyPr>
          <a:lstStyle/>
          <a:p>
            <a:r>
              <a:rPr lang="en-US" sz="3100" b="1" u="sng" dirty="0" smtClean="0">
                <a:solidFill>
                  <a:schemeClr val="tx2">
                    <a:lumMod val="1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WELCOME  TO  PYGAME  WORKSHOP</a:t>
            </a:r>
            <a:r>
              <a:rPr lang="en-IN" b="1" dirty="0" smtClean="0">
                <a:solidFill>
                  <a:schemeClr val="tx2">
                    <a:lumMod val="1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tx2">
                    <a:lumMod val="1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971800"/>
            <a:ext cx="6931152" cy="14478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i="1" dirty="0" smtClean="0">
                <a:latin typeface="Times New Roman" pitchFamily="18" charset="0"/>
                <a:cs typeface="Times New Roman" pitchFamily="18" charset="0"/>
              </a:rPr>
              <a:t>Tic-</a:t>
            </a:r>
            <a:r>
              <a:rPr lang="en-US" sz="5400" i="1" dirty="0" err="1" smtClean="0">
                <a:latin typeface="Times New Roman" pitchFamily="18" charset="0"/>
                <a:cs typeface="Times New Roman" pitchFamily="18" charset="0"/>
              </a:rPr>
              <a:t>Tac</a:t>
            </a:r>
            <a:r>
              <a:rPr lang="en-US" sz="5400" i="1" dirty="0" smtClean="0">
                <a:latin typeface="Times New Roman" pitchFamily="18" charset="0"/>
                <a:cs typeface="Times New Roman" pitchFamily="18" charset="0"/>
              </a:rPr>
              <a:t>-Toe</a:t>
            </a:r>
          </a:p>
          <a:p>
            <a:pPr algn="ctr">
              <a:buNone/>
            </a:pPr>
            <a:endParaRPr lang="en-US" sz="6600" dirty="0" smtClean="0">
              <a:solidFill>
                <a:schemeClr val="tx2">
                  <a:lumMod val="10000"/>
                </a:schemeClr>
              </a:solidFill>
              <a:latin typeface="BankGothic Md B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905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ankGothic Md BT" pitchFamily="34" charset="0"/>
              </a:rPr>
              <a:t>OUR  PROJECT  TITLE :</a:t>
            </a:r>
            <a:endParaRPr lang="en-IN" b="1" i="1" dirty="0">
              <a:latin typeface="BankGothic Md B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5410200"/>
            <a:ext cx="198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BY</a:t>
            </a:r>
            <a:r>
              <a:rPr lang="en-US" sz="2000" b="1" dirty="0"/>
              <a:t> </a:t>
            </a:r>
            <a:r>
              <a:rPr lang="en-US" sz="2000" b="1" dirty="0" smtClean="0"/>
              <a:t>TEAM :</a:t>
            </a:r>
            <a:endParaRPr lang="en-IN" sz="2000" b="1" dirty="0" smtClean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7150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IN" dirty="0"/>
          </a:p>
        </p:txBody>
      </p:sp>
      <p:pic>
        <p:nvPicPr>
          <p:cNvPr id="10" name="Picture 9" descr="2.png"/>
          <p:cNvPicPr>
            <a:picLocks noChangeAspect="1"/>
          </p:cNvPicPr>
          <p:nvPr/>
        </p:nvPicPr>
        <p:blipFill>
          <a:blip r:embed="rId2" cstate="print"/>
          <a:srcRect r="78143" b="58333"/>
          <a:stretch>
            <a:fillRect/>
          </a:stretch>
        </p:blipFill>
        <p:spPr>
          <a:xfrm>
            <a:off x="6324600" y="2590800"/>
            <a:ext cx="1737357" cy="173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SCREENSHOT [</a:t>
            </a:r>
            <a:r>
              <a:rPr lang="en-US" dirty="0" err="1" smtClean="0">
                <a:solidFill>
                  <a:schemeClr val="tx1"/>
                </a:solidFill>
                <a:latin typeface="BankGothic Md BT" pitchFamily="34" charset="0"/>
              </a:rPr>
              <a:t>pygame</a:t>
            </a:r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]</a:t>
            </a:r>
            <a:endParaRPr lang="en-IN" dirty="0">
              <a:solidFill>
                <a:schemeClr val="tx1"/>
              </a:solidFill>
              <a:latin typeface="BankGothic Md BT" pitchFamily="34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828800"/>
            <a:ext cx="5537731" cy="4153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SAMPLE CODE:</a:t>
            </a:r>
            <a:endParaRPr lang="en-IN" dirty="0">
              <a:solidFill>
                <a:schemeClr val="tx1"/>
              </a:solidFill>
              <a:latin typeface="BankGothic Md B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441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def </a:t>
            </a:r>
            <a:r>
              <a:rPr lang="en-IN" dirty="0" err="1" smtClean="0"/>
              <a:t>mapwins</a:t>
            </a:r>
            <a:r>
              <a:rPr lang="en-IN" dirty="0" smtClean="0"/>
              <a:t>():</a:t>
            </a:r>
          </a:p>
          <a:p>
            <a:r>
              <a:rPr lang="en-IN" dirty="0" smtClean="0"/>
              <a:t>        global board</a:t>
            </a:r>
          </a:p>
          <a:p>
            <a:r>
              <a:rPr lang="en-IN" dirty="0" smtClean="0"/>
              <a:t>        wins=[[0,1,2],[3,4,5],[6,7,8],[0,3,6],[1,4,7],[2,5,8],[0,4,8],[2,4,6]]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boxwins</a:t>
            </a:r>
            <a:r>
              <a:rPr lang="en-IN" dirty="0" smtClean="0"/>
              <a:t>=[0 for _ in range(9)]</a:t>
            </a:r>
          </a:p>
          <a:p>
            <a:r>
              <a:rPr lang="en-IN" dirty="0" smtClean="0"/>
              <a:t>        pos=0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owins</a:t>
            </a:r>
            <a:r>
              <a:rPr lang="en-IN" dirty="0" smtClean="0"/>
              <a:t>=[]</a:t>
            </a:r>
          </a:p>
          <a:p>
            <a:r>
              <a:rPr lang="en-IN" dirty="0" smtClean="0"/>
              <a:t>        for win in wins: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boardlet</a:t>
            </a:r>
            <a:r>
              <a:rPr lang="en-IN" dirty="0" smtClean="0"/>
              <a:t>=[board[box] for box in win]</a:t>
            </a:r>
          </a:p>
          <a:p>
            <a:r>
              <a:rPr lang="en-IN" dirty="0" smtClean="0"/>
              <a:t>            if 'O' in </a:t>
            </a:r>
            <a:r>
              <a:rPr lang="en-IN" dirty="0" err="1" smtClean="0"/>
              <a:t>boardlet</a:t>
            </a:r>
            <a:r>
              <a:rPr lang="en-IN" dirty="0" smtClean="0"/>
              <a:t> and not 'X' in </a:t>
            </a:r>
            <a:r>
              <a:rPr lang="en-IN" dirty="0" err="1" smtClean="0"/>
              <a:t>boardlet</a:t>
            </a:r>
            <a:r>
              <a:rPr lang="en-IN" dirty="0" smtClean="0"/>
              <a:t>: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owins.append</a:t>
            </a:r>
            <a:r>
              <a:rPr lang="en-IN" dirty="0" smtClean="0"/>
              <a:t>(win)</a:t>
            </a:r>
          </a:p>
          <a:p>
            <a:r>
              <a:rPr lang="en-IN" dirty="0" smtClean="0"/>
              <a:t>        for win in </a:t>
            </a:r>
            <a:r>
              <a:rPr lang="en-IN" dirty="0" err="1" smtClean="0"/>
              <a:t>owins</a:t>
            </a:r>
            <a:r>
              <a:rPr lang="en-IN" dirty="0" smtClean="0"/>
              <a:t>:</a:t>
            </a:r>
          </a:p>
          <a:p>
            <a:r>
              <a:rPr lang="en-IN" dirty="0" smtClean="0"/>
              <a:t>            for box in win:</a:t>
            </a:r>
          </a:p>
          <a:p>
            <a:r>
              <a:rPr lang="en-IN" dirty="0" smtClean="0"/>
              <a:t>                for row in wins:</a:t>
            </a:r>
          </a:p>
          <a:p>
            <a:r>
              <a:rPr lang="en-IN" dirty="0" smtClean="0"/>
              <a:t>                    if box in row and 'X' in [board[n] for n in row] and board[box]==' ':</a:t>
            </a:r>
          </a:p>
          <a:p>
            <a:r>
              <a:rPr lang="en-IN" dirty="0" smtClean="0"/>
              <a:t>                        </a:t>
            </a:r>
            <a:r>
              <a:rPr lang="en-IN" dirty="0" err="1" smtClean="0"/>
              <a:t>boxwins</a:t>
            </a:r>
            <a:r>
              <a:rPr lang="en-IN" dirty="0" smtClean="0"/>
              <a:t>[box]+=1</a:t>
            </a:r>
          </a:p>
          <a:p>
            <a:r>
              <a:rPr lang="en-IN" dirty="0" smtClean="0"/>
              <a:t>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67640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</a:t>
            </a:r>
            <a:r>
              <a:rPr lang="en-IN" dirty="0" err="1" smtClean="0"/>
              <a:t>boxwins</a:t>
            </a:r>
            <a:r>
              <a:rPr lang="en-IN" dirty="0" smtClean="0"/>
              <a:t>==</a:t>
            </a:r>
            <a:r>
              <a:rPr lang="en-IN" dirty="0" err="1" smtClean="0"/>
              <a:t>boxwins</a:t>
            </a:r>
            <a:r>
              <a:rPr lang="en-IN" dirty="0" smtClean="0"/>
              <a:t>[::-1] and 2 in </a:t>
            </a:r>
            <a:r>
              <a:rPr lang="en-IN" dirty="0" err="1" smtClean="0"/>
              <a:t>boxwins</a:t>
            </a:r>
            <a:r>
              <a:rPr lang="en-IN" dirty="0" smtClean="0"/>
              <a:t>: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boxwins</a:t>
            </a:r>
            <a:r>
              <a:rPr lang="en-IN" dirty="0" smtClean="0"/>
              <a:t>=[(</a:t>
            </a:r>
            <a:r>
              <a:rPr lang="en-IN" dirty="0" err="1" smtClean="0"/>
              <a:t>boxwins</a:t>
            </a:r>
            <a:r>
              <a:rPr lang="en-IN" dirty="0" smtClean="0"/>
              <a:t>[n] if </a:t>
            </a:r>
            <a:r>
              <a:rPr lang="en-IN" dirty="0" err="1" smtClean="0"/>
              <a:t>boxwins</a:t>
            </a:r>
            <a:r>
              <a:rPr lang="en-IN" dirty="0" smtClean="0"/>
              <a:t>[n]!=2 else 0) for n in range(9)]</a:t>
            </a:r>
          </a:p>
          <a:p>
            <a:r>
              <a:rPr lang="en-IN" dirty="0" smtClean="0"/>
              <a:t>        if </a:t>
            </a:r>
            <a:r>
              <a:rPr lang="en-IN" dirty="0" err="1" smtClean="0"/>
              <a:t>boxwins</a:t>
            </a:r>
            <a:r>
              <a:rPr lang="en-IN" dirty="0" smtClean="0"/>
              <a:t>!=[0 for _ in range(9)]:</a:t>
            </a:r>
          </a:p>
          <a:p>
            <a:r>
              <a:rPr lang="en-IN" dirty="0" smtClean="0"/>
              <a:t>            pos=</a:t>
            </a:r>
            <a:r>
              <a:rPr lang="en-IN" dirty="0" err="1" smtClean="0"/>
              <a:t>boxwins.index</a:t>
            </a:r>
            <a:r>
              <a:rPr lang="en-IN" dirty="0" smtClean="0"/>
              <a:t>(max(</a:t>
            </a:r>
            <a:r>
              <a:rPr lang="en-IN" dirty="0" err="1" smtClean="0"/>
              <a:t>boxwins</a:t>
            </a:r>
            <a:r>
              <a:rPr lang="en-IN" dirty="0" smtClean="0"/>
              <a:t>))+1</a:t>
            </a:r>
          </a:p>
          <a:p>
            <a:r>
              <a:rPr lang="en-IN" dirty="0" smtClean="0"/>
              <a:t>        return pos</a:t>
            </a:r>
          </a:p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16764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48200" y="14478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1524000"/>
            <a:ext cx="6705600" cy="914400"/>
          </a:xfrm>
        </p:spPr>
        <p:txBody>
          <a:bodyPr>
            <a:noAutofit/>
          </a:bodyPr>
          <a:lstStyle/>
          <a:p>
            <a:pPr algn="ctr"/>
            <a:r>
              <a:rPr lang="en-US" sz="6600" b="1" i="1" dirty="0" smtClean="0">
                <a:solidFill>
                  <a:schemeClr val="bg1"/>
                </a:solidFill>
              </a:rPr>
              <a:t>Thanking you</a:t>
            </a:r>
            <a:endParaRPr lang="en-IN" sz="66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57200"/>
            <a:ext cx="4343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1371600" y="2971800"/>
            <a:ext cx="3581400" cy="2971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i="1" dirty="0" smtClean="0">
              <a:latin typeface="Adobe Caslon Pro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Adobe Caslon Pro" pitchFamily="18" charset="0"/>
              </a:rPr>
              <a:t>S.R. SRIDHAR</a:t>
            </a:r>
          </a:p>
          <a:p>
            <a:pPr>
              <a:buNone/>
            </a:pPr>
            <a:endParaRPr lang="en-US" b="1" i="1" dirty="0" smtClean="0">
              <a:latin typeface="Adobe Caslon Pro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Adobe Caslon Pro" pitchFamily="18" charset="0"/>
              </a:rPr>
              <a:t>K. SRI HARI GUPTA</a:t>
            </a:r>
          </a:p>
          <a:p>
            <a:pPr>
              <a:buNone/>
            </a:pPr>
            <a:endParaRPr lang="en-US" b="1" i="1" dirty="0" smtClean="0">
              <a:latin typeface="Adobe Caslon Pro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Adobe Caslon Pro" pitchFamily="18" charset="0"/>
              </a:rPr>
              <a:t>A. SURIYA KUMAR</a:t>
            </a:r>
          </a:p>
          <a:p>
            <a:pPr>
              <a:buNone/>
            </a:pPr>
            <a:endParaRPr lang="en-IN" b="1" i="1" dirty="0">
              <a:latin typeface="Adobe Caslon Pro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228600" y="2286000"/>
            <a:ext cx="3429000" cy="640080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sz="2800" dirty="0" smtClean="0"/>
              <a:t>TEAM MEMBERS :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533400"/>
            <a:ext cx="2286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TEAM NAME :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2438400"/>
            <a:ext cx="1905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TEAM NO : 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2800" y="23622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28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04800"/>
            <a:ext cx="8153400" cy="86995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BankGothic Md BT" pitchFamily="34" charset="0"/>
                <a:ea typeface="Adobe Gothic Std B" pitchFamily="34" charset="-128"/>
              </a:rPr>
              <a:t>OUR</a:t>
            </a:r>
            <a:r>
              <a:rPr lang="en-US" i="1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BankGothic Md BT" pitchFamily="34" charset="0"/>
                <a:ea typeface="Adobe Gothic Std B" pitchFamily="34" charset="-128"/>
              </a:rPr>
              <a:t>COORDINATORS</a:t>
            </a:r>
            <a:r>
              <a:rPr lang="en-US" i="1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:</a:t>
            </a:r>
            <a:endParaRPr lang="en-IN" i="1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200400" y="2819400"/>
            <a:ext cx="2819400" cy="685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MR.JOEL ANANDAJ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3048000" y="5181600"/>
            <a:ext cx="3200400" cy="457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MR.JOEL ANANDAJ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>
          <a:xfrm>
            <a:off x="381000" y="1752600"/>
            <a:ext cx="8305800" cy="6400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                                                      </a:t>
            </a:r>
          </a:p>
          <a:p>
            <a:r>
              <a:rPr lang="en-US" sz="2400" dirty="0" smtClean="0"/>
              <a:t>                                          ACADEMIC</a:t>
            </a:r>
            <a:r>
              <a:rPr lang="en-US" dirty="0" smtClean="0"/>
              <a:t> </a:t>
            </a:r>
            <a:r>
              <a:rPr lang="en-US" sz="2400" dirty="0" smtClean="0"/>
              <a:t>MENTOR </a:t>
            </a:r>
            <a:endParaRPr lang="en-IN" sz="2400" dirty="0" smtClean="0"/>
          </a:p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57200" y="3962400"/>
            <a:ext cx="8229600" cy="64008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</a:t>
            </a:r>
            <a:r>
              <a:rPr lang="en-US" dirty="0" smtClean="0">
                <a:solidFill>
                  <a:schemeClr val="bg1"/>
                </a:solidFill>
              </a:rPr>
              <a:t>INDUSTRY MENTOR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ABSTRACT :</a:t>
            </a:r>
            <a:endParaRPr lang="en-IN" dirty="0">
              <a:solidFill>
                <a:schemeClr val="tx1"/>
              </a:solidFill>
              <a:latin typeface="BankGothic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4294967295"/>
          </p:nvPr>
        </p:nvSpPr>
        <p:spPr>
          <a:xfrm>
            <a:off x="533400" y="1676400"/>
            <a:ext cx="8001000" cy="40386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sz="2800" dirty="0" smtClean="0"/>
              <a:t>   The project is entitled as </a:t>
            </a:r>
            <a:r>
              <a:rPr lang="en-IN" b="1" dirty="0" smtClean="0"/>
              <a:t>Tic</a:t>
            </a:r>
            <a:r>
              <a:rPr lang="en-IN" dirty="0" smtClean="0"/>
              <a:t>-</a:t>
            </a:r>
            <a:r>
              <a:rPr lang="en-IN" b="1" dirty="0" smtClean="0"/>
              <a:t>tac</a:t>
            </a:r>
            <a:r>
              <a:rPr lang="en-IN" dirty="0" smtClean="0"/>
              <a:t>-</a:t>
            </a:r>
            <a:r>
              <a:rPr lang="en-IN" b="1" dirty="0" smtClean="0"/>
              <a:t>toe.</a:t>
            </a:r>
            <a:r>
              <a:rPr lang="en-IN" dirty="0" smtClean="0"/>
              <a:t> which was known as (</a:t>
            </a:r>
            <a:r>
              <a:rPr lang="en-IN" b="1" dirty="0" smtClean="0"/>
              <a:t>XO</a:t>
            </a:r>
            <a:r>
              <a:rPr lang="en-IN" dirty="0" smtClean="0"/>
              <a:t>).Whether In normal it is a paper-and-pencil game</a:t>
            </a:r>
            <a:r>
              <a:rPr lang="en-IN" b="1" dirty="0" smtClean="0"/>
              <a:t> </a:t>
            </a:r>
            <a:r>
              <a:rPr lang="en-IN" dirty="0" smtClean="0"/>
              <a:t>for two players, X and O, who take turns marking the spaces in a </a:t>
            </a:r>
            <a:r>
              <a:rPr lang="en-IN" b="1" dirty="0" smtClean="0"/>
              <a:t>3×3</a:t>
            </a:r>
            <a:r>
              <a:rPr lang="en-IN" dirty="0" smtClean="0"/>
              <a:t> </a:t>
            </a:r>
            <a:r>
              <a:rPr lang="en-IN" dirty="0" err="1" smtClean="0"/>
              <a:t>grid.</a:t>
            </a:r>
            <a:r>
              <a:rPr lang="en-IN" sz="2800" dirty="0" err="1" smtClean="0"/>
              <a:t>We</a:t>
            </a:r>
            <a:r>
              <a:rPr lang="en-IN" sz="2800" dirty="0" smtClean="0"/>
              <a:t> got a simple grid setup that shows me the coordinates and changes the boxes with </a:t>
            </a:r>
            <a:r>
              <a:rPr lang="en-IN" sz="2800" b="1" dirty="0" smtClean="0"/>
              <a:t>X</a:t>
            </a:r>
            <a:r>
              <a:rPr lang="en-IN" sz="2800" dirty="0" smtClean="0"/>
              <a:t> &amp; </a:t>
            </a:r>
            <a:r>
              <a:rPr lang="en-IN" sz="2800" b="1" dirty="0" smtClean="0"/>
              <a:t>O</a:t>
            </a:r>
            <a:r>
              <a:rPr lang="en-IN" sz="2800" dirty="0" smtClean="0"/>
              <a:t> when it's clicked.</a:t>
            </a:r>
            <a:r>
              <a:rPr lang="en-US" sz="2800" dirty="0" smtClean="0"/>
              <a:t>It takes up to </a:t>
            </a:r>
            <a:r>
              <a:rPr lang="en-US" sz="2800" b="1" dirty="0" smtClean="0"/>
              <a:t>9</a:t>
            </a:r>
            <a:r>
              <a:rPr lang="en-US" sz="2800" dirty="0" smtClean="0"/>
              <a:t> turns to complete one game.</a:t>
            </a:r>
            <a:r>
              <a:rPr lang="en-IN" sz="2800" dirty="0" smtClean="0"/>
              <a:t>The player who succeeds in placing three of their marks in a horizontal, vertical, or diagonal row </a:t>
            </a:r>
            <a:r>
              <a:rPr lang="en-IN" sz="2800" b="1" dirty="0" smtClean="0"/>
              <a:t>wins</a:t>
            </a:r>
            <a:r>
              <a:rPr lang="en-IN" sz="2800" dirty="0" smtClean="0"/>
              <a:t> the game,</a:t>
            </a:r>
            <a:r>
              <a:rPr lang="en-US" sz="2800" dirty="0" smtClean="0"/>
              <a:t>Otherwise it concludes with </a:t>
            </a:r>
            <a:r>
              <a:rPr lang="en-US" sz="2800" b="1" dirty="0" smtClean="0"/>
              <a:t>tie </a:t>
            </a:r>
            <a:r>
              <a:rPr lang="en-US" sz="2800" dirty="0" smtClean="0"/>
              <a:t>or</a:t>
            </a:r>
            <a:r>
              <a:rPr lang="en-US" sz="2800" b="1" dirty="0" smtClean="0"/>
              <a:t> lose.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>
              <a:buNone/>
            </a:pPr>
            <a:endParaRPr lang="en-IN" sz="2800" b="1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Lt BT" pitchFamily="34" charset="0"/>
              </a:rPr>
              <a:t>PLAGIARISM REPORT:</a:t>
            </a:r>
            <a:endParaRPr lang="en-IN" dirty="0">
              <a:solidFill>
                <a:schemeClr val="tx1"/>
              </a:solidFill>
              <a:latin typeface="BankGothic Lt BT" pitchFamily="34" charset="0"/>
            </a:endParaRPr>
          </a:p>
        </p:txBody>
      </p:sp>
      <p:pic>
        <p:nvPicPr>
          <p:cNvPr id="9" name="Picture 8" descr="plagiarism.png"/>
          <p:cNvPicPr>
            <a:picLocks noChangeAspect="1"/>
          </p:cNvPicPr>
          <p:nvPr/>
        </p:nvPicPr>
        <p:blipFill>
          <a:blip r:embed="rId2" cstate="print"/>
          <a:srcRect l="13333" t="8065" r="12500"/>
          <a:stretch>
            <a:fillRect/>
          </a:stretch>
        </p:blipFill>
        <p:spPr>
          <a:xfrm>
            <a:off x="685800" y="1600200"/>
            <a:ext cx="7696200" cy="4929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MODULES :</a:t>
            </a:r>
            <a:endParaRPr lang="en-IN" dirty="0">
              <a:solidFill>
                <a:schemeClr val="tx1"/>
              </a:solidFill>
              <a:latin typeface="BankGothic Md B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1600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57200" y="1752600"/>
            <a:ext cx="1524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85800" y="1600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GAMING MODULE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21336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GAME PLAYERS</a:t>
            </a:r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25908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PLAYER IS </a:t>
            </a:r>
            <a:r>
              <a:rPr lang="en-US" b="1" dirty="0" smtClean="0"/>
              <a:t>USER</a:t>
            </a:r>
          </a:p>
          <a:p>
            <a:endParaRPr lang="en-US" dirty="0" smtClean="0"/>
          </a:p>
          <a:p>
            <a:r>
              <a:rPr lang="en-US" dirty="0" smtClean="0"/>
              <a:t>SECOND PLAYER IS</a:t>
            </a:r>
            <a:r>
              <a:rPr lang="en-US" b="1" dirty="0" smtClean="0"/>
              <a:t> AI (BOT)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3505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GAME CHARACTERS</a:t>
            </a:r>
            <a:endParaRPr lang="en-IN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905000" y="4038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</a:t>
            </a:r>
            <a:r>
              <a:rPr lang="en-US" dirty="0" smtClean="0"/>
              <a:t> PLAYS WITH CHARACTER</a:t>
            </a:r>
            <a:r>
              <a:rPr lang="en-US" b="1" dirty="0" smtClean="0"/>
              <a:t> X</a:t>
            </a:r>
          </a:p>
          <a:p>
            <a:endParaRPr lang="en-US" b="1" dirty="0" smtClean="0"/>
          </a:p>
          <a:p>
            <a:r>
              <a:rPr lang="en-US" b="1" dirty="0" smtClean="0"/>
              <a:t>AI (BOT)</a:t>
            </a:r>
            <a:r>
              <a:rPr lang="en-US" dirty="0" smtClean="0"/>
              <a:t> PLAYS WITH CHARACTER </a:t>
            </a:r>
            <a:r>
              <a:rPr lang="en-US" b="1" dirty="0" smtClean="0"/>
              <a:t>O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71600" y="5105400"/>
            <a:ext cx="4267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GAME</a:t>
            </a:r>
            <a:r>
              <a:rPr lang="en-US" sz="2800" b="1" dirty="0" smtClean="0"/>
              <a:t> </a:t>
            </a:r>
            <a:r>
              <a:rPr lang="en-US" sz="2800" dirty="0" smtClean="0"/>
              <a:t>BACKGROUND</a:t>
            </a:r>
            <a:endParaRPr lang="en-IN" sz="2800" dirty="0" smtClean="0"/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57150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BACKGROUND IS COMPILED WITH RANDOM NUMBER OF COLOURS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REQUIREMENTS:</a:t>
            </a:r>
            <a:endParaRPr lang="en-IN" dirty="0">
              <a:solidFill>
                <a:schemeClr val="tx1"/>
              </a:solidFill>
              <a:latin typeface="BankGothic Md B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0574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The </a:t>
            </a:r>
            <a:r>
              <a:rPr lang="en-US" sz="2700" dirty="0" err="1" smtClean="0"/>
              <a:t>programe</a:t>
            </a:r>
            <a:r>
              <a:rPr lang="en-US" sz="2700" dirty="0" smtClean="0"/>
              <a:t> </a:t>
            </a:r>
            <a:r>
              <a:rPr lang="en-US" sz="2700" dirty="0" smtClean="0"/>
              <a:t>Displays</a:t>
            </a:r>
            <a:r>
              <a:rPr lang="en-US" sz="2700" dirty="0" smtClean="0"/>
              <a:t> </a:t>
            </a:r>
            <a:r>
              <a:rPr lang="en-US" sz="2700" dirty="0" smtClean="0"/>
              <a:t>on graphical user interface(GUI</a:t>
            </a:r>
            <a:r>
              <a:rPr lang="en-US" sz="2700" dirty="0" smtClean="0"/>
              <a:t>), it </a:t>
            </a:r>
            <a:r>
              <a:rPr lang="en-US" sz="2700" dirty="0" smtClean="0"/>
              <a:t>can process on basic computer. It can be performed by python using </a:t>
            </a:r>
            <a:r>
              <a:rPr lang="en-US" sz="2700" dirty="0" err="1" smtClean="0"/>
              <a:t>pygame</a:t>
            </a:r>
            <a:r>
              <a:rPr lang="en-US" sz="2700" dirty="0" smtClean="0"/>
              <a:t> </a:t>
            </a:r>
            <a:r>
              <a:rPr lang="en-US" sz="2700" dirty="0" err="1" smtClean="0"/>
              <a:t>module.This</a:t>
            </a:r>
            <a:r>
              <a:rPr lang="en-US" sz="2700" dirty="0" smtClean="0"/>
              <a:t> program is applicable only on python.</a:t>
            </a:r>
            <a:endParaRPr lang="en-IN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3820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nkGothic Md BT" pitchFamily="34" charset="0"/>
              </a:rPr>
              <a:t>MODEL PROGRAM:</a:t>
            </a:r>
            <a:endParaRPr lang="en-IN" dirty="0">
              <a:solidFill>
                <a:schemeClr val="tx1"/>
              </a:solidFill>
              <a:latin typeface="BankGothic Md B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4478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main logic for the program :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1"/>
            <a:ext cx="388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while won=='':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eventgrabber</a:t>
            </a:r>
            <a:r>
              <a:rPr lang="en-IN" dirty="0" smtClean="0"/>
              <a:t>()</a:t>
            </a:r>
          </a:p>
          <a:p>
            <a:r>
              <a:rPr lang="en-IN" dirty="0" smtClean="0"/>
              <a:t>        if turn=='X':</a:t>
            </a:r>
          </a:p>
          <a:p>
            <a:r>
              <a:rPr lang="en-IN" dirty="0" smtClean="0"/>
              <a:t>            display()</a:t>
            </a:r>
          </a:p>
          <a:p>
            <a:r>
              <a:rPr lang="en-IN" dirty="0" smtClean="0"/>
              <a:t>            board[move]='X'</a:t>
            </a:r>
          </a:p>
          <a:p>
            <a:r>
              <a:rPr lang="en-IN" dirty="0" smtClean="0"/>
              <a:t>            turn='O'</a:t>
            </a:r>
          </a:p>
          <a:p>
            <a:r>
              <a:rPr lang="en-IN" dirty="0" smtClean="0"/>
              <a:t>        else:</a:t>
            </a:r>
          </a:p>
          <a:p>
            <a:r>
              <a:rPr lang="en-IN" dirty="0" smtClean="0"/>
              <a:t>            move=-1</a:t>
            </a:r>
          </a:p>
          <a:p>
            <a:r>
              <a:rPr lang="en-IN" dirty="0" smtClean="0"/>
              <a:t>            if not 'O' in board:</a:t>
            </a:r>
          </a:p>
          <a:p>
            <a:r>
              <a:rPr lang="en-IN" dirty="0" smtClean="0"/>
              <a:t>                move=4</a:t>
            </a:r>
          </a:p>
          <a:p>
            <a:r>
              <a:rPr lang="en-IN" dirty="0" smtClean="0"/>
              <a:t>                if board[4]=='X':</a:t>
            </a:r>
          </a:p>
          <a:p>
            <a:r>
              <a:rPr lang="en-IN" dirty="0" smtClean="0"/>
              <a:t>                    move=0</a:t>
            </a:r>
          </a:p>
          <a:p>
            <a:r>
              <a:rPr lang="en-IN" dirty="0" smtClean="0"/>
              <a:t>            else:</a:t>
            </a:r>
          </a:p>
          <a:p>
            <a:r>
              <a:rPr lang="en-IN" dirty="0" smtClean="0"/>
              <a:t>                for letter in ['O','X']:</a:t>
            </a:r>
          </a:p>
          <a:p>
            <a:r>
              <a:rPr lang="en-IN" dirty="0" smtClean="0"/>
              <a:t>                    pos=count(letter,2)</a:t>
            </a:r>
          </a:p>
          <a:p>
            <a:r>
              <a:rPr lang="en-IN" dirty="0" smtClean="0"/>
              <a:t>                    if pos:</a:t>
            </a:r>
          </a:p>
          <a:p>
            <a:r>
              <a:rPr lang="en-IN" dirty="0" smtClean="0"/>
              <a:t>                        break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828800"/>
            <a:ext cx="411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if pos:</a:t>
            </a:r>
          </a:p>
          <a:p>
            <a:r>
              <a:rPr lang="en-IN" dirty="0" smtClean="0"/>
              <a:t>                    move=pos-1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elif</a:t>
            </a:r>
            <a:r>
              <a:rPr lang="en-IN" dirty="0" smtClean="0"/>
              <a:t> </a:t>
            </a:r>
            <a:r>
              <a:rPr lang="en-IN" dirty="0" err="1" smtClean="0"/>
              <a:t>mapwins</a:t>
            </a:r>
            <a:r>
              <a:rPr lang="en-IN" dirty="0" smtClean="0"/>
              <a:t>():</a:t>
            </a:r>
          </a:p>
          <a:p>
            <a:r>
              <a:rPr lang="en-IN" dirty="0" smtClean="0"/>
              <a:t>                    move=</a:t>
            </a:r>
            <a:r>
              <a:rPr lang="en-IN" dirty="0" err="1" smtClean="0"/>
              <a:t>mapwins</a:t>
            </a:r>
            <a:r>
              <a:rPr lang="en-IN" dirty="0" smtClean="0"/>
              <a:t>()-1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elif</a:t>
            </a:r>
            <a:r>
              <a:rPr lang="en-IN" dirty="0" smtClean="0"/>
              <a:t> ' ' in board:</a:t>
            </a:r>
          </a:p>
          <a:p>
            <a:r>
              <a:rPr lang="en-IN" dirty="0" smtClean="0"/>
              <a:t>                    move=</a:t>
            </a:r>
            <a:r>
              <a:rPr lang="en-IN" dirty="0" err="1" smtClean="0"/>
              <a:t>board.index</a:t>
            </a:r>
            <a:r>
              <a:rPr lang="en-IN" dirty="0" smtClean="0"/>
              <a:t>(' ')</a:t>
            </a:r>
          </a:p>
          <a:p>
            <a:r>
              <a:rPr lang="en-IN" dirty="0" smtClean="0"/>
              <a:t>                else:</a:t>
            </a:r>
          </a:p>
          <a:p>
            <a:r>
              <a:rPr lang="en-IN" dirty="0" smtClean="0"/>
              <a:t>                    won='Tie!'</a:t>
            </a:r>
          </a:p>
          <a:p>
            <a:r>
              <a:rPr lang="en-IN" dirty="0" smtClean="0"/>
              <a:t>            if move&gt;=0:</a:t>
            </a:r>
          </a:p>
          <a:p>
            <a:r>
              <a:rPr lang="en-IN" dirty="0" smtClean="0"/>
              <a:t>                board[move]='O'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img</a:t>
            </a:r>
            <a:r>
              <a:rPr lang="en-IN" dirty="0" smtClean="0"/>
              <a:t> = </a:t>
            </a:r>
            <a:r>
              <a:rPr lang="en-IN" dirty="0" err="1" smtClean="0"/>
              <a:t>font.render</a:t>
            </a:r>
            <a:r>
              <a:rPr lang="en-IN" dirty="0" smtClean="0"/>
              <a:t>(turn, 1, (255,255,255))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window.blit</a:t>
            </a:r>
            <a:r>
              <a:rPr lang="en-IN" dirty="0" smtClean="0"/>
              <a:t>(</a:t>
            </a:r>
            <a:r>
              <a:rPr lang="en-IN" dirty="0" err="1" smtClean="0"/>
              <a:t>img,list_of_coords</a:t>
            </a:r>
            <a:r>
              <a:rPr lang="en-IN" dirty="0" smtClean="0"/>
              <a:t>[move])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pygame.display.update</a:t>
            </a:r>
            <a:r>
              <a:rPr lang="en-IN" dirty="0" smtClean="0"/>
              <a:t>()</a:t>
            </a:r>
          </a:p>
          <a:p>
            <a:r>
              <a:rPr lang="en-IN" dirty="0" smtClean="0"/>
              <a:t>            turn='X'</a:t>
            </a:r>
          </a:p>
          <a:p>
            <a:r>
              <a:rPr lang="en-IN" dirty="0" smtClean="0"/>
              <a:t>        count()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38600" y="15240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tx1"/>
                </a:solidFill>
                <a:latin typeface="BankGothic Md BT"/>
              </a:rPr>
              <a:t>MODEL ARCHITECTURE:</a:t>
            </a:r>
            <a:endParaRPr lang="en-IN" sz="4000" dirty="0">
              <a:solidFill>
                <a:schemeClr val="tx1"/>
              </a:solidFill>
              <a:latin typeface="BankGothic Md B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200400"/>
            <a:ext cx="1752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28600" y="3310235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GAME OBJECT</a:t>
            </a:r>
          </a:p>
          <a:p>
            <a:r>
              <a:rPr lang="en-IN" dirty="0" smtClean="0"/>
              <a:t>INFORMATION</a:t>
            </a:r>
          </a:p>
          <a:p>
            <a:r>
              <a:rPr lang="en-IN" dirty="0" smtClean="0"/>
              <a:t>GAME FORMAT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8600" y="2901434"/>
            <a:ext cx="1752600" cy="298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29649" y="2901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GAME STATE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2590800" y="3200400"/>
            <a:ext cx="18288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90800" y="2940903"/>
            <a:ext cx="1828800" cy="259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554357" y="289261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GAME MANAGER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5029200" y="3375092"/>
            <a:ext cx="1828800" cy="968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029200" y="3378405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/>
              <a:t>&lt; / &gt;</a:t>
            </a:r>
            <a:endParaRPr lang="en-IN" sz="6000" b="1" dirty="0"/>
          </a:p>
        </p:txBody>
      </p:sp>
      <p:sp>
        <p:nvSpPr>
          <p:cNvPr id="18" name="Rectangle 17"/>
          <p:cNvSpPr/>
          <p:nvPr/>
        </p:nvSpPr>
        <p:spPr>
          <a:xfrm>
            <a:off x="5029200" y="3050917"/>
            <a:ext cx="1828800" cy="324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029200" y="305091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STATE RENDERER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7427842" y="3200400"/>
            <a:ext cx="1563757" cy="1029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7438746" y="351269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GAME ENGINE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4876800" y="5486400"/>
            <a:ext cx="2551042" cy="1186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4876800" y="5181600"/>
            <a:ext cx="2551042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7217" y="5518630"/>
            <a:ext cx="1101731" cy="1101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4172" y="5651777"/>
            <a:ext cx="888446" cy="88844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04537" y="64286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AI                        USER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99737" y="5181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USER INTERFACE</a:t>
            </a:r>
            <a:endParaRPr lang="en-IN" b="1" dirty="0"/>
          </a:p>
        </p:txBody>
      </p:sp>
      <p:sp>
        <p:nvSpPr>
          <p:cNvPr id="33" name="Right Arrow 32"/>
          <p:cNvSpPr/>
          <p:nvPr/>
        </p:nvSpPr>
        <p:spPr>
          <a:xfrm rot="10800000">
            <a:off x="1803470" y="3622470"/>
            <a:ext cx="899491" cy="1802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Arrow 34"/>
          <p:cNvSpPr/>
          <p:nvPr/>
        </p:nvSpPr>
        <p:spPr>
          <a:xfrm>
            <a:off x="4311929" y="3628449"/>
            <a:ext cx="899491" cy="1802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>
            <a:off x="6638646" y="3588656"/>
            <a:ext cx="899491" cy="1802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Arrow 36"/>
          <p:cNvSpPr/>
          <p:nvPr/>
        </p:nvSpPr>
        <p:spPr>
          <a:xfrm rot="7751092">
            <a:off x="6912269" y="4704385"/>
            <a:ext cx="1339259" cy="175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Arrow 37"/>
          <p:cNvSpPr/>
          <p:nvPr/>
        </p:nvSpPr>
        <p:spPr>
          <a:xfrm rot="13579471">
            <a:off x="3940471" y="4704385"/>
            <a:ext cx="1339259" cy="175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642705" y="3298442"/>
            <a:ext cx="186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CHECKING THE PROCESS OF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652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576</TotalTime>
  <Words>490</Words>
  <Application>Microsoft Office PowerPoint</Application>
  <PresentationFormat>On-screen Show (4:3)</PresentationFormat>
  <Paragraphs>112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WELCOME  TO  PYGAME  WORKSHOP </vt:lpstr>
      <vt:lpstr>DEVELOPERS </vt:lpstr>
      <vt:lpstr>OUR COORDINATORS :</vt:lpstr>
      <vt:lpstr>ABSTRACT :</vt:lpstr>
      <vt:lpstr>PLAGIARISM REPORT:</vt:lpstr>
      <vt:lpstr>MODULES :</vt:lpstr>
      <vt:lpstr>REQUIREMENTS:</vt:lpstr>
      <vt:lpstr>MODEL PROGRAM:</vt:lpstr>
      <vt:lpstr>MODEL ARCHITECTURE:</vt:lpstr>
      <vt:lpstr>SCREENSHOT [pygame]</vt:lpstr>
      <vt:lpstr>SAMPLE CODE:</vt:lpstr>
      <vt:lpstr>Thanking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ITLAB</dc:creator>
  <cp:lastModifiedBy>ITLAB</cp:lastModifiedBy>
  <cp:revision>61</cp:revision>
  <dcterms:created xsi:type="dcterms:W3CDTF">2019-01-22T03:23:11Z</dcterms:created>
  <dcterms:modified xsi:type="dcterms:W3CDTF">2019-01-23T05:40:29Z</dcterms:modified>
</cp:coreProperties>
</file>