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914E-B87C-4E8D-8ABF-6DF5C4E26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2AACA-AC88-4F9E-AED4-BAF1582B1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80D21-33FC-41EF-8ECD-55177A1F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D838-8546-454B-B4D6-AD51D1485B8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7ECC2-52A8-4727-B35A-AC1758EB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707E5-8575-4D0C-942E-32931FB1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C8E6-5306-4D58-9D23-1CA7C9601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46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5C501-4EC3-4289-A182-6083CE23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F958C-AE9F-494D-A59D-DA62FB244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6C599-EBB6-4FEC-BB61-20A1F33A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D838-8546-454B-B4D6-AD51D1485B8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4CADB-D611-41EC-97F7-07F33726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D9BFF-6C50-433A-8974-D73978C5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C8E6-5306-4D58-9D23-1CA7C9601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42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CCCA6-A84B-425F-8262-0FFE90167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52D79-0984-4D93-AD8E-E28F467D3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C2056-5143-4E36-B06C-8748AEDF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D838-8546-454B-B4D6-AD51D1485B8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1F122-5FBB-4795-AB63-1AF3D7CC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02AF1-CA2F-4D9B-9308-3EE42F20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C8E6-5306-4D58-9D23-1CA7C9601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6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B121-3091-4F92-B26E-BAEAC14B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29515-F842-49A8-9275-9BE912702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23F8C-22B1-4A46-B4B5-84D995B6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D838-8546-454B-B4D6-AD51D1485B8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56DF3-CE8E-488E-9164-5D2E1D0A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0329F-9EC2-4595-ACB8-19E1DF8C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C8E6-5306-4D58-9D23-1CA7C9601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1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6962-EF96-4159-BC8C-E185C538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FD934-FCE5-4116-A0D3-1C672744C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10EFA-E04E-4770-951F-67224D2C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D838-8546-454B-B4D6-AD51D1485B8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509D7-D41F-4599-97E7-A998E309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D0D52-C870-46AB-9265-2527A6A4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C8E6-5306-4D58-9D23-1CA7C9601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39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0482-AC5A-4BEA-902E-46F90B81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5DB6-A0AE-4989-92D6-424D6F187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94F81-A01C-4E17-B87D-CDAB6C9DF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C06ED-4A97-435A-B1B1-B82810DA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D838-8546-454B-B4D6-AD51D1485B8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514DC-6FEF-4448-9EDC-829DCD72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B9FCA-EC02-4839-995E-81602BF3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C8E6-5306-4D58-9D23-1CA7C9601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39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E27C-D6CE-4007-8C44-24429A70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26414-7DDC-458F-9CC3-B219CA676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00A69-A56B-4605-B93E-57C20D575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BFD4D-604C-4607-85E3-EB01A5840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F88E3-F153-41D3-A1EC-DE0D7FB1E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09670-BB60-4ECF-9F2C-4255DD98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D838-8546-454B-B4D6-AD51D1485B8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35974-786D-422D-BF3A-DA9AACC0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898C4-952E-48D8-AA38-0DE98625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C8E6-5306-4D58-9D23-1CA7C9601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65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400F-09C5-47A7-A519-FC43FCB5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83086-B00C-41CC-96EB-0AC6C8B1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D838-8546-454B-B4D6-AD51D1485B8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3D481-7731-4B86-ABF6-A175D7B4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C9048-5112-4860-A38D-A5A4DA90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C8E6-5306-4D58-9D23-1CA7C9601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80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4BA8D-FF50-4C6A-BF82-08258C8D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D838-8546-454B-B4D6-AD51D1485B8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EAC45-5632-4CA7-91BC-20741C78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4C90D-092B-4AC8-A840-8707E2C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C8E6-5306-4D58-9D23-1CA7C9601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57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34431-A6F0-496C-9A7D-8A2D8C8D2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AD8B-54B3-4582-8396-227D5F5A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F7BA3-63D3-4FCB-8275-847E26A74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1BF55-F2E7-4373-B018-FC98C623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D838-8546-454B-B4D6-AD51D1485B8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0B5E3-01F9-400E-A80B-0C4DB671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CE77C-5A20-4A12-BAF2-0DAFD487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C8E6-5306-4D58-9D23-1CA7C9601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9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04A7-0E92-44DC-975A-063EDAE9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D2B30-EB14-448B-B2C9-E4476B32B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D8113-6B5E-47F0-90C1-0C2614928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A9617-56EF-4D80-B1A6-EBEBF2B6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D838-8546-454B-B4D6-AD51D1485B8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D0B13-871E-4C61-BB1D-D935E265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AE402-E3B5-4E7B-8736-E9A575D1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C8E6-5306-4D58-9D23-1CA7C9601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17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6B03CA-94AB-49CB-9C85-B650A186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D8BA4-BC76-4783-A562-17BADAB47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91F01-AED4-4B0A-9277-E98757557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FD838-8546-454B-B4D6-AD51D1485B8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63DB5-5598-4015-B361-CF0EF181D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55355-7B86-4E07-AE62-04983CE1B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0C8E6-5306-4D58-9D23-1CA7C9601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35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064557-B589-436B-8CFF-1EE78678F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75" y="612560"/>
            <a:ext cx="9445841" cy="53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2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7EBAD1-073F-4D79-949D-645238945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58" y="497150"/>
            <a:ext cx="10191565" cy="57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2023-06-02T08:22:03Z</dcterms:created>
  <dcterms:modified xsi:type="dcterms:W3CDTF">2023-06-02T08:22:18Z</dcterms:modified>
</cp:coreProperties>
</file>