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515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0125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2094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7150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3118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44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2973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4925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612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4228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723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916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0805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951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2225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75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0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161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3764828"/>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 id="2147483951"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791200" y="1032219"/>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371600" y="2743200"/>
            <a:ext cx="8610600" cy="2677656"/>
          </a:xfrm>
          <a:prstGeom prst="rect">
            <a:avLst/>
          </a:prstGeom>
          <a:noFill/>
        </p:spPr>
        <p:txBody>
          <a:bodyPr wrap="square" lIns="91440" tIns="45720" rIns="91440" bIns="45720" rtlCol="0" anchor="t">
            <a:spAutoFit/>
          </a:bodyPr>
          <a:lstStyle/>
          <a:p>
            <a:r>
              <a:rPr lang="en-US" sz="2400" dirty="0"/>
              <a:t>STUDENT NAME: S Suriya</a:t>
            </a:r>
          </a:p>
          <a:p>
            <a:r>
              <a:rPr lang="en-US" sz="2400" dirty="0"/>
              <a:t>REGISTER NO: 222404411</a:t>
            </a:r>
          </a:p>
          <a:p>
            <a:r>
              <a:rPr lang="en-US" sz="2400" dirty="0">
                <a:cs typeface="Calibri"/>
              </a:rPr>
              <a:t>NM ID:DD670C8B51D8C2492F947AFAD3D5D28D</a:t>
            </a: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94F19B54-4120-DD44-E838-D10C8FBA5A7E}"/>
              </a:ext>
            </a:extLst>
          </p:cNvPr>
          <p:cNvSpPr txBox="1"/>
          <p:nvPr/>
        </p:nvSpPr>
        <p:spPr>
          <a:xfrm>
            <a:off x="1747837" y="2067148"/>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6705600" y="295729"/>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33400" y="3247579"/>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371</TotalTime>
  <Words>530</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Roboto</vt:lpstr>
      <vt:lpstr>Times New Roman</vt:lpstr>
      <vt:lpstr>Trebuchet MS</vt:lpstr>
      <vt:lpstr>Wingdings 3</vt:lpstr>
      <vt:lpstr>Ion</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ganesh N</cp:lastModifiedBy>
  <cp:revision>26</cp:revision>
  <dcterms:created xsi:type="dcterms:W3CDTF">2024-03-29T15:07:22Z</dcterms:created>
  <dcterms:modified xsi:type="dcterms:W3CDTF">2025-09-09T02:17:38Z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